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microsoft.com/office/2020/02/relationships/classificationlabels" Target="docMetadata/LabelInfo.xml"/><Relationship Id="rId5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691813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17C87C4E-6DD5-464A-9BE8-B4C2FAF080B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FB74739-71A8-4B53-AB1A-ABD2DB37F33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buNone/>
            </a:pPr>
            <a:fld id="{A1FCA132-49F5-4FD9-8346-D10302AFE801}" type="slidenum"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" descr=""/>
          <p:cNvPicPr/>
          <p:nvPr/>
        </p:nvPicPr>
        <p:blipFill>
          <a:blip r:embed="rId1"/>
          <a:stretch/>
        </p:blipFill>
        <p:spPr>
          <a:xfrm>
            <a:off x="0" y="0"/>
            <a:ext cx="10691640" cy="75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" descr=""/>
          <p:cNvPicPr/>
          <p:nvPr/>
        </p:nvPicPr>
        <p:blipFill>
          <a:blip r:embed="rId1"/>
          <a:stretch/>
        </p:blipFill>
        <p:spPr>
          <a:xfrm>
            <a:off x="0" y="0"/>
            <a:ext cx="10691640" cy="75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" descr=""/>
          <p:cNvPicPr/>
          <p:nvPr/>
        </p:nvPicPr>
        <p:blipFill>
          <a:blip r:embed="rId1"/>
          <a:stretch/>
        </p:blipFill>
        <p:spPr>
          <a:xfrm>
            <a:off x="0" y="0"/>
            <a:ext cx="10691640" cy="7559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LibreOffice/25.2.3.2$Windows_x86 LibreOffice_project/bbb074479178df812d175f709636b368952c2ce3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2025-01-01T00:00:00Z</dcterms:created>
  <dc:creator/>
  <dc:description/>
  <dc:language>en-GB</dc:language>
  <cp:lastModifiedBy/>
  <dcterms:modified xsi:type="dcterms:W3CDTF">2025-08-26T23:37:32Z</dcterms:modified>
  <cp:revision>4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3</vt:i4>
  </property>
</Properties>
</file>