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tile tx="0" ty="0" sx="40168" sy="401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바탕"/>
                <a:ea typeface="바탕"/>
              </a:rPr>
              <a:t>Basic presentation</a:t>
            </a:r>
            <a:endParaRPr b="0" lang="en-GB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99" strike="noStrike" u="none" cap="all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Arial"/>
              </a:rPr>
              <a:t>Presented by 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 descr=""/>
          <p:cNvPicPr/>
          <p:nvPr/>
        </p:nvPicPr>
        <p:blipFill>
          <a:blip r:embed="rId1"/>
          <a:stretch/>
        </p:blipFill>
        <p:spPr>
          <a:xfrm>
            <a:off x="48600" y="30600"/>
            <a:ext cx="10691280" cy="755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48600" y="30600"/>
            <a:ext cx="10691280" cy="755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ost">
  <a:themeElements>
    <a:clrScheme name="Frosty Design">
      <a:dk1>
        <a:srgbClr val="000000"/>
      </a:dk1>
      <a:lt1>
        <a:srgbClr val="ffffff"/>
      </a:lt1>
      <a:dk2>
        <a:srgbClr val="0b2627"/>
      </a:dk2>
      <a:lt2>
        <a:srgbClr val="dae3e3"/>
      </a:lt2>
      <a:accent1>
        <a:srgbClr val="757e36"/>
      </a:accent1>
      <a:accent2>
        <a:srgbClr val="b494c2"/>
      </a:accent2>
      <a:accent3>
        <a:srgbClr val="8fa2a3"/>
      </a:accent3>
      <a:accent4>
        <a:srgbClr val="ce7f00"/>
      </a:accent4>
      <a:accent5>
        <a:srgbClr val="d15928"/>
      </a:accent5>
      <a:accent6>
        <a:srgbClr val="b7836f"/>
      </a:accent6>
      <a:hlink>
        <a:srgbClr val="467886"/>
      </a:hlink>
      <a:folHlink>
        <a:srgbClr val="96607d"/>
      </a:folHlink>
    </a:clrScheme>
    <a:fontScheme name="Custom 52">
      <a:majorFont>
        <a:latin typeface="Batang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Application>MinimalWrapper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2025-01-01T00:00:00Z</dcterms:created>
  <dc:creator/>
  <dc:description/>
  <dc:language>en-GB</dc:language>
  <cp:lastModifiedBy/>
  <dcterms:modified xsi:type="dcterms:W3CDTF">2025-08-26T23:37:32Z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14</vt:i4>
  </property>
</Properties>
</file>