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media/image1.png" ContentType="image/png"/>
  <Override PartName="/ppt/slides/slide2.xml" ContentType="application/vnd.openxmlformats-officedocument.presentationml.slide+xml"/>
  <Override PartName="/ppt/media/image2.png" ContentType="image/png"/>
  <Override PartName="/ppt/slides/slide3.xml" ContentType="application/vnd.openxmlformats-officedocument.presentationml.slide+xml"/>
  <Override PartName="/ppt/media/image3.png" ContentType="image/png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
<Relationship Id="rId1" Type="http://schemas.openxmlformats.org/officeDocument/2006/relationships/slideMaster" Target="slideMasters/slideMaster1.xml"/>
<Relationship Id="rId2" Type="http://schemas.openxmlformats.org/officeDocument/2006/relationships/theme" Target="theme/theme1.xml"/>
<Relationship Id="rId3" Type="http://schemas.openxmlformats.org/officeDocument/2006/relationships/viewProps" Target="viewProps.xml"/>
<Relationship Id="rId4" Type="http://schemas.openxmlformats.org/officeDocument/2006/relationships/presProps" Target="presProps.xml"/>
<Relationship Id="rId5" Type="http://schemas.openxmlformats.org/officeDocument/2006/relationships/tableStyles" Target="tableStyles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
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theme" Target="../theme/theme1.xml"/>
</Relationships>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1.png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2.png"/>
</Relationships>

</file>

<file path=ppt/slides/_rels/slide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3.png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2025-08-27T12:29:34Z</dcterms:created>
  <dcterms:modified xsi:type="dcterms:W3CDTF">2025-08-27T12:29:34Z</dcterms:modified>
</cp:coreProperties>
</file>