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
<Relationship Id="rId1" Type="http://schemas.openxmlformats.org/officeDocument/2006/relationships/slideMaster" Target="slideMasters/slideMaster1.xml"/>
<Relationship Id="rId2" Type="http://schemas.openxmlformats.org/officeDocument/2006/relationships/theme" Target="theme/theme1.xml"/>
<Relationship Id="rId3" Type="http://schemas.openxmlformats.org/officeDocument/2006/relationships/viewProps" Target="viewProps.xml"/>
<Relationship Id="rId4" Type="http://schemas.openxmlformats.org/officeDocument/2006/relationships/presProps" Target="presProps.xml"/>
<Relationship Id="rId5" Type="http://schemas.openxmlformats.org/officeDocument/2006/relationships/tableStyles" Target="tableStyles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Minimal Layout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theme" Target="../theme/theme1.xml"/>
</Relationships>
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5.xml"/>
  <Relationship Id="rId2" Type="http://schemas.openxmlformats.org/officeDocument/2006/relationships/image" Target="../media/image1.jpg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5.xml"/>
  <Relationship Id="rId2" Type="http://schemas.openxmlformats.org/officeDocument/2006/relationships/image" Target="../media/image2.jpg"/>
</Relationships>

</file>

<file path=ppt/slides/_rels/slide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5.xml"/>
  <Relationship Id="rId2" Type="http://schemas.openxmlformats.org/officeDocument/2006/relationships/image" Target="../media/image3.jpg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2025-08-27T12:29:34Z</dcterms:created>
  <dcterms:modified xsi:type="dcterms:W3CDTF">2025-08-27T12:29:34Z</dcterms:modified>
</cp:coreProperties>
</file>