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Sz cx="7559675" cy="10691813"/>
  <p:sldSz cx="10691813" cy="7559675"/>
  <p:sldIdLst>
    <p:sldId id="256" r:id="rId3"/>
    <p:sldId id="257" r:id="rId4"/>
    <p:sldId id="258" r:id="rId5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
 <Relationship Id="rId2" Type="http://schemas.openxmlformats.org/officeDocument/2006/relationships/slideMaster" Target="slideMasters/slideMaster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
 <Relationship Id="rId1" Type="http://schemas.openxmlformats.org/officeDocument/2006/relationships/image" Target="../media/image1.png"/>
 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
 <Relationship Id="rId1" Type="http://schemas.openxmlformats.org/officeDocument/2006/relationships/image" Target="../media/image2.png"/>
 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
 <Relationship Id="rId1" Type="http://schemas.openxmlformats.org/officeDocument/2006/relationships/image" Target="../media/image3.png"/>
 <Relationship Id="rId2" Type="http://schemas.openxmlformats.org/officeDocument/2006/relationships/slideLayout" Target="../slideLayouts/slideLayout2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Imag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