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1F59-E935-4F8F-ACC2-0EF5BD205FDE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87FF-8D36-45F2-A11E-5987979B59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10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1F59-E935-4F8F-ACC2-0EF5BD205FDE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87FF-8D36-45F2-A11E-5987979B59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432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1F59-E935-4F8F-ACC2-0EF5BD205FDE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87FF-8D36-45F2-A11E-5987979B59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96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1F59-E935-4F8F-ACC2-0EF5BD205FDE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87FF-8D36-45F2-A11E-5987979B59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95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1F59-E935-4F8F-ACC2-0EF5BD205FDE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87FF-8D36-45F2-A11E-5987979B59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070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1F59-E935-4F8F-ACC2-0EF5BD205FDE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87FF-8D36-45F2-A11E-5987979B59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16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1F59-E935-4F8F-ACC2-0EF5BD205FDE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87FF-8D36-45F2-A11E-5987979B59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70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1F59-E935-4F8F-ACC2-0EF5BD205FDE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87FF-8D36-45F2-A11E-5987979B59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55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1F59-E935-4F8F-ACC2-0EF5BD205FDE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87FF-8D36-45F2-A11E-5987979B59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49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1F59-E935-4F8F-ACC2-0EF5BD205FDE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87FF-8D36-45F2-A11E-5987979B59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4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1F59-E935-4F8F-ACC2-0EF5BD205FDE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87FF-8D36-45F2-A11E-5987979B59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1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61F59-E935-4F8F-ACC2-0EF5BD205FDE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487FF-8D36-45F2-A11E-5987979B59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91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TEST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561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Company>Nomura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ohnotakt</dc:creator>
  <cp:lastModifiedBy>ohnotakt</cp:lastModifiedBy>
  <cp:revision>1</cp:revision>
  <dcterms:created xsi:type="dcterms:W3CDTF">2022-05-06T14:10:49Z</dcterms:created>
  <dcterms:modified xsi:type="dcterms:W3CDTF">2022-05-06T14:11:02Z</dcterms:modified>
</cp:coreProperties>
</file>