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bookmarkIdSeed="2">
  <p:sldMasterIdLst>
    <p:sldMasterId id="2147483648" r:id="rId1"/>
  </p:sldMasterIdLst>
  <p:notesMasterIdLst>
    <p:notesMasterId r:id="rId3"/>
  </p:notesMasterIdLst>
  <p:handoutMasterIdLst>
    <p:handoutMasterId r:id="rId4"/>
  </p:handoutMasterIdLst>
  <p:sldIdLst>
    <p:sldId id="627" r:id="rId2"/>
  </p:sldIdLst>
  <p:sldSz cx="9144000" cy="6858000" type="screen4x3"/>
  <p:notesSz cx="7010400" cy="9296400"/>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DC72CA-07FC-4F7E-9677-EEB4AAC1E83F}">
          <p14:sldIdLst>
            <p14:sldId id="627"/>
          </p14:sldIdLst>
        </p14:section>
      </p14:sectionLst>
    </p:ext>
    <p:ext uri="{EFAFB233-063F-42B5-8137-9DF3F51BA10A}">
      <p15:sldGuideLst xmlns:p15="http://schemas.microsoft.com/office/powerpoint/2012/main">
        <p15:guide id="1" orient="horz" pos="452">
          <p15:clr>
            <a:srgbClr val="A4A3A4"/>
          </p15:clr>
        </p15:guide>
        <p15:guide id="2" orient="horz" pos="3034">
          <p15:clr>
            <a:srgbClr val="A4A3A4"/>
          </p15:clr>
        </p15:guide>
        <p15:guide id="3" orient="horz" pos="1790">
          <p15:clr>
            <a:srgbClr val="A4A3A4"/>
          </p15:clr>
        </p15:guide>
        <p15:guide id="4" orient="horz" pos="3175">
          <p15:clr>
            <a:srgbClr val="A4A3A4"/>
          </p15:clr>
        </p15:guide>
        <p15:guide id="5" orient="horz" pos="601">
          <p15:clr>
            <a:srgbClr val="A4A3A4"/>
          </p15:clr>
        </p15:guide>
        <p15:guide id="6" orient="horz" pos="521">
          <p15:clr>
            <a:srgbClr val="A4A3A4"/>
          </p15:clr>
        </p15:guide>
        <p15:guide id="7" pos="2880">
          <p15:clr>
            <a:srgbClr val="A4A3A4"/>
          </p15:clr>
        </p15:guide>
        <p15:guide id="8" pos="288">
          <p15:clr>
            <a:srgbClr val="A4A3A4"/>
          </p15:clr>
        </p15:guide>
        <p15:guide id="9" pos="5501">
          <p15:clr>
            <a:srgbClr val="A4A3A4"/>
          </p15:clr>
        </p15:guide>
        <p15:guide id="10" pos="2824">
          <p15:clr>
            <a:srgbClr val="A4A3A4"/>
          </p15:clr>
        </p15:guide>
        <p15:guide id="11" pos="2936">
          <p15:clr>
            <a:srgbClr val="A4A3A4"/>
          </p15:clr>
        </p15:guide>
        <p15:guide id="12" pos="4172">
          <p15:clr>
            <a:srgbClr val="A4A3A4"/>
          </p15:clr>
        </p15:guide>
        <p15:guide id="13" pos="1585">
          <p15:clr>
            <a:srgbClr val="A4A3A4"/>
          </p15:clr>
        </p15:guide>
        <p15:guide id="14" orient="horz" pos="603">
          <p15:clr>
            <a:srgbClr val="A4A3A4"/>
          </p15:clr>
        </p15:guide>
        <p15:guide id="15" orient="horz" pos="4045">
          <p15:clr>
            <a:srgbClr val="A4A3A4"/>
          </p15:clr>
        </p15:guide>
        <p15:guide id="16" orient="horz" pos="2387">
          <p15:clr>
            <a:srgbClr val="A4A3A4"/>
          </p15:clr>
        </p15:guide>
        <p15:guide id="17" orient="horz" pos="4233">
          <p15:clr>
            <a:srgbClr val="A4A3A4"/>
          </p15:clr>
        </p15:guide>
        <p15:guide id="18" orient="horz" pos="801">
          <p15:clr>
            <a:srgbClr val="A4A3A4"/>
          </p15:clr>
        </p15:guide>
        <p15:guide id="19" orient="horz" pos="69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928">
          <p15:clr>
            <a:srgbClr val="A4A3A4"/>
          </p15:clr>
        </p15:guide>
        <p15:guide id="4"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2"/>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19F123"/>
    <a:srgbClr val="A14895"/>
    <a:srgbClr val="009DDC"/>
    <a:srgbClr val="6CE0CE"/>
    <a:srgbClr val="C0504D"/>
    <a:srgbClr val="002395"/>
    <a:srgbClr val="000000"/>
    <a:srgbClr val="A6A6A6"/>
    <a:srgbClr val="F172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29" autoAdjust="0"/>
    <p:restoredTop sz="95455" autoAdjust="0"/>
  </p:normalViewPr>
  <p:slideViewPr>
    <p:cSldViewPr snapToGrid="0" snapToObjects="1" showGuides="1">
      <p:cViewPr varScale="1">
        <p:scale>
          <a:sx n="72" d="100"/>
          <a:sy n="72" d="100"/>
        </p:scale>
        <p:origin x="1542" y="60"/>
      </p:cViewPr>
      <p:guideLst>
        <p:guide orient="horz" pos="452"/>
        <p:guide orient="horz" pos="3034"/>
        <p:guide orient="horz" pos="1790"/>
        <p:guide orient="horz" pos="3175"/>
        <p:guide orient="horz" pos="601"/>
        <p:guide orient="horz" pos="521"/>
        <p:guide pos="2880"/>
        <p:guide pos="288"/>
        <p:guide pos="5501"/>
        <p:guide pos="2824"/>
        <p:guide pos="2936"/>
        <p:guide pos="4172"/>
        <p:guide pos="1585"/>
        <p:guide orient="horz" pos="603"/>
        <p:guide orient="horz" pos="4045"/>
        <p:guide orient="horz" pos="2387"/>
        <p:guide orient="horz" pos="4233"/>
        <p:guide orient="horz" pos="801"/>
        <p:guide orient="horz" pos="695"/>
      </p:guideLst>
    </p:cSldViewPr>
  </p:slideViewPr>
  <p:outlineViewPr>
    <p:cViewPr>
      <p:scale>
        <a:sx n="33" d="100"/>
        <a:sy n="33" d="100"/>
      </p:scale>
      <p:origin x="0" y="0"/>
    </p:cViewPr>
  </p:outlineViewPr>
  <p:notesTextViewPr>
    <p:cViewPr>
      <p:scale>
        <a:sx n="1" d="1"/>
        <a:sy n="1" d="1"/>
      </p:scale>
      <p:origin x="0" y="0"/>
    </p:cViewPr>
  </p:notesTextViewPr>
  <p:sorterViewPr>
    <p:cViewPr>
      <p:scale>
        <a:sx n="140" d="100"/>
        <a:sy n="140" d="100"/>
      </p:scale>
      <p:origin x="0" y="1764"/>
    </p:cViewPr>
  </p:sorterViewPr>
  <p:notesViewPr>
    <p:cSldViewPr snapToGrid="0" snapToObjects="1" showGuides="1">
      <p:cViewPr varScale="1">
        <p:scale>
          <a:sx n="57" d="100"/>
          <a:sy n="57" d="100"/>
        </p:scale>
        <p:origin x="-2850" y="-84"/>
      </p:cViewPr>
      <p:guideLst>
        <p:guide orient="horz" pos="2880"/>
        <p:guide pos="2160"/>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5/10/relationships/revisionInfo" Target="revisionInfo.xml"/><Relationship Id="rId5" Type="http://schemas.openxmlformats.org/officeDocument/2006/relationships/tags" Target="tags/tag1.xml"/><Relationship Id="rId10" Type="http://schemas.openxmlformats.org/officeDocument/2006/relationships/tableStyles" Target="tableStyles.xml"/><Relationship Id="rId4" Type="http://schemas.openxmlformats.org/officeDocument/2006/relationships/handoutMaster" Target="handoutMasters/handout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CA"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BD8FA3CA-5725-4BA7-A851-72A62AC5A8EE}" type="datetimeFigureOut">
              <a:rPr lang="en-CA" smtClean="0"/>
              <a:pPr/>
              <a:t>2017-07-24</a:t>
            </a:fld>
            <a:endParaRPr lang="en-CA"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CA"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F873CA4-7EF9-467F-99BD-6DDCB9451CF6}" type="slidenum">
              <a:rPr lang="en-CA" smtClean="0"/>
              <a:pPr/>
              <a:t>‹#›</a:t>
            </a:fld>
            <a:endParaRPr lang="en-CA" dirty="0"/>
          </a:p>
        </p:txBody>
      </p:sp>
    </p:spTree>
    <p:extLst>
      <p:ext uri="{BB962C8B-B14F-4D97-AF65-F5344CB8AC3E}">
        <p14:creationId xmlns:p14="http://schemas.microsoft.com/office/powerpoint/2010/main" val="2175470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3B58700-9FA2-48CE-AC88-D71D45EB490A}" type="datetimeFigureOut">
              <a:rPr lang="en-US" smtClean="0"/>
              <a:pPr/>
              <a:t>7/24/2017</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FE9BC4E5-2BC1-4F43-85DD-A1B8F74CB7EB}" type="slidenum">
              <a:rPr lang="en-US" smtClean="0"/>
              <a:pPr/>
              <a:t>‹#›</a:t>
            </a:fld>
            <a:endParaRPr lang="en-US" dirty="0"/>
          </a:p>
        </p:txBody>
      </p:sp>
    </p:spTree>
    <p:extLst>
      <p:ext uri="{BB962C8B-B14F-4D97-AF65-F5344CB8AC3E}">
        <p14:creationId xmlns:p14="http://schemas.microsoft.com/office/powerpoint/2010/main" val="1409004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vider Slide ">
    <p:bg>
      <p:bgPr>
        <a:solidFill>
          <a:srgbClr val="002060"/>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1" y="3910073"/>
            <a:ext cx="8228013" cy="2622223"/>
          </a:xfr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a:t>Master Divider Slide Headline</a:t>
            </a:r>
          </a:p>
        </p:txBody>
      </p:sp>
    </p:spTree>
    <p:extLst>
      <p:ext uri="{BB962C8B-B14F-4D97-AF65-F5344CB8AC3E}">
        <p14:creationId xmlns:p14="http://schemas.microsoft.com/office/powerpoint/2010/main" val="2309944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White Signature">
    <p:spTree>
      <p:nvGrpSpPr>
        <p:cNvPr id="1" name=""/>
        <p:cNvGrpSpPr/>
        <p:nvPr/>
      </p:nvGrpSpPr>
      <p:grpSpPr>
        <a:xfrm>
          <a:off x="0" y="0"/>
          <a:ext cx="0" cy="0"/>
          <a:chOff x="0" y="0"/>
          <a:chExt cx="0" cy="0"/>
        </a:xfrm>
      </p:grpSpPr>
      <p:pic>
        <p:nvPicPr>
          <p:cNvPr id="14" name="Picture 13" descr="IceBreaker_Hi_crop.jpg"/>
          <p:cNvPicPr>
            <a:picLocks noChangeAspect="1"/>
          </p:cNvPicPr>
          <p:nvPr userDrawn="1"/>
        </p:nvPicPr>
        <p:blipFill>
          <a:blip r:embed="rId2" cstate="print"/>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57200" y="4030153"/>
            <a:ext cx="4024312" cy="1233311"/>
          </a:xfrm>
        </p:spPr>
        <p:txBody>
          <a:bodyPr>
            <a:noAutofit/>
          </a:bodyPr>
          <a:lstStyle>
            <a:lvl1pPr marL="0" indent="0">
              <a:lnSpc>
                <a:spcPts val="3900"/>
              </a:lnSpc>
              <a:spcBef>
                <a:spcPts val="0"/>
              </a:spcBef>
              <a:spcAft>
                <a:spcPts val="0"/>
              </a:spcAft>
              <a:buNone/>
              <a:defRPr sz="360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a:t>Master Title Slide Headline</a:t>
            </a:r>
          </a:p>
        </p:txBody>
      </p:sp>
      <p:grpSp>
        <p:nvGrpSpPr>
          <p:cNvPr id="5" name="Group 4"/>
          <p:cNvGrpSpPr/>
          <p:nvPr userDrawn="1"/>
        </p:nvGrpSpPr>
        <p:grpSpPr>
          <a:xfrm>
            <a:off x="6036906" y="1606451"/>
            <a:ext cx="2832507" cy="2060440"/>
            <a:chOff x="5701703" y="682760"/>
            <a:chExt cx="3074395" cy="2060440"/>
          </a:xfrm>
        </p:grpSpPr>
        <p:sp>
          <p:nvSpPr>
            <p:cNvPr id="6" name="Freeform 5"/>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2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cxnSp>
        <p:nvCxnSpPr>
          <p:cNvPr id="4" name="Straight Connector 3"/>
          <p:cNvCxnSpPr/>
          <p:nvPr userDrawn="1"/>
        </p:nvCxnSpPr>
        <p:spPr>
          <a:xfrm>
            <a:off x="457200" y="6570921"/>
            <a:ext cx="8686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173817" y="6304546"/>
            <a:ext cx="2520922" cy="176465"/>
          </a:xfrm>
          <a:prstGeom prst="rect">
            <a:avLst/>
          </a:prstGeom>
        </p:spPr>
      </p:pic>
    </p:spTree>
    <p:extLst>
      <p:ext uri="{BB962C8B-B14F-4D97-AF65-F5344CB8AC3E}">
        <p14:creationId xmlns:p14="http://schemas.microsoft.com/office/powerpoint/2010/main" val="805448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1"/>
            <a:ext cx="8686006" cy="0"/>
          </a:xfrm>
          <a:prstGeom prst="line">
            <a:avLst/>
          </a:prstGeom>
          <a:ln w="12700">
            <a:solidFill>
              <a:srgbClr val="00226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a:t>Master Title Slide Headline</a:t>
            </a:r>
            <a:endParaRPr lang="en-CA" dirty="0"/>
          </a:p>
        </p:txBody>
      </p:sp>
      <p:pic>
        <p:nvPicPr>
          <p:cNvPr id="6" name="Picture 5"/>
          <p:cNvPicPr>
            <a:picLocks noChangeAspect="1"/>
          </p:cNvPicPr>
          <p:nvPr userDrawn="1"/>
        </p:nvPicPr>
        <p:blipFill>
          <a:blip r:embed="rId2"/>
          <a:stretch>
            <a:fillRect/>
          </a:stretch>
        </p:blipFill>
        <p:spPr>
          <a:xfrm>
            <a:off x="8121017" y="52003"/>
            <a:ext cx="992110" cy="633848"/>
          </a:xfrm>
          <a:prstGeom prst="rect">
            <a:avLst/>
          </a:prstGeom>
        </p:spPr>
      </p:pic>
      <p:pic>
        <p:nvPicPr>
          <p:cNvPr id="8" name="Picture 7"/>
          <p:cNvPicPr>
            <a:picLocks noChangeAspect="1"/>
          </p:cNvPicPr>
          <p:nvPr userDrawn="1"/>
        </p:nvPicPr>
        <p:blipFill>
          <a:blip r:embed="rId3"/>
          <a:stretch>
            <a:fillRect/>
          </a:stretch>
        </p:blipFill>
        <p:spPr>
          <a:xfrm>
            <a:off x="6961992" y="136262"/>
            <a:ext cx="1159025" cy="330322"/>
          </a:xfrm>
          <a:prstGeom prst="rect">
            <a:avLst/>
          </a:prstGeom>
        </p:spPr>
      </p:pic>
    </p:spTree>
    <p:extLst>
      <p:ext uri="{BB962C8B-B14F-4D97-AF65-F5344CB8AC3E}">
        <p14:creationId xmlns:p14="http://schemas.microsoft.com/office/powerpoint/2010/main" val="3503237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1pPr marL="0" indent="0">
              <a:spcBef>
                <a:spcPts val="1200"/>
              </a:spcBef>
              <a:spcAft>
                <a:spcPts val="0"/>
              </a:spcAft>
              <a:buNone/>
              <a:defRPr sz="2400" b="1">
                <a:solidFill>
                  <a:srgbClr val="002266"/>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8" name="Straight Connector 7"/>
          <p:cNvCxnSpPr/>
          <p:nvPr userDrawn="1"/>
        </p:nvCxnSpPr>
        <p:spPr>
          <a:xfrm>
            <a:off x="457994" y="1162051"/>
            <a:ext cx="8686006" cy="0"/>
          </a:xfrm>
          <a:prstGeom prst="line">
            <a:avLst/>
          </a:prstGeom>
          <a:ln w="12700">
            <a:solidFill>
              <a:srgbClr val="002266"/>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a:t>Master Title Slide Headline</a:t>
            </a:r>
            <a:endParaRPr lang="en-CA" dirty="0"/>
          </a:p>
        </p:txBody>
      </p:sp>
      <p:pic>
        <p:nvPicPr>
          <p:cNvPr id="7" name="Picture 6"/>
          <p:cNvPicPr>
            <a:picLocks noChangeAspect="1"/>
          </p:cNvPicPr>
          <p:nvPr userDrawn="1"/>
        </p:nvPicPr>
        <p:blipFill>
          <a:blip r:embed="rId2"/>
          <a:stretch>
            <a:fillRect/>
          </a:stretch>
        </p:blipFill>
        <p:spPr>
          <a:xfrm>
            <a:off x="8121017" y="52003"/>
            <a:ext cx="992110" cy="633848"/>
          </a:xfrm>
          <a:prstGeom prst="rect">
            <a:avLst/>
          </a:prstGeom>
        </p:spPr>
      </p:pic>
      <p:pic>
        <p:nvPicPr>
          <p:cNvPr id="9" name="Picture 8"/>
          <p:cNvPicPr>
            <a:picLocks noChangeAspect="1"/>
          </p:cNvPicPr>
          <p:nvPr userDrawn="1"/>
        </p:nvPicPr>
        <p:blipFill>
          <a:blip r:embed="rId3"/>
          <a:stretch>
            <a:fillRect/>
          </a:stretch>
        </p:blipFill>
        <p:spPr>
          <a:xfrm>
            <a:off x="6961992" y="136262"/>
            <a:ext cx="1159025" cy="330322"/>
          </a:xfrm>
          <a:prstGeom prst="rect">
            <a:avLst/>
          </a:prstGeom>
        </p:spPr>
      </p:pic>
    </p:spTree>
    <p:extLst>
      <p:ext uri="{BB962C8B-B14F-4D97-AF65-F5344CB8AC3E}">
        <p14:creationId xmlns:p14="http://schemas.microsoft.com/office/powerpoint/2010/main" val="3503237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2" y="1381135"/>
            <a:ext cx="4025899" cy="4824415"/>
          </a:xfrm>
        </p:spPr>
        <p:txBody>
          <a:bodyPr>
            <a:normAutofit/>
          </a:bodyPr>
          <a:lstStyle>
            <a:lvl1pPr>
              <a:defRPr sz="2000"/>
            </a:lvl1pPr>
            <a:lvl2pPr>
              <a:defRPr sz="1800"/>
            </a:lvl2pPr>
            <a:lvl3pPr>
              <a:defRPr sz="1600"/>
            </a:lvl3pPr>
            <a:lvl4pPr>
              <a:defRPr sz="1400"/>
            </a:lvl4pPr>
            <a:lvl5pPr>
              <a:defRPr sz="12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9" name="Content Placeholder 9"/>
          <p:cNvSpPr>
            <a:spLocks noGrp="1"/>
          </p:cNvSpPr>
          <p:nvPr>
            <p:ph sz="quarter" idx="13" hasCustomPrompt="1"/>
          </p:nvPr>
        </p:nvSpPr>
        <p:spPr>
          <a:xfrm>
            <a:off x="4659314" y="1381135"/>
            <a:ext cx="4025899" cy="4824415"/>
          </a:xfrm>
        </p:spPr>
        <p:txBody>
          <a:bodyPr>
            <a:normAutofit/>
          </a:bodyPr>
          <a:lstStyle>
            <a:lvl1pPr>
              <a:defRPr sz="2000"/>
            </a:lvl1pPr>
            <a:lvl2pPr>
              <a:defRPr sz="1800"/>
            </a:lvl2pPr>
            <a:lvl3pPr>
              <a:defRPr sz="1600"/>
            </a:lvl3pPr>
            <a:lvl4pPr>
              <a:defRPr sz="1400"/>
            </a:lvl4pPr>
            <a:lvl5pPr>
              <a:defRPr sz="12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11" name="Straight Connector 10"/>
          <p:cNvCxnSpPr/>
          <p:nvPr userDrawn="1"/>
        </p:nvCxnSpPr>
        <p:spPr>
          <a:xfrm>
            <a:off x="457994" y="1162051"/>
            <a:ext cx="8686006" cy="0"/>
          </a:xfrm>
          <a:prstGeom prst="line">
            <a:avLst/>
          </a:prstGeom>
          <a:ln w="12700">
            <a:solidFill>
              <a:srgbClr val="002266"/>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a:t>Master Title Slide Headline</a:t>
            </a:r>
            <a:endParaRPr lang="en-CA" dirty="0"/>
          </a:p>
        </p:txBody>
      </p:sp>
      <p:pic>
        <p:nvPicPr>
          <p:cNvPr id="8" name="Picture 7"/>
          <p:cNvPicPr>
            <a:picLocks noChangeAspect="1"/>
          </p:cNvPicPr>
          <p:nvPr userDrawn="1"/>
        </p:nvPicPr>
        <p:blipFill>
          <a:blip r:embed="rId2"/>
          <a:stretch>
            <a:fillRect/>
          </a:stretch>
        </p:blipFill>
        <p:spPr>
          <a:xfrm>
            <a:off x="8121017" y="52003"/>
            <a:ext cx="992110" cy="633848"/>
          </a:xfrm>
          <a:prstGeom prst="rect">
            <a:avLst/>
          </a:prstGeom>
        </p:spPr>
      </p:pic>
      <p:pic>
        <p:nvPicPr>
          <p:cNvPr id="14" name="Picture 13"/>
          <p:cNvPicPr>
            <a:picLocks noChangeAspect="1"/>
          </p:cNvPicPr>
          <p:nvPr userDrawn="1"/>
        </p:nvPicPr>
        <p:blipFill>
          <a:blip r:embed="rId3"/>
          <a:stretch>
            <a:fillRect/>
          </a:stretch>
        </p:blipFill>
        <p:spPr>
          <a:xfrm>
            <a:off x="6961992" y="136262"/>
            <a:ext cx="1159025" cy="330322"/>
          </a:xfrm>
          <a:prstGeom prst="rect">
            <a:avLst/>
          </a:prstGeom>
        </p:spPr>
      </p:pic>
    </p:spTree>
    <p:extLst>
      <p:ext uri="{BB962C8B-B14F-4D97-AF65-F5344CB8AC3E}">
        <p14:creationId xmlns:p14="http://schemas.microsoft.com/office/powerpoint/2010/main" val="316202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content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2" y="1381135"/>
            <a:ext cx="4025898" cy="4824415"/>
          </a:xfrm>
        </p:spPr>
        <p:txBody>
          <a:bodyPr>
            <a:normAutofit/>
          </a:bodyPr>
          <a:lstStyle>
            <a:lvl1pPr marL="0" indent="0">
              <a:spcBef>
                <a:spcPts val="1200"/>
              </a:spcBef>
              <a:spcAft>
                <a:spcPts val="0"/>
              </a:spcAft>
              <a:buNone/>
              <a:defRPr sz="2000" b="1">
                <a:solidFill>
                  <a:srgbClr val="002266"/>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8" name="Content Placeholder 9"/>
          <p:cNvSpPr>
            <a:spLocks noGrp="1"/>
          </p:cNvSpPr>
          <p:nvPr>
            <p:ph sz="quarter" idx="14" hasCustomPrompt="1"/>
          </p:nvPr>
        </p:nvSpPr>
        <p:spPr>
          <a:xfrm>
            <a:off x="4660900" y="1381135"/>
            <a:ext cx="4025898" cy="4824415"/>
          </a:xfrm>
        </p:spPr>
        <p:txBody>
          <a:bodyPr>
            <a:normAutofit/>
          </a:bodyPr>
          <a:lstStyle>
            <a:lvl1pPr marL="0" indent="0">
              <a:spcBef>
                <a:spcPts val="1200"/>
              </a:spcBef>
              <a:spcAft>
                <a:spcPts val="0"/>
              </a:spcAft>
              <a:buNone/>
              <a:defRPr sz="2000" b="1">
                <a:solidFill>
                  <a:srgbClr val="002266"/>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11" name="Straight Connector 10"/>
          <p:cNvCxnSpPr/>
          <p:nvPr userDrawn="1"/>
        </p:nvCxnSpPr>
        <p:spPr>
          <a:xfrm>
            <a:off x="457994" y="1162051"/>
            <a:ext cx="8686006" cy="0"/>
          </a:xfrm>
          <a:prstGeom prst="line">
            <a:avLst/>
          </a:prstGeom>
          <a:ln w="12700">
            <a:solidFill>
              <a:srgbClr val="002266"/>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a:t>Master Title Slide Headline</a:t>
            </a:r>
            <a:endParaRPr lang="en-CA" dirty="0"/>
          </a:p>
        </p:txBody>
      </p:sp>
      <p:pic>
        <p:nvPicPr>
          <p:cNvPr id="9" name="Picture 8"/>
          <p:cNvPicPr>
            <a:picLocks noChangeAspect="1"/>
          </p:cNvPicPr>
          <p:nvPr userDrawn="1"/>
        </p:nvPicPr>
        <p:blipFill>
          <a:blip r:embed="rId2"/>
          <a:stretch>
            <a:fillRect/>
          </a:stretch>
        </p:blipFill>
        <p:spPr>
          <a:xfrm>
            <a:off x="8121017" y="52003"/>
            <a:ext cx="992110" cy="633848"/>
          </a:xfrm>
          <a:prstGeom prst="rect">
            <a:avLst/>
          </a:prstGeom>
        </p:spPr>
      </p:pic>
      <p:pic>
        <p:nvPicPr>
          <p:cNvPr id="14" name="Picture 13"/>
          <p:cNvPicPr>
            <a:picLocks noChangeAspect="1"/>
          </p:cNvPicPr>
          <p:nvPr userDrawn="1"/>
        </p:nvPicPr>
        <p:blipFill>
          <a:blip r:embed="rId3"/>
          <a:stretch>
            <a:fillRect/>
          </a:stretch>
        </p:blipFill>
        <p:spPr>
          <a:xfrm>
            <a:off x="6961992" y="136262"/>
            <a:ext cx="1159025" cy="330322"/>
          </a:xfrm>
          <a:prstGeom prst="rect">
            <a:avLst/>
          </a:prstGeom>
        </p:spPr>
      </p:pic>
    </p:spTree>
    <p:extLst>
      <p:ext uri="{BB962C8B-B14F-4D97-AF65-F5344CB8AC3E}">
        <p14:creationId xmlns:p14="http://schemas.microsoft.com/office/powerpoint/2010/main" val="3503237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7" name="Straight Connector 6"/>
          <p:cNvCxnSpPr/>
          <p:nvPr userDrawn="1"/>
        </p:nvCxnSpPr>
        <p:spPr>
          <a:xfrm>
            <a:off x="457994" y="1162051"/>
            <a:ext cx="8686006" cy="0"/>
          </a:xfrm>
          <a:prstGeom prst="line">
            <a:avLst/>
          </a:prstGeom>
          <a:ln w="12700">
            <a:solidFill>
              <a:srgbClr val="002266"/>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a:t>Master Title Slide Headline</a:t>
            </a:r>
            <a:endParaRPr lang="en-CA" dirty="0"/>
          </a:p>
        </p:txBody>
      </p:sp>
      <p:pic>
        <p:nvPicPr>
          <p:cNvPr id="6" name="Picture 5"/>
          <p:cNvPicPr>
            <a:picLocks noChangeAspect="1"/>
          </p:cNvPicPr>
          <p:nvPr userDrawn="1"/>
        </p:nvPicPr>
        <p:blipFill>
          <a:blip r:embed="rId2"/>
          <a:stretch>
            <a:fillRect/>
          </a:stretch>
        </p:blipFill>
        <p:spPr>
          <a:xfrm>
            <a:off x="8121017" y="52003"/>
            <a:ext cx="992110" cy="633848"/>
          </a:xfrm>
          <a:prstGeom prst="rect">
            <a:avLst/>
          </a:prstGeom>
        </p:spPr>
      </p:pic>
      <p:pic>
        <p:nvPicPr>
          <p:cNvPr id="8" name="Picture 7"/>
          <p:cNvPicPr>
            <a:picLocks noChangeAspect="1"/>
          </p:cNvPicPr>
          <p:nvPr userDrawn="1"/>
        </p:nvPicPr>
        <p:blipFill>
          <a:blip r:embed="rId3"/>
          <a:stretch>
            <a:fillRect/>
          </a:stretch>
        </p:blipFill>
        <p:spPr>
          <a:xfrm>
            <a:off x="6961992" y="136262"/>
            <a:ext cx="1159025" cy="330322"/>
          </a:xfrm>
          <a:prstGeom prst="rect">
            <a:avLst/>
          </a:prstGeom>
        </p:spPr>
      </p:pic>
    </p:spTree>
    <p:extLst>
      <p:ext uri="{BB962C8B-B14F-4D97-AF65-F5344CB8AC3E}">
        <p14:creationId xmlns:p14="http://schemas.microsoft.com/office/powerpoint/2010/main" val="1954005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8121017" y="52003"/>
            <a:ext cx="992110" cy="633848"/>
          </a:xfrm>
          <a:prstGeom prst="rect">
            <a:avLst/>
          </a:prstGeom>
        </p:spPr>
      </p:pic>
      <p:pic>
        <p:nvPicPr>
          <p:cNvPr id="5" name="Picture 4"/>
          <p:cNvPicPr>
            <a:picLocks noChangeAspect="1"/>
          </p:cNvPicPr>
          <p:nvPr userDrawn="1"/>
        </p:nvPicPr>
        <p:blipFill>
          <a:blip r:embed="rId3"/>
          <a:stretch>
            <a:fillRect/>
          </a:stretch>
        </p:blipFill>
        <p:spPr>
          <a:xfrm>
            <a:off x="6961992" y="136262"/>
            <a:ext cx="1159025" cy="330322"/>
          </a:xfrm>
          <a:prstGeom prst="rect">
            <a:avLst/>
          </a:prstGeom>
        </p:spPr>
      </p:pic>
    </p:spTree>
    <p:extLst>
      <p:ext uri="{BB962C8B-B14F-4D97-AF65-F5344CB8AC3E}">
        <p14:creationId xmlns:p14="http://schemas.microsoft.com/office/powerpoint/2010/main" val="3179293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asic 2">
    <p:spTree>
      <p:nvGrpSpPr>
        <p:cNvPr id="1" name="Shape 700"/>
        <p:cNvGrpSpPr/>
        <p:nvPr/>
      </p:nvGrpSpPr>
      <p:grpSpPr>
        <a:xfrm>
          <a:off x="0" y="0"/>
          <a:ext cx="0" cy="0"/>
          <a:chOff x="0" y="0"/>
          <a:chExt cx="0" cy="0"/>
        </a:xfrm>
      </p:grpSpPr>
      <p:sp>
        <p:nvSpPr>
          <p:cNvPr id="701" name="Shape 701"/>
          <p:cNvSpPr txBox="1">
            <a:spLocks noGrp="1"/>
          </p:cNvSpPr>
          <p:nvPr>
            <p:ph type="title"/>
          </p:nvPr>
        </p:nvSpPr>
        <p:spPr>
          <a:xfrm>
            <a:off x="253811" y="90721"/>
            <a:ext cx="8638800" cy="907999"/>
          </a:xfrm>
          <a:prstGeom prst="rect">
            <a:avLst/>
          </a:prstGeom>
          <a:noFill/>
          <a:ln>
            <a:noFill/>
          </a:ln>
        </p:spPr>
        <p:txBody>
          <a:bodyPr lIns="91425" tIns="91425" rIns="91425" bIns="91425" anchor="b" anchorCtr="0"/>
          <a:lstStyle>
            <a:lvl1pPr marL="0" algn="l" rtl="0">
              <a:lnSpc>
                <a:spcPct val="90000"/>
              </a:lnSpc>
              <a:spcBef>
                <a:spcPts val="0"/>
              </a:spcBef>
              <a:buClr>
                <a:schemeClr val="accen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02" name="Shape 702"/>
          <p:cNvSpPr txBox="1">
            <a:spLocks noGrp="1"/>
          </p:cNvSpPr>
          <p:nvPr>
            <p:ph type="body" idx="1"/>
          </p:nvPr>
        </p:nvSpPr>
        <p:spPr>
          <a:xfrm>
            <a:off x="253813" y="1021077"/>
            <a:ext cx="8615999" cy="3388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03" name="Shape 703"/>
          <p:cNvSpPr txBox="1">
            <a:spLocks noGrp="1"/>
          </p:cNvSpPr>
          <p:nvPr>
            <p:ph type="ftr" idx="11"/>
          </p:nvPr>
        </p:nvSpPr>
        <p:spPr>
          <a:xfrm>
            <a:off x="250361" y="6270900"/>
            <a:ext cx="8054700" cy="4284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342900" marR="0" indent="0" algn="l" rtl="0">
              <a:lnSpc>
                <a:spcPct val="100000"/>
              </a:lnSpc>
              <a:spcBef>
                <a:spcPts val="0"/>
              </a:spcBef>
              <a:spcAft>
                <a:spcPts val="0"/>
              </a:spcAft>
              <a:buClr>
                <a:srgbClr val="000000"/>
              </a:buClr>
              <a:buFont typeface="Arial"/>
              <a:buNone/>
              <a:defRPr/>
            </a:lvl2pPr>
            <a:lvl3pPr marL="685800" marR="0" indent="0" algn="l" rtl="0">
              <a:lnSpc>
                <a:spcPct val="100000"/>
              </a:lnSpc>
              <a:spcBef>
                <a:spcPts val="0"/>
              </a:spcBef>
              <a:spcAft>
                <a:spcPts val="0"/>
              </a:spcAft>
              <a:buClr>
                <a:srgbClr val="000000"/>
              </a:buClr>
              <a:buFont typeface="Arial"/>
              <a:buNone/>
              <a:defRPr/>
            </a:lvl3pPr>
            <a:lvl4pPr marL="1028700" marR="0" indent="0" algn="l" rtl="0">
              <a:lnSpc>
                <a:spcPct val="100000"/>
              </a:lnSpc>
              <a:spcBef>
                <a:spcPts val="0"/>
              </a:spcBef>
              <a:spcAft>
                <a:spcPts val="0"/>
              </a:spcAft>
              <a:buClr>
                <a:srgbClr val="000000"/>
              </a:buClr>
              <a:buFont typeface="Arial"/>
              <a:buNone/>
              <a:defRPr/>
            </a:lvl4pPr>
            <a:lvl5pPr marL="1371600" marR="0" indent="0" algn="l" rtl="0">
              <a:lnSpc>
                <a:spcPct val="100000"/>
              </a:lnSpc>
              <a:spcBef>
                <a:spcPts val="0"/>
              </a:spcBef>
              <a:spcAft>
                <a:spcPts val="0"/>
              </a:spcAft>
              <a:buClr>
                <a:srgbClr val="000000"/>
              </a:buClr>
              <a:buFont typeface="Arial"/>
              <a:buNone/>
              <a:defRPr/>
            </a:lvl5pPr>
            <a:lvl6pPr marL="1714500" marR="0" indent="0" algn="l" rtl="0">
              <a:lnSpc>
                <a:spcPct val="100000"/>
              </a:lnSpc>
              <a:spcBef>
                <a:spcPts val="0"/>
              </a:spcBef>
              <a:spcAft>
                <a:spcPts val="0"/>
              </a:spcAft>
              <a:buClr>
                <a:srgbClr val="000000"/>
              </a:buClr>
              <a:buFont typeface="Arial"/>
              <a:buNone/>
              <a:defRPr/>
            </a:lvl6pPr>
            <a:lvl7pPr marL="2057400" marR="0" indent="0" algn="l" rtl="0">
              <a:lnSpc>
                <a:spcPct val="100000"/>
              </a:lnSpc>
              <a:spcBef>
                <a:spcPts val="0"/>
              </a:spcBef>
              <a:spcAft>
                <a:spcPts val="0"/>
              </a:spcAft>
              <a:buClr>
                <a:srgbClr val="000000"/>
              </a:buClr>
              <a:buFont typeface="Arial"/>
              <a:buNone/>
              <a:defRPr/>
            </a:lvl7pPr>
            <a:lvl8pPr marL="2400300" marR="0" indent="0" algn="l" rtl="0">
              <a:lnSpc>
                <a:spcPct val="100000"/>
              </a:lnSpc>
              <a:spcBef>
                <a:spcPts val="0"/>
              </a:spcBef>
              <a:spcAft>
                <a:spcPts val="0"/>
              </a:spcAft>
              <a:buClr>
                <a:srgbClr val="000000"/>
              </a:buClr>
              <a:buFont typeface="Arial"/>
              <a:buNone/>
              <a:defRPr/>
            </a:lvl8pPr>
            <a:lvl9pPr marL="2743200" marR="0" indent="0" algn="l" rtl="0">
              <a:lnSpc>
                <a:spcPct val="100000"/>
              </a:lnSpc>
              <a:spcBef>
                <a:spcPts val="0"/>
              </a:spcBef>
              <a:spcAft>
                <a:spcPts val="0"/>
              </a:spcAft>
              <a:buClr>
                <a:srgbClr val="000000"/>
              </a:buClr>
              <a:buFont typeface="Arial"/>
              <a:buNone/>
              <a:defRPr/>
            </a:lvl9pPr>
          </a:lstStyle>
          <a:p>
            <a:endParaRPr/>
          </a:p>
        </p:txBody>
      </p:sp>
    </p:spTree>
    <p:extLst>
      <p:ext uri="{BB962C8B-B14F-4D97-AF65-F5344CB8AC3E}">
        <p14:creationId xmlns:p14="http://schemas.microsoft.com/office/powerpoint/2010/main" val="1813259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381135"/>
            <a:ext cx="8228012" cy="4824415"/>
          </a:xfrm>
          <a:prstGeom prst="rect">
            <a:avLst/>
          </a:prstGeom>
        </p:spPr>
        <p:txBody>
          <a:bodyPr vert="horz" lIns="0" tIns="0" rIns="0" bIns="0" rtlCol="0">
            <a:normAutofit/>
          </a:body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endParaRPr lang="en-US" dirty="0"/>
          </a:p>
        </p:txBody>
      </p:sp>
      <p:sp>
        <p:nvSpPr>
          <p:cNvPr id="9" name="Title Placeholder 1"/>
          <p:cNvSpPr>
            <a:spLocks noGrp="1"/>
          </p:cNvSpPr>
          <p:nvPr>
            <p:ph type="title"/>
          </p:nvPr>
        </p:nvSpPr>
        <p:spPr>
          <a:xfrm>
            <a:off x="461036" y="170140"/>
            <a:ext cx="8205261" cy="785553"/>
          </a:xfrm>
          <a:prstGeom prst="rect">
            <a:avLst/>
          </a:prstGeom>
        </p:spPr>
        <p:txBody>
          <a:bodyPr vert="horz" lIns="0" tIns="0" rIns="0" bIns="0" rtlCol="0" anchor="b" anchorCtr="0">
            <a:normAutofit/>
          </a:bodyPr>
          <a:lstStyle/>
          <a:p>
            <a:r>
              <a:rPr lang="en-US" dirty="0"/>
              <a:t>Master Title Slide Headline</a:t>
            </a:r>
            <a:endParaRPr lang="en-CA" dirty="0"/>
          </a:p>
        </p:txBody>
      </p:sp>
      <p:sp>
        <p:nvSpPr>
          <p:cNvPr id="4" name="TextBox 3"/>
          <p:cNvSpPr txBox="1"/>
          <p:nvPr/>
        </p:nvSpPr>
        <p:spPr>
          <a:xfrm>
            <a:off x="444503" y="6521883"/>
            <a:ext cx="2573227" cy="200055"/>
          </a:xfrm>
          <a:prstGeom prst="rect">
            <a:avLst/>
          </a:prstGeom>
          <a:noFill/>
        </p:spPr>
        <p:txBody>
          <a:bodyPr wrap="square" lIns="0">
            <a:spAutoFit/>
          </a:bodyPr>
          <a:lstStyle/>
          <a:p>
            <a:pPr algn="l">
              <a:defRPr/>
            </a:pPr>
            <a:r>
              <a:rPr lang="en-US" sz="700" dirty="0">
                <a:solidFill>
                  <a:srgbClr val="7F7F7F"/>
                </a:solidFill>
                <a:latin typeface="Arial" pitchFamily="34" charset="0"/>
                <a:cs typeface="Arial" pitchFamily="34" charset="0"/>
              </a:rPr>
              <a:t>Copyright © 2015 Accenture  All rights reserved.</a:t>
            </a:r>
          </a:p>
        </p:txBody>
      </p:sp>
      <p:sp>
        <p:nvSpPr>
          <p:cNvPr id="5" name="TextBox 4"/>
          <p:cNvSpPr txBox="1"/>
          <p:nvPr/>
        </p:nvSpPr>
        <p:spPr>
          <a:xfrm>
            <a:off x="8144698" y="6543811"/>
            <a:ext cx="536400" cy="244800"/>
          </a:xfrm>
          <a:prstGeom prst="rect">
            <a:avLst/>
          </a:prstGeom>
          <a:noFill/>
        </p:spPr>
        <p:txBody>
          <a:bodyPr wrap="square" lIns="0" tIns="0" rIns="0" bIns="0" rtlCol="0" anchor="ctr" anchorCtr="0">
            <a:noAutofit/>
          </a:bodyPr>
          <a:lstStyle/>
          <a:p>
            <a:pPr algn="r"/>
            <a:fld id="{597A8DCA-8F96-49CD-B4D5-7AC92F955860}" type="slidenum">
              <a:rPr lang="en-CA" sz="700" smtClean="0">
                <a:solidFill>
                  <a:srgbClr val="7F7F7F"/>
                </a:solidFill>
                <a:latin typeface="Arial" pitchFamily="34" charset="0"/>
                <a:cs typeface="Arial" pitchFamily="34" charset="0"/>
              </a:rPr>
              <a:pPr algn="r"/>
              <a:t>‹#›</a:t>
            </a:fld>
            <a:endParaRPr lang="en-CA" sz="7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6" r:id="rId8"/>
    <p:sldLayoutId id="2147483658" r:id="rId9"/>
  </p:sldLayoutIdLst>
  <p:hf hdr="0" ftr="0" dt="0"/>
  <p:txStyles>
    <p:title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gi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613"/>
          <p:cNvSpPr/>
          <p:nvPr/>
        </p:nvSpPr>
        <p:spPr>
          <a:xfrm>
            <a:off x="3273748" y="5735992"/>
            <a:ext cx="5381040" cy="302079"/>
          </a:xfrm>
          <a:prstGeom prst="rect">
            <a:avLst/>
          </a:prstGeom>
          <a:noFill/>
          <a:ln>
            <a:noFill/>
          </a:ln>
        </p:spPr>
        <p:txBody>
          <a:bodyPr lIns="91425" tIns="45700" rIns="91425" bIns="45700" anchor="t" anchorCtr="0">
            <a:noAutofit/>
          </a:bodyPr>
          <a:lstStyle/>
          <a:p>
            <a:pPr marL="176213" marR="0" lvl="0" indent="-176213" algn="l" rtl="0">
              <a:lnSpc>
                <a:spcPct val="100000"/>
              </a:lnSpc>
              <a:spcBef>
                <a:spcPts val="280"/>
              </a:spcBef>
              <a:buSzPct val="25000"/>
              <a:buNone/>
            </a:pPr>
            <a:r>
              <a:rPr lang="en-CA" sz="1400" b="1" i="0" u="none" strike="noStrike" cap="none" baseline="0" dirty="0">
                <a:solidFill>
                  <a:srgbClr val="778888"/>
                </a:solidFill>
                <a:latin typeface="Arial"/>
                <a:ea typeface="Arial"/>
                <a:cs typeface="Arial"/>
                <a:sym typeface="Arial"/>
              </a:rPr>
              <a:t>Relevant Skills</a:t>
            </a:r>
          </a:p>
        </p:txBody>
      </p:sp>
      <p:sp>
        <p:nvSpPr>
          <p:cNvPr id="22" name="Shape 615"/>
          <p:cNvSpPr txBox="1"/>
          <p:nvPr/>
        </p:nvSpPr>
        <p:spPr>
          <a:xfrm>
            <a:off x="255500" y="3156354"/>
            <a:ext cx="3018246" cy="3392069"/>
          </a:xfrm>
          <a:prstGeom prst="rect">
            <a:avLst/>
          </a:prstGeom>
          <a:noFill/>
          <a:ln>
            <a:noFill/>
          </a:ln>
        </p:spPr>
        <p:txBody>
          <a:bodyPr lIns="0" tIns="45700" rIns="91425" bIns="45700" anchor="t" anchorCtr="0">
            <a:noAutofit/>
          </a:bodyPr>
          <a:lstStyle/>
          <a:p>
            <a:pPr>
              <a:spcBef>
                <a:spcPct val="70000"/>
              </a:spcBef>
              <a:buClr>
                <a:srgbClr val="CC9900"/>
              </a:buClr>
              <a:defRPr/>
            </a:pPr>
            <a:r>
              <a:rPr lang="en-GB" sz="1050" dirty="0"/>
              <a:t>Royal is a Sr. DevOps engineer with more than 10 years of experience in IT. </a:t>
            </a:r>
          </a:p>
          <a:p>
            <a:pPr>
              <a:spcBef>
                <a:spcPct val="70000"/>
              </a:spcBef>
              <a:buClr>
                <a:srgbClr val="CC9900"/>
              </a:buClr>
              <a:defRPr/>
            </a:pPr>
            <a:r>
              <a:rPr lang="en-GB" sz="1050" dirty="0"/>
              <a:t>Royal has very good experience with CI/CD/CM tools to automate and make sure that the code accuracy for the DevOps pipeline is correct and has expertise experience with JAVA. </a:t>
            </a:r>
          </a:p>
          <a:p>
            <a:pPr>
              <a:spcBef>
                <a:spcPct val="70000"/>
              </a:spcBef>
              <a:buClr>
                <a:srgbClr val="CC9900"/>
              </a:buClr>
              <a:defRPr/>
            </a:pPr>
            <a:r>
              <a:rPr lang="en-GB" sz="1050" dirty="0"/>
              <a:t>Royal has strong experience with tools, such as Jenkins, Ant, Maven, Cruise Control, .NET, WebSphere, WildFly, Tomcat, Apache, Nginx, IIS 8.0, Java, Perl, Python, Bash, Shell Scripting, implementing deployments automated with CHEF</a:t>
            </a:r>
          </a:p>
          <a:p>
            <a:pPr>
              <a:spcBef>
                <a:spcPct val="70000"/>
              </a:spcBef>
              <a:buClr>
                <a:srgbClr val="CC9900"/>
              </a:buClr>
              <a:defRPr/>
            </a:pPr>
            <a:r>
              <a:rPr lang="en-US" sz="1050" dirty="0"/>
              <a:t>Royal has done his Master’s in E-Business &amp; Software Engineering from National University, Costa Mesa, CA and Bachelor in Computer Science from University of Nevada, Las Vegas, NV</a:t>
            </a:r>
            <a:endParaRPr lang="en-US" sz="1050" dirty="0">
              <a:cs typeface="Arial" panose="020B0604020202020204" pitchFamily="34" charset="0"/>
            </a:endParaRPr>
          </a:p>
        </p:txBody>
      </p:sp>
      <p:cxnSp>
        <p:nvCxnSpPr>
          <p:cNvPr id="26" name="Shape 619"/>
          <p:cNvCxnSpPr/>
          <p:nvPr/>
        </p:nvCxnSpPr>
        <p:spPr>
          <a:xfrm>
            <a:off x="3343946" y="5720798"/>
            <a:ext cx="5201739" cy="0"/>
          </a:xfrm>
          <a:prstGeom prst="straightConnector1">
            <a:avLst/>
          </a:prstGeom>
          <a:solidFill>
            <a:schemeClr val="accent1"/>
          </a:solidFill>
          <a:ln w="9525" cap="flat">
            <a:solidFill>
              <a:schemeClr val="dk2"/>
            </a:solidFill>
            <a:prstDash val="dash"/>
            <a:round/>
            <a:headEnd type="none" w="med" len="med"/>
            <a:tailEnd type="none" w="med" len="med"/>
          </a:ln>
        </p:spPr>
      </p:cxnSp>
      <p:sp>
        <p:nvSpPr>
          <p:cNvPr id="28" name="Shape 621"/>
          <p:cNvSpPr/>
          <p:nvPr/>
        </p:nvSpPr>
        <p:spPr>
          <a:xfrm>
            <a:off x="4391198" y="3372569"/>
            <a:ext cx="9525" cy="9525"/>
          </a:xfrm>
          <a:prstGeom prst="rect">
            <a:avLst/>
          </a:prstGeom>
          <a:blipFill>
            <a:blip r:embed="rId2"/>
            <a:stretch>
              <a:fillRect/>
            </a:stretch>
          </a:blipFill>
        </p:spPr>
      </p:sp>
      <p:sp>
        <p:nvSpPr>
          <p:cNvPr id="30" name="Shape 623"/>
          <p:cNvSpPr txBox="1">
            <a:spLocks noGrp="1"/>
          </p:cNvSpPr>
          <p:nvPr>
            <p:ph type="title"/>
          </p:nvPr>
        </p:nvSpPr>
        <p:spPr>
          <a:xfrm>
            <a:off x="286623" y="24876"/>
            <a:ext cx="8280399" cy="868362"/>
          </a:xfrm>
          <a:prstGeom prst="rect">
            <a:avLst/>
          </a:prstGeom>
          <a:noFill/>
          <a:ln>
            <a:noFill/>
          </a:ln>
        </p:spPr>
        <p:txBody>
          <a:bodyPr lIns="0" tIns="0" rIns="0" bIns="0" anchor="b" anchorCtr="0">
            <a:noAutofit/>
          </a:bodyPr>
          <a:lstStyle/>
          <a:p>
            <a:pPr marL="0" marR="0" lvl="0" indent="0" algn="l" rtl="0">
              <a:lnSpc>
                <a:spcPct val="108333"/>
              </a:lnSpc>
              <a:spcBef>
                <a:spcPts val="0"/>
              </a:spcBef>
              <a:buClr>
                <a:schemeClr val="dk1"/>
              </a:buClr>
              <a:buSzPct val="25000"/>
              <a:buFont typeface="Arial"/>
              <a:buNone/>
            </a:pPr>
            <a:r>
              <a:rPr lang="en-CA" sz="2400" b="1" i="0" u="none" strike="noStrike" cap="none" baseline="0" dirty="0">
                <a:solidFill>
                  <a:schemeClr val="dk1"/>
                </a:solidFill>
                <a:latin typeface="Arial"/>
                <a:ea typeface="Arial"/>
                <a:cs typeface="Arial"/>
                <a:sym typeface="Arial"/>
              </a:rPr>
              <a:t>Accenture Team Member Profile</a:t>
            </a:r>
          </a:p>
        </p:txBody>
      </p:sp>
      <p:sp>
        <p:nvSpPr>
          <p:cNvPr id="31" name="Shape 624"/>
          <p:cNvSpPr txBox="1">
            <a:spLocks/>
          </p:cNvSpPr>
          <p:nvPr/>
        </p:nvSpPr>
        <p:spPr>
          <a:xfrm>
            <a:off x="255761" y="1229444"/>
            <a:ext cx="8280399" cy="307777"/>
          </a:xfrm>
          <a:prstGeom prst="rect">
            <a:avLst/>
          </a:prstGeom>
          <a:noFill/>
          <a:ln>
            <a:noFill/>
          </a:ln>
        </p:spPr>
        <p:txBody>
          <a:bodyPr lIns="0" tIns="0" rIns="0" bIns="0" anchor="t" anchorCtr="0">
            <a:noAutofit/>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6213" indent="-176213">
              <a:spcBef>
                <a:spcPts val="800"/>
              </a:spcBef>
              <a:buClr>
                <a:schemeClr val="dk1"/>
              </a:buClr>
              <a:buSzPct val="25000"/>
              <a:buFont typeface="Arial"/>
              <a:buNone/>
            </a:pPr>
            <a:r>
              <a:rPr lang="en-CA" sz="1800" dirty="0">
                <a:solidFill>
                  <a:srgbClr val="6688BB"/>
                </a:solidFill>
                <a:latin typeface="Arial"/>
                <a:ea typeface="Arial"/>
                <a:cs typeface="Arial"/>
                <a:sym typeface="Arial"/>
              </a:rPr>
              <a:t>Role: DevOps Engineer</a:t>
            </a:r>
            <a:endParaRPr lang="en-CA" sz="1600" dirty="0">
              <a:solidFill>
                <a:srgbClr val="6688BB"/>
              </a:solidFill>
              <a:latin typeface="Arial"/>
              <a:ea typeface="Arial"/>
              <a:cs typeface="Arial"/>
              <a:sym typeface="Arial"/>
            </a:endParaRPr>
          </a:p>
        </p:txBody>
      </p:sp>
      <p:sp>
        <p:nvSpPr>
          <p:cNvPr id="32" name="Shape 625"/>
          <p:cNvSpPr/>
          <p:nvPr/>
        </p:nvSpPr>
        <p:spPr>
          <a:xfrm>
            <a:off x="255500" y="1577132"/>
            <a:ext cx="2923201" cy="287312"/>
          </a:xfrm>
          <a:prstGeom prst="rect">
            <a:avLst/>
          </a:prstGeom>
          <a:noFill/>
          <a:ln>
            <a:noFill/>
          </a:ln>
        </p:spPr>
        <p:txBody>
          <a:bodyPr lIns="0" tIns="45700" rIns="0" bIns="45700" anchor="t" anchorCtr="0">
            <a:noAutofit/>
          </a:bodyPr>
          <a:lstStyle/>
          <a:p>
            <a:pPr marL="176213" marR="0" lvl="0" indent="-176213" algn="l" rtl="0">
              <a:lnSpc>
                <a:spcPct val="100000"/>
              </a:lnSpc>
              <a:spcBef>
                <a:spcPts val="280"/>
              </a:spcBef>
              <a:buSzPct val="25000"/>
              <a:buNone/>
            </a:pPr>
            <a:r>
              <a:rPr lang="en-CA" sz="1400" b="1" i="0" u="none" strike="noStrike" cap="none" baseline="0" dirty="0">
                <a:solidFill>
                  <a:srgbClr val="778888"/>
                </a:solidFill>
                <a:latin typeface="Arial"/>
                <a:ea typeface="Arial"/>
                <a:cs typeface="Arial"/>
                <a:sym typeface="Arial"/>
              </a:rPr>
              <a:t>Profile Overview</a:t>
            </a:r>
          </a:p>
        </p:txBody>
      </p:sp>
      <p:sp>
        <p:nvSpPr>
          <p:cNvPr id="33" name="Shape 626"/>
          <p:cNvSpPr/>
          <p:nvPr/>
        </p:nvSpPr>
        <p:spPr>
          <a:xfrm>
            <a:off x="3273748" y="1577132"/>
            <a:ext cx="5381040" cy="287312"/>
          </a:xfrm>
          <a:prstGeom prst="rect">
            <a:avLst/>
          </a:prstGeom>
          <a:noFill/>
          <a:ln>
            <a:noFill/>
          </a:ln>
        </p:spPr>
        <p:txBody>
          <a:bodyPr lIns="91425" tIns="45700" rIns="91425" bIns="45700" anchor="t" anchorCtr="0">
            <a:noAutofit/>
          </a:bodyPr>
          <a:lstStyle/>
          <a:p>
            <a:pPr marL="176213" marR="0" lvl="0" indent="-176213" algn="l" rtl="0">
              <a:lnSpc>
                <a:spcPct val="100000"/>
              </a:lnSpc>
              <a:spcBef>
                <a:spcPts val="280"/>
              </a:spcBef>
              <a:buSzPct val="25000"/>
              <a:buNone/>
            </a:pPr>
            <a:r>
              <a:rPr lang="en-CA" sz="1400" b="1" i="0" u="none" strike="noStrike" cap="none" baseline="0" dirty="0">
                <a:solidFill>
                  <a:srgbClr val="778888"/>
                </a:solidFill>
                <a:latin typeface="Arial"/>
                <a:ea typeface="Arial"/>
                <a:cs typeface="Arial"/>
                <a:sym typeface="Arial"/>
              </a:rPr>
              <a:t>Relevant Experience</a:t>
            </a:r>
          </a:p>
        </p:txBody>
      </p:sp>
      <p:sp>
        <p:nvSpPr>
          <p:cNvPr id="17" name="Shape 617"/>
          <p:cNvSpPr txBox="1"/>
          <p:nvPr/>
        </p:nvSpPr>
        <p:spPr>
          <a:xfrm>
            <a:off x="3273748" y="6014520"/>
            <a:ext cx="2690518" cy="913338"/>
          </a:xfrm>
          <a:prstGeom prst="rect">
            <a:avLst/>
          </a:prstGeom>
          <a:noFill/>
          <a:ln>
            <a:noFill/>
          </a:ln>
        </p:spPr>
        <p:txBody>
          <a:bodyPr lIns="91425" tIns="45700" rIns="91425" bIns="45700" anchor="t" anchorCtr="0">
            <a:noAutofit/>
          </a:bodyPr>
          <a:lstStyle/>
          <a:p>
            <a:pPr marL="115888" indent="-115888">
              <a:buFontTx/>
              <a:buChar char="•"/>
            </a:pPr>
            <a:r>
              <a:rPr lang="en-US" sz="1050" dirty="0">
                <a:latin typeface="Arial" panose="020B0604020202020204" pitchFamily="34" charset="0"/>
                <a:cs typeface="Arial" panose="020B0604020202020204" pitchFamily="34" charset="0"/>
              </a:rPr>
              <a:t>Hudson, Jenkins, Anthill Pro, Cruise Control, Maven, MSBuild, Gradle</a:t>
            </a:r>
          </a:p>
          <a:p>
            <a:pPr marL="115888" indent="-115888">
              <a:buFontTx/>
              <a:buChar char="•"/>
            </a:pPr>
            <a:r>
              <a:rPr lang="en-US" sz="1050" dirty="0">
                <a:latin typeface="Arial" panose="020B0604020202020204" pitchFamily="34" charset="0"/>
                <a:cs typeface="Arial" panose="020B0604020202020204" pitchFamily="34" charset="0"/>
              </a:rPr>
              <a:t>Artifactory, Chef, BitBucket, ELK stack </a:t>
            </a:r>
          </a:p>
        </p:txBody>
      </p:sp>
      <p:sp>
        <p:nvSpPr>
          <p:cNvPr id="19" name="Shape 617"/>
          <p:cNvSpPr txBox="1"/>
          <p:nvPr/>
        </p:nvSpPr>
        <p:spPr>
          <a:xfrm>
            <a:off x="5944815" y="6023146"/>
            <a:ext cx="2690518" cy="913338"/>
          </a:xfrm>
          <a:prstGeom prst="rect">
            <a:avLst/>
          </a:prstGeom>
          <a:noFill/>
          <a:ln>
            <a:noFill/>
          </a:ln>
        </p:spPr>
        <p:txBody>
          <a:bodyPr lIns="91425" tIns="45700" rIns="91425" bIns="45700" anchor="t" anchorCtr="0">
            <a:noAutofit/>
          </a:bodyPr>
          <a:lstStyle/>
          <a:p>
            <a:pPr marL="115888" indent="-115888">
              <a:buFontTx/>
              <a:buChar char="•"/>
            </a:pPr>
            <a:r>
              <a:rPr lang="en-GB" sz="1050" dirty="0">
                <a:latin typeface="Arial" panose="020B0604020202020204" pitchFamily="34" charset="0"/>
                <a:cs typeface="Arial" panose="020B0604020202020204" pitchFamily="34" charset="0"/>
              </a:rPr>
              <a:t>Java, BASH, UCM ClearCase Build</a:t>
            </a:r>
          </a:p>
          <a:p>
            <a:pPr marL="115888" indent="-115888">
              <a:buFontTx/>
              <a:buChar char="•"/>
            </a:pPr>
            <a:r>
              <a:rPr lang="en-GB" sz="1050" dirty="0">
                <a:latin typeface="Arial" panose="020B0604020202020204" pitchFamily="34" charset="0"/>
                <a:cs typeface="Arial" panose="020B0604020202020204" pitchFamily="34" charset="0"/>
              </a:rPr>
              <a:t>SSH, Continuous Deployment </a:t>
            </a:r>
          </a:p>
          <a:p>
            <a:pPr marL="115888" indent="-115888">
              <a:buFontTx/>
              <a:buChar char="•"/>
            </a:pPr>
            <a:r>
              <a:rPr lang="en-GB" sz="1050" dirty="0">
                <a:latin typeface="Arial" panose="020B0604020202020204" pitchFamily="34" charset="0"/>
                <a:cs typeface="Arial" panose="020B0604020202020204" pitchFamily="34" charset="0"/>
              </a:rPr>
              <a:t>GITHUB, Junit, XebiaLabs</a:t>
            </a:r>
          </a:p>
        </p:txBody>
      </p:sp>
      <p:sp>
        <p:nvSpPr>
          <p:cNvPr id="27" name="Shape 614"/>
          <p:cNvSpPr txBox="1"/>
          <p:nvPr/>
        </p:nvSpPr>
        <p:spPr>
          <a:xfrm>
            <a:off x="1278574" y="2063612"/>
            <a:ext cx="1550194" cy="801539"/>
          </a:xfrm>
          <a:prstGeom prst="rect">
            <a:avLst/>
          </a:prstGeom>
          <a:noFill/>
          <a:ln>
            <a:noFill/>
          </a:ln>
        </p:spPr>
        <p:txBody>
          <a:bodyPr lIns="91425" tIns="45700" rIns="91425" bIns="45700" anchor="t" anchorCtr="0">
            <a:noAutofit/>
          </a:bodyPr>
          <a:lstStyle/>
          <a:p>
            <a:pPr lvl="0">
              <a:buSzPct val="25000"/>
            </a:pPr>
            <a:r>
              <a:rPr lang="en-CA" sz="1000" b="1" dirty="0">
                <a:solidFill>
                  <a:schemeClr val="dk1"/>
                </a:solidFill>
                <a:ea typeface="Arial"/>
                <a:cs typeface="Arial"/>
                <a:sym typeface="Arial"/>
              </a:rPr>
              <a:t>Royal Jackson Jr</a:t>
            </a:r>
          </a:p>
        </p:txBody>
      </p:sp>
      <p:cxnSp>
        <p:nvCxnSpPr>
          <p:cNvPr id="21" name="Shape 618"/>
          <p:cNvCxnSpPr/>
          <p:nvPr/>
        </p:nvCxnSpPr>
        <p:spPr>
          <a:xfrm>
            <a:off x="3261751" y="1658454"/>
            <a:ext cx="1" cy="4889970"/>
          </a:xfrm>
          <a:prstGeom prst="straightConnector1">
            <a:avLst/>
          </a:prstGeom>
          <a:solidFill>
            <a:schemeClr val="accent1"/>
          </a:solidFill>
          <a:ln w="9525" cap="flat">
            <a:solidFill>
              <a:schemeClr val="dk2"/>
            </a:solidFill>
            <a:prstDash val="dash"/>
            <a:round/>
            <a:headEnd type="none" w="med" len="med"/>
            <a:tailEnd type="none" w="med" len="med"/>
          </a:ln>
        </p:spPr>
      </p:cxnSp>
      <p:sp>
        <p:nvSpPr>
          <p:cNvPr id="16" name="Shape 616"/>
          <p:cNvSpPr txBox="1"/>
          <p:nvPr/>
        </p:nvSpPr>
        <p:spPr>
          <a:xfrm>
            <a:off x="3273747" y="1824958"/>
            <a:ext cx="5694214" cy="3755329"/>
          </a:xfrm>
          <a:prstGeom prst="rect">
            <a:avLst/>
          </a:prstGeom>
          <a:noFill/>
          <a:ln>
            <a:noFill/>
          </a:ln>
        </p:spPr>
        <p:txBody>
          <a:bodyPr lIns="91425" tIns="45700" rIns="91425" bIns="45700" anchor="t" anchorCtr="0">
            <a:noAutofit/>
          </a:bodyPr>
          <a:lstStyle/>
          <a:p>
            <a:pPr marL="115888" indent="-115888" fontAlgn="auto">
              <a:buClr>
                <a:srgbClr val="000000"/>
              </a:buClr>
              <a:buFont typeface="Arial" panose="020B0604020202020204" pitchFamily="34" charset="0"/>
              <a:buChar char="•"/>
              <a:defRPr/>
            </a:pPr>
            <a:r>
              <a:rPr lang="en-US" sz="1050" b="1" dirty="0">
                <a:ea typeface="ＭＳ Ｐゴシック"/>
              </a:rPr>
              <a:t>GreenSky Credit LLC – DevOps Engineer/Architect	</a:t>
            </a:r>
          </a:p>
          <a:p>
            <a:pPr marL="228600" indent="-228600">
              <a:buClr>
                <a:srgbClr val="000000"/>
              </a:buClr>
              <a:buFont typeface="Courier New" panose="02070309020205020404" pitchFamily="49" charset="0"/>
              <a:buChar char="o"/>
              <a:defRPr/>
            </a:pPr>
            <a:r>
              <a:rPr lang="en-US" sz="1050" kern="0" dirty="0">
                <a:solidFill>
                  <a:srgbClr val="000000"/>
                </a:solidFill>
                <a:cs typeface="Arial" panose="020B0604020202020204" pitchFamily="34" charset="0"/>
              </a:rPr>
              <a:t>Automation experience on build platform/continuous integration.</a:t>
            </a:r>
          </a:p>
          <a:p>
            <a:pPr marL="228600" indent="-228600">
              <a:buClr>
                <a:srgbClr val="000000"/>
              </a:buClr>
              <a:buFont typeface="Courier New" panose="02070309020205020404" pitchFamily="49" charset="0"/>
              <a:buChar char="o"/>
              <a:defRPr/>
            </a:pPr>
            <a:r>
              <a:rPr lang="en-US" sz="1050" kern="0" dirty="0">
                <a:solidFill>
                  <a:srgbClr val="000000"/>
                </a:solidFill>
                <a:cs typeface="Arial" panose="020B0604020202020204" pitchFamily="34" charset="0"/>
              </a:rPr>
              <a:t>Has strong experience with Jenkins. Managed system configurations using tools such as Chef\Ansible\Docker and </a:t>
            </a:r>
            <a:r>
              <a:rPr lang="en-GB" sz="1050" kern="0" dirty="0">
                <a:solidFill>
                  <a:srgbClr val="000000"/>
                </a:solidFill>
                <a:cs typeface="Arial" panose="020B0604020202020204" pitchFamily="34" charset="0"/>
              </a:rPr>
              <a:t>worked with Kubernetes for the DevOps Pipeline</a:t>
            </a:r>
          </a:p>
          <a:p>
            <a:pPr marL="228600" indent="-228600">
              <a:buClr>
                <a:srgbClr val="000000"/>
              </a:buClr>
              <a:buFont typeface="Courier New" panose="02070309020205020404" pitchFamily="49" charset="0"/>
              <a:buChar char="o"/>
              <a:defRPr/>
            </a:pPr>
            <a:r>
              <a:rPr lang="en-US" sz="1050" dirty="0"/>
              <a:t>Integrated Docker with ArtFactory, BitBucket for the deployment. Wrote Ansible playbooks for QA environments. Wrote puppet manifests for nginx, apache, java, users, sudo, tomcat, and wildfly. Implemented node.js and Angular.js to the Dev environments.</a:t>
            </a:r>
          </a:p>
          <a:p>
            <a:pPr marL="228600" indent="-228600">
              <a:buClr>
                <a:srgbClr val="000000"/>
              </a:buClr>
              <a:buFont typeface="Courier New" panose="02070309020205020404" pitchFamily="49" charset="0"/>
              <a:buChar char="o"/>
              <a:defRPr/>
            </a:pPr>
            <a:endParaRPr lang="en-US" sz="1050" dirty="0"/>
          </a:p>
          <a:p>
            <a:pPr marL="115888" indent="-115888" fontAlgn="auto">
              <a:buClr>
                <a:srgbClr val="000000"/>
              </a:buClr>
              <a:buFont typeface="Arial" panose="020B0604020202020204" pitchFamily="34" charset="0"/>
              <a:buChar char="•"/>
              <a:defRPr/>
            </a:pPr>
            <a:r>
              <a:rPr lang="en-US" sz="1050" b="1" dirty="0">
                <a:ea typeface="ＭＳ Ｐゴシック"/>
                <a:cs typeface="ＭＳ Ｐゴシック"/>
              </a:rPr>
              <a:t>SITEL – DevOps Engineer/Architect	 </a:t>
            </a:r>
          </a:p>
          <a:p>
            <a:pPr marL="171450" indent="-171450">
              <a:buClr>
                <a:srgbClr val="000000"/>
              </a:buClr>
              <a:buFont typeface="Courier New" panose="02070309020205020404" pitchFamily="49" charset="0"/>
              <a:buChar char="o"/>
              <a:defRPr/>
            </a:pPr>
            <a:r>
              <a:rPr lang="en-GB" sz="1050" kern="0" dirty="0">
                <a:solidFill>
                  <a:srgbClr val="000000"/>
                </a:solidFill>
                <a:cs typeface="Arial" panose="020B0604020202020204" pitchFamily="34" charset="0"/>
              </a:rPr>
              <a:t>Configured the Front stack of the DevOps Stack. </a:t>
            </a:r>
          </a:p>
          <a:p>
            <a:pPr marL="171450" indent="-171450">
              <a:buClr>
                <a:srgbClr val="000000"/>
              </a:buClr>
              <a:buFont typeface="Courier New" panose="02070309020205020404" pitchFamily="49" charset="0"/>
              <a:buChar char="o"/>
              <a:defRPr/>
            </a:pPr>
            <a:r>
              <a:rPr lang="en-GB" sz="1050" kern="0" dirty="0">
                <a:solidFill>
                  <a:srgbClr val="000000"/>
                </a:solidFill>
                <a:cs typeface="Arial" panose="020B0604020202020204" pitchFamily="34" charset="0"/>
              </a:rPr>
              <a:t>Provided work effort and subject matter expertise in state of the art continuous integration tools. Experience with Jenkins, Hudson, Maven, Ant, or similar continuous integration tools. Familiar with continuous deployment tools such as Ansible, Chef.</a:t>
            </a:r>
          </a:p>
          <a:p>
            <a:pPr marL="171450" indent="-171450" fontAlgn="auto">
              <a:buClr>
                <a:srgbClr val="000000"/>
              </a:buClr>
              <a:buFont typeface="Courier New" panose="02070309020205020404" pitchFamily="49" charset="0"/>
              <a:buChar char="o"/>
              <a:defRPr/>
            </a:pPr>
            <a:r>
              <a:rPr lang="en-GB" sz="1050" kern="0" dirty="0">
                <a:solidFill>
                  <a:srgbClr val="000000"/>
                </a:solidFill>
                <a:cs typeface="Arial" panose="020B0604020202020204" pitchFamily="34" charset="0"/>
              </a:rPr>
              <a:t>Worked on Java Development/Java Troubleshooting.</a:t>
            </a:r>
          </a:p>
          <a:p>
            <a:pPr fontAlgn="auto">
              <a:buClr>
                <a:srgbClr val="000000"/>
              </a:buClr>
              <a:defRPr/>
            </a:pPr>
            <a:endParaRPr lang="en-GB" sz="1050" kern="0" dirty="0">
              <a:solidFill>
                <a:srgbClr val="000000"/>
              </a:solidFill>
              <a:cs typeface="Arial" panose="020B0604020202020204" pitchFamily="34" charset="0"/>
            </a:endParaRPr>
          </a:p>
          <a:p>
            <a:pPr marL="115888" indent="-115888">
              <a:buClr>
                <a:srgbClr val="000000"/>
              </a:buClr>
              <a:buFont typeface="Arial" panose="020B0604020202020204" pitchFamily="34" charset="0"/>
              <a:buChar char="•"/>
              <a:defRPr/>
            </a:pPr>
            <a:r>
              <a:rPr lang="en-US" sz="1050" b="1" dirty="0">
                <a:ea typeface="ＭＳ Ｐゴシック"/>
                <a:cs typeface="ＭＳ Ｐゴシック"/>
              </a:rPr>
              <a:t>BAESystems – DevOps Linux Engineer </a:t>
            </a:r>
          </a:p>
          <a:p>
            <a:pPr marL="171450" indent="-171450">
              <a:buClr>
                <a:srgbClr val="000000"/>
              </a:buClr>
              <a:buFont typeface="Courier New" panose="02070309020205020404" pitchFamily="49" charset="0"/>
              <a:buChar char="o"/>
              <a:defRPr/>
            </a:pPr>
            <a:r>
              <a:rPr lang="en-GB" sz="1050" kern="0" dirty="0">
                <a:solidFill>
                  <a:srgbClr val="000000"/>
                </a:solidFill>
                <a:cs typeface="Arial" panose="020B0604020202020204" pitchFamily="34" charset="0"/>
              </a:rPr>
              <a:t>Installed and configured Linux CCRC 'WAN server' on servers and JBOSS 7, 8 AppServers on servers.</a:t>
            </a:r>
          </a:p>
          <a:p>
            <a:pPr marL="171450" indent="-171450">
              <a:buClr>
                <a:srgbClr val="000000"/>
              </a:buClr>
              <a:buFont typeface="Courier New" panose="02070309020205020404" pitchFamily="49" charset="0"/>
              <a:buChar char="o"/>
              <a:defRPr/>
            </a:pPr>
            <a:r>
              <a:rPr lang="en-GB" sz="1050" kern="0" dirty="0">
                <a:solidFill>
                  <a:srgbClr val="000000"/>
                </a:solidFill>
                <a:cs typeface="Arial" panose="020B0604020202020204" pitchFamily="34" charset="0"/>
              </a:rPr>
              <a:t>Implemented builds and SCM using Java and C++.</a:t>
            </a:r>
          </a:p>
          <a:p>
            <a:pPr marL="171450" indent="-171450">
              <a:buClr>
                <a:srgbClr val="000000"/>
              </a:buClr>
              <a:buFont typeface="Courier New" panose="02070309020205020404" pitchFamily="49" charset="0"/>
              <a:buChar char="o"/>
              <a:defRPr/>
            </a:pPr>
            <a:endParaRPr lang="en-GB" sz="1050" kern="0" dirty="0">
              <a:solidFill>
                <a:srgbClr val="000000"/>
              </a:solidFill>
              <a:cs typeface="Arial" panose="020B0604020202020204" pitchFamily="34" charset="0"/>
            </a:endParaRPr>
          </a:p>
          <a:p>
            <a:pPr marL="115888" lvl="1" indent="-115888" fontAlgn="base">
              <a:buClr>
                <a:srgbClr val="000000"/>
              </a:buClr>
              <a:buSzPct val="100000"/>
              <a:buFont typeface="Arial" panose="020B0604020202020204" pitchFamily="34" charset="0"/>
              <a:buChar char="•"/>
              <a:defRPr/>
            </a:pPr>
            <a:r>
              <a:rPr lang="en-US" sz="1050" b="1" dirty="0">
                <a:ea typeface="ＭＳ Ｐゴシック"/>
              </a:rPr>
              <a:t>GE Energy – DevOps Engineer</a:t>
            </a:r>
          </a:p>
          <a:p>
            <a:pPr marL="171450" lvl="1" indent="-171450" fontAlgn="base">
              <a:buClr>
                <a:srgbClr val="000000"/>
              </a:buClr>
              <a:buSzPct val="100000"/>
              <a:buFont typeface="Courier New" panose="02070309020205020404" pitchFamily="49" charset="0"/>
              <a:buChar char="o"/>
              <a:defRPr/>
            </a:pPr>
            <a:r>
              <a:rPr lang="en-US" sz="1050" kern="0" dirty="0">
                <a:solidFill>
                  <a:srgbClr val="000000"/>
                </a:solidFill>
                <a:cs typeface="Arial" panose="020B0604020202020204" pitchFamily="34" charset="0"/>
              </a:rPr>
              <a:t>Worked </a:t>
            </a:r>
            <a:r>
              <a:rPr lang="en-GB" sz="1050" kern="0" dirty="0">
                <a:solidFill>
                  <a:srgbClr val="000000"/>
                </a:solidFill>
                <a:cs typeface="Arial" panose="020B0604020202020204" pitchFamily="34" charset="0"/>
              </a:rPr>
              <a:t>on JIRA for project workflows</a:t>
            </a:r>
            <a:r>
              <a:rPr lang="en-US" sz="1050" kern="0" dirty="0">
                <a:solidFill>
                  <a:srgbClr val="000000"/>
                </a:solidFill>
                <a:cs typeface="Arial" panose="020B0604020202020204" pitchFamily="34" charset="0"/>
              </a:rPr>
              <a:t> and O</a:t>
            </a:r>
            <a:r>
              <a:rPr lang="en-GB" sz="1050" kern="0" dirty="0">
                <a:solidFill>
                  <a:srgbClr val="000000"/>
                </a:solidFill>
                <a:cs typeface="Arial" panose="020B0604020202020204" pitchFamily="34" charset="0"/>
              </a:rPr>
              <a:t>pen Source Build Automation Tools Subversion (SVN) migration to GIT.</a:t>
            </a:r>
            <a:endParaRPr lang="en-US" sz="1050" kern="0" dirty="0">
              <a:solidFill>
                <a:srgbClr val="000000"/>
              </a:solidFill>
              <a:cs typeface="Arial" panose="020B0604020202020204" pitchFamily="34" charset="0"/>
            </a:endParaRPr>
          </a:p>
        </p:txBody>
      </p:sp>
      <p:pic>
        <p:nvPicPr>
          <p:cNvPr id="3" name="Picture 2" descr="A person looking at the camera&#10;&#10;Description generated with very high confidence">
            <a:extLst>
              <a:ext uri="{FF2B5EF4-FFF2-40B4-BE49-F238E27FC236}">
                <a16:creationId xmlns:a16="http://schemas.microsoft.com/office/drawing/2014/main" id="{088E82DB-B4D1-4C23-98EF-E17664970C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485" y="1904355"/>
            <a:ext cx="1046089" cy="1230210"/>
          </a:xfrm>
          <a:prstGeom prst="rect">
            <a:avLst/>
          </a:prstGeom>
        </p:spPr>
      </p:pic>
    </p:spTree>
    <p:extLst>
      <p:ext uri="{BB962C8B-B14F-4D97-AF65-F5344CB8AC3E}">
        <p14:creationId xmlns:p14="http://schemas.microsoft.com/office/powerpoint/2010/main" val="22057407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1"/>
  <p:tag name="TEXTBOX" val="next is p18 ... and here is the data we need"/>
</p:tagLst>
</file>

<file path=ppt/theme/theme1.xml><?xml version="1.0" encoding="utf-8"?>
<a:theme xmlns:a="http://schemas.openxmlformats.org/drawingml/2006/main" name="eBay_ACN_Orals_Template">
  <a:themeElements>
    <a:clrScheme name="Accenture_FINAL">
      <a:dk1>
        <a:srgbClr val="000000"/>
      </a:dk1>
      <a:lt1>
        <a:sysClr val="window" lastClr="FFFFFF"/>
      </a:lt1>
      <a:dk2>
        <a:srgbClr val="1F497D"/>
      </a:dk2>
      <a:lt2>
        <a:srgbClr val="E3DEDC"/>
      </a:lt2>
      <a:accent1>
        <a:srgbClr val="0033CC"/>
      </a:accent1>
      <a:accent2>
        <a:srgbClr val="00A400"/>
      </a:accent2>
      <a:accent3>
        <a:srgbClr val="FF9A05"/>
      </a:accent3>
      <a:accent4>
        <a:srgbClr val="FF0000"/>
      </a:accent4>
      <a:accent5>
        <a:srgbClr val="800080"/>
      </a:accent5>
      <a:accent6>
        <a:srgbClr val="00AEEF"/>
      </a:accent6>
      <a:hlink>
        <a:srgbClr val="0033CC"/>
      </a:hlink>
      <a:folHlink>
        <a:srgbClr val="771E28"/>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eBay_ACN_Orals_Template</Template>
  <TotalTime>0</TotalTime>
  <Words>197</Words>
  <Application>Microsoft Office PowerPoint</Application>
  <PresentationFormat>On-screen Show (4:3)</PresentationFormat>
  <Paragraphs>31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Calibri</vt:lpstr>
      <vt:lpstr>Courier New</vt:lpstr>
      <vt:lpstr>eBay_ACN_Orals_Template</vt:lpstr>
      <vt:lpstr>Accenture Team Member Profile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2015-02-23T21:55:17Z</dcterms:created>
  <dcterms:modified xsi:type="dcterms:W3CDTF">2017-07-24T16:03:32Z</dcterms:modified>
</cp:coreProperties>
</file>