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幂等性业务逻辑问题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7、状态机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后端处理，状态变更, 更新数据时判断状态 update table set XX=xx where state=oldState;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int i = schoolMapper.updateByState(</a:t>
            </a:r>
            <a:r>
              <a:rPr lang="zh-CN" altLang="en-US">
                <a:sym typeface="+mn-ea"/>
              </a:rPr>
              <a:t>oldState</a:t>
            </a:r>
            <a:r>
              <a:rPr lang="en-US" altLang="zh-CN">
                <a:sym typeface="+mn-ea"/>
              </a:rPr>
              <a:t>);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if(i == 1){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业务逻辑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服务层优化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去掉BaseService中@Transactional，去掉所有子类中的@Transactional(propagation = Propagation.NOT_SUPPORTED)，在所有子类中需要事务的方法添加注释@Transactional</a:t>
            </a:r>
            <a:endParaRPr lang="zh-CN" altLang="en-US"/>
          </a:p>
          <a:p>
            <a:r>
              <a:rPr lang="zh-CN" altLang="en-US"/>
              <a:t>事务中的查询方法</a:t>
            </a:r>
            <a:r>
              <a:rPr lang="en-US" altLang="zh-CN"/>
              <a:t>xxMapper.select</a:t>
            </a:r>
            <a:r>
              <a:rPr lang="zh-CN" altLang="en-US"/>
              <a:t>调用务必抽取到</a:t>
            </a:r>
            <a:r>
              <a:rPr lang="en-US" altLang="zh-CN"/>
              <a:t>controller</a:t>
            </a:r>
            <a:r>
              <a:rPr lang="zh-CN" altLang="en-US"/>
              <a:t>来查询，将查询结果传参到事务</a:t>
            </a:r>
            <a:r>
              <a:rPr lang="en-US" altLang="zh-CN"/>
              <a:t>Service</a:t>
            </a:r>
            <a:r>
              <a:rPr lang="zh-CN" altLang="en-US"/>
              <a:t>，可以减少事务中的锁的范围，缩短事务锁的时间，提高性能；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SQL Server中read committed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mysql</a:t>
            </a:r>
            <a:r>
              <a:rPr lang="zh-CN" altLang="en-US"/>
              <a:t>中</a:t>
            </a:r>
            <a:r>
              <a:rPr lang="en-US" altLang="zh-CN"/>
              <a:t>read </a:t>
            </a:r>
            <a:r>
              <a:rPr lang="en-US" altLang="zh-CN">
                <a:sym typeface="+mn-ea"/>
              </a:rPr>
              <a:t>snapshot</a:t>
            </a:r>
            <a:endParaRPr lang="en-US" altLang="zh-CN"/>
          </a:p>
          <a:p>
            <a:r>
              <a:rPr lang="zh-CN" altLang="en-US"/>
              <a:t>jdbc相关操作要整理到mybatis中去</a:t>
            </a:r>
            <a:endParaRPr lang="zh-CN" altLang="en-US"/>
          </a:p>
          <a:p>
            <a:r>
              <a:rPr lang="zh-CN" altLang="en-US"/>
              <a:t>外部系统调用统一接口调用，不要数据库直连，比如bi系统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消息中间件技术，</a:t>
            </a:r>
            <a:r>
              <a:rPr lang="en-US" altLang="zh-CN"/>
              <a:t>rocketmq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解耦：系统间降低耦合性</a:t>
            </a:r>
            <a:endParaRPr lang="zh-CN" altLang="en-US"/>
          </a:p>
          <a:p>
            <a:r>
              <a:rPr lang="zh-CN" altLang="en-US"/>
              <a:t>异步：销售系统下单—》用户系统创建账号</a:t>
            </a:r>
            <a:endParaRPr lang="zh-CN" altLang="en-US"/>
          </a:p>
          <a:p>
            <a:r>
              <a:rPr lang="zh-CN" altLang="en-US"/>
              <a:t>削峰：抢客户，日志处理</a:t>
            </a:r>
            <a:endParaRPr lang="zh-CN" altLang="en-US"/>
          </a:p>
          <a:p>
            <a:r>
              <a:rPr lang="zh-CN" altLang="en-US"/>
              <a:t>分布式事务：最终一致性</a:t>
            </a:r>
            <a:endParaRPr lang="zh-CN" altLang="en-US"/>
          </a:p>
          <a:p>
            <a:r>
              <a:rPr lang="zh-CN" altLang="en-US"/>
              <a:t>数据同步：销售系统数据库变动，同步到话务系统；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实战编码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Token</a:t>
            </a:r>
            <a:r>
              <a:rPr lang="zh-CN" altLang="en-US"/>
              <a:t>幂等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分布式锁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1、接口业务逻辑幂等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A、执行异常，执行中间结果如何处理，不管是否需要修复代码，再次执行，是否还可以保持最终结果一致；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b、多次请求处理结果一致；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2、定时任务业务逻辑幂等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a、任务执行到一半失败退出，发现问题后，不管是否需要修复代码，任务是否可以再重新立即执行一次；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b、任务框架异常，执行了多次，是否可以保持结果一致；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zh-CN" altLang="en-US">
                <a:sym typeface="+mn-ea"/>
              </a:rPr>
              <a:t>幂等性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通俗的说就是一个接口, 多次发起同一个请求, 必须保证操作只能执行一次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业务逻辑代码执行，即使多次，结果也要一致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二、数据库角度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select，delele查询和删除是幂等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update 更新某个值是幂等 </a:t>
            </a:r>
            <a:r>
              <a:rPr lang="en-US" altLang="zh-CN"/>
              <a:t>update A set a='' where id=1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update 更新计算表达式不幂等，比如下单出库，update 库存 set 数量-1 where 产品=XX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inert 操作不幂等，会有多条重复记录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三、接口调用角度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重复的HTTP请求，比如点击提交按钮多次;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集群结点error,timeout，被nginx重新发送请求到集群中其他结点；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四、常见解决方案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1、前端控制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防止按钮重复点击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2、唯一索引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在需要提交表单的地方，比如客户手机号唯一性，导致相同手机号无法插入；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3、token机制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提交前先获取token，提交时将token通过header传递，后端uuid+hmac校验来判断唯一性；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4、悲观锁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后端处理，获取数据的时候加锁(锁表或锁行) 在一个事务中做查询，这样锁定这个表或者行来实现，性能低下；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select * from A where name like '%%'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update A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5、乐观锁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后端处理，基于版本号version实现,在接口层查询出记录版本，在服务层事务方法中更新数据那一刻校验数据 update table set XX=xx,version=version+1 where version=10001;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int i = schoolMapper.updateById(1);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if(i == 1){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业务逻辑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6、分布式锁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后端处理，redisson或zookeeper实现，同一时间同一数据或范围加锁，需要对锁有更好的管理，不然死锁；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WPS 表格</Application>
  <PresentationFormat>宽屏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linwenxin</dc:creator>
  <cp:lastModifiedBy>linwenxin</cp:lastModifiedBy>
  <cp:revision>16</cp:revision>
  <dcterms:created xsi:type="dcterms:W3CDTF">2020-08-28T08:20:37Z</dcterms:created>
  <dcterms:modified xsi:type="dcterms:W3CDTF">2020-08-28T08:20:37Z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