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266" r:id="rId7"/>
    <p:sldId id="265" r:id="rId8"/>
    <p:sldId id="274" r:id="rId9"/>
    <p:sldId id="273" r:id="rId10"/>
    <p:sldId id="269" r:id="rId11"/>
    <p:sldId id="270" r:id="rId12"/>
    <p:sldId id="264" r:id="rId13"/>
    <p:sldId id="272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4"/>
    <a:srgbClr val="B4CBD4"/>
    <a:srgbClr val="115A9F"/>
    <a:srgbClr val="1366B1"/>
    <a:srgbClr val="D8E4E9"/>
    <a:srgbClr val="C0A312"/>
    <a:srgbClr val="E9C517"/>
    <a:srgbClr val="177CD7"/>
    <a:srgbClr val="EBCB2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>
        <p:scale>
          <a:sx n="50" d="100"/>
          <a:sy n="50" d="100"/>
        </p:scale>
        <p:origin x="21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20CB6-3795-4F0D-9EDE-94734BBDD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A104-FA7E-4194-A236-9257BFDCB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 userDrawn="1"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9315764" y="5444725"/>
            <a:ext cx="2694191" cy="1879365"/>
            <a:chOff x="2749864" y="5410255"/>
            <a:chExt cx="2694191" cy="187936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5032977" y="6449011"/>
              <a:ext cx="411078" cy="43951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248395" y="6723610"/>
              <a:ext cx="160875" cy="172004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3612044" y="5558921"/>
              <a:ext cx="1239934" cy="1334303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549110" y="5410255"/>
              <a:ext cx="1746444" cy="1879365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303741" y="5813273"/>
              <a:ext cx="921990" cy="992161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749864" y="6510167"/>
              <a:ext cx="333047" cy="35608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961781" y="6361089"/>
              <a:ext cx="477012" cy="510012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/>
        </p:nvGrpSpPr>
        <p:grpSpPr>
          <a:xfrm flipH="1" flipV="1">
            <a:off x="120650" y="-458125"/>
            <a:ext cx="2694191" cy="1879365"/>
            <a:chOff x="2749864" y="5410255"/>
            <a:chExt cx="2694191" cy="1879365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5032977" y="6449011"/>
              <a:ext cx="411078" cy="43951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248395" y="6723610"/>
              <a:ext cx="160875" cy="172004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12044" y="5558921"/>
              <a:ext cx="1239934" cy="1334303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49110" y="5410255"/>
              <a:ext cx="1746444" cy="1879365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303741" y="5813273"/>
              <a:ext cx="921990" cy="992161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49864" y="6510167"/>
              <a:ext cx="333047" cy="35608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961781" y="6361089"/>
              <a:ext cx="477012" cy="510012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椭圆 126"/>
          <p:cNvSpPr/>
          <p:nvPr/>
        </p:nvSpPr>
        <p:spPr>
          <a:xfrm>
            <a:off x="3457575" y="2130845"/>
            <a:ext cx="928013" cy="928015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" name="任意多边形: 形状 12"/>
          <p:cNvSpPr/>
          <p:nvPr/>
        </p:nvSpPr>
        <p:spPr>
          <a:xfrm flipH="1" flipV="1">
            <a:off x="7019925" y="3702685"/>
            <a:ext cx="2582545" cy="481965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07194" y="3744201"/>
            <a:ext cx="2114550" cy="398780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题库产品部</a:t>
            </a:r>
            <a:r>
              <a:rPr lang="en-US" altLang="zh-CN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陈杨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4196" y="2547826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管培生入职培训分享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10421906" y="4021177"/>
            <a:ext cx="714692" cy="714694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26424" y="2102331"/>
            <a:ext cx="708496" cy="70849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" name="圆角矩形 16"/>
          <p:cNvSpPr/>
          <p:nvPr/>
        </p:nvSpPr>
        <p:spPr>
          <a:xfrm>
            <a:off x="7076338" y="2010472"/>
            <a:ext cx="4066610" cy="1524846"/>
          </a:xfrm>
          <a:prstGeom prst="roundRect">
            <a:avLst>
              <a:gd name="adj" fmla="val 8731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83987" y="2349862"/>
            <a:ext cx="327290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基本技能：</a:t>
            </a:r>
            <a:endParaRPr lang="zh-CN" altLang="en-US" sz="16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基本工具、目标计划、高效会议、如何写邮件、如何提问等</a:t>
            </a:r>
            <a:endParaRPr lang="zh-CN" altLang="en-US" sz="16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圆角矩形 16"/>
          <p:cNvSpPr/>
          <p:nvPr/>
        </p:nvSpPr>
        <p:spPr>
          <a:xfrm>
            <a:off x="5828696" y="3937461"/>
            <a:ext cx="4066610" cy="1524846"/>
          </a:xfrm>
          <a:prstGeom prst="roundRect">
            <a:avLst>
              <a:gd name="adj" fmla="val 8731"/>
            </a:avLst>
          </a:prstGeom>
          <a:pattFill prst="ltUpDiag">
            <a:fgClr>
              <a:srgbClr val="F7F7F7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25550" y="4276851"/>
            <a:ext cx="3272902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产品技能：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用户调研、需求分析、竞品分析、产品设计、项目管理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70419" y="2524979"/>
            <a:ext cx="3868282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tips1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：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临摹优秀的产品设计网站，熟练原型工具，学习产品交互设计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tips2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：多体验产品，总结归纳优缺点，定时输出学习感悟，经验分享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tips3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：先学习产品基础知识，夯实基础，逐渐增加深度，不要过于超前学习一些干货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23467" y="1535702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419" y="1459631"/>
            <a:ext cx="22510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学习</a:t>
            </a:r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</a:t>
            </a:r>
            <a:endParaRPr lang="en-US" altLang="zh-CN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04978" y="3974754"/>
            <a:ext cx="56134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</a:t>
            </a:r>
            <a:endParaRPr lang="en-US" altLang="zh-CN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391329" y="112083"/>
            <a:ext cx="60960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08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6308" y="2072294"/>
            <a:ext cx="549910" cy="7683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4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A</a:t>
            </a:r>
            <a:endParaRPr lang="en-US" altLang="zh-CN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00215" y="322966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学习网站及社区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5093" y="3801400"/>
            <a:ext cx="2072692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三节课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起点学院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网易微专业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腾讯课堂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人人都是产品经理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PMCAFF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简书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05840" y="322839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产品用户信息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06055" y="3801110"/>
            <a:ext cx="320103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艾瑞数据 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易观智库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TalkingData（移动观象台） 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腾讯大数据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ASO100（七麦数据）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75240" y="3229668"/>
            <a:ext cx="208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教育</a:t>
            </a:r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/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互联网资讯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275353" y="3801400"/>
            <a:ext cx="207269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芥末堆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鲸媒体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多知网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36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氪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虎嗅网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391329" y="112083"/>
            <a:ext cx="60960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09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490728" y="1695722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51370" y="1744111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划重点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316002" y="2270851"/>
            <a:ext cx="928013" cy="928013"/>
          </a:xfrm>
          <a:prstGeom prst="ellipse">
            <a:avLst/>
          </a:prstGeom>
          <a:solidFill>
            <a:srgbClr val="E9C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0645" y="2534763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Thanks</a:t>
            </a:r>
            <a:endParaRPr lang="zh-CN" altLang="en-US" sz="8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椭圆 114"/>
          <p:cNvSpPr/>
          <p:nvPr/>
        </p:nvSpPr>
        <p:spPr>
          <a:xfrm>
            <a:off x="1692491" y="2572768"/>
            <a:ext cx="1177797" cy="1177799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032977" y="6521581"/>
            <a:ext cx="411078" cy="43951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248395" y="6796180"/>
            <a:ext cx="160875" cy="172004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612044" y="5631491"/>
            <a:ext cx="1239934" cy="1334303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549110" y="5482825"/>
            <a:ext cx="1746444" cy="1879365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303741" y="5885843"/>
            <a:ext cx="921990" cy="992161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749864" y="6582737"/>
            <a:ext cx="333047" cy="35608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961781" y="6433659"/>
            <a:ext cx="477012" cy="51001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38903" y="34861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目录</a:t>
            </a:r>
            <a:endParaRPr lang="zh-CN" altLang="en-US" sz="3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50064" y="2689515"/>
            <a:ext cx="2625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Content</a:t>
            </a:r>
            <a:endParaRPr lang="zh-CN" altLang="en-US" sz="6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25479" y="1361511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关于我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25479" y="270256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成长与收获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25479" y="4042992"/>
            <a:ext cx="1310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工作</a:t>
            </a:r>
            <a:r>
              <a:rPr lang="en-US" altLang="zh-CN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tips</a:t>
            </a:r>
            <a:endParaRPr lang="en-US" altLang="zh-CN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25479" y="5384049"/>
            <a:ext cx="1310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学习</a:t>
            </a:r>
            <a:r>
              <a:rPr lang="en-US" altLang="zh-CN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tips</a:t>
            </a:r>
            <a:endParaRPr lang="en-US" altLang="zh-CN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936880" y="-57033"/>
            <a:ext cx="411078" cy="43951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71665" y="-64119"/>
            <a:ext cx="160875" cy="172004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528957" y="-61729"/>
            <a:ext cx="1239934" cy="1334303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085381" y="-458125"/>
            <a:ext cx="1746444" cy="1879365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155204" y="26061"/>
            <a:ext cx="921990" cy="992161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3298024" y="-34759"/>
            <a:ext cx="333047" cy="35608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942142" y="-39606"/>
            <a:ext cx="477012" cy="51001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55691" flipV="1">
            <a:off x="6844348" y="95807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55691" flipV="1">
            <a:off x="7686055" y="179978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38795" y="116628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rot="155691" flipV="1">
            <a:off x="6844348" y="229899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55691" flipV="1">
            <a:off x="7686055" y="314070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7038795" y="250720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rot="155691" flipV="1">
            <a:off x="6844348" y="363991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155691" flipV="1">
            <a:off x="7686055" y="448162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7038795" y="384812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rot="155691" flipV="1">
            <a:off x="6844348" y="4980835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155691" flipV="1">
            <a:off x="7686055" y="5822543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7038795" y="5189041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005332" y="73761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6854" y="737748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基础模块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0543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509" y="1991537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太阳形 44"/>
          <p:cNvSpPr>
            <a:spLocks noChangeArrowheads="1"/>
          </p:cNvSpPr>
          <p:nvPr/>
        </p:nvSpPr>
        <p:spPr bwMode="auto">
          <a:xfrm>
            <a:off x="1270888" y="2319974"/>
            <a:ext cx="372747" cy="326104"/>
          </a:xfrm>
          <a:custGeom>
            <a:avLst/>
            <a:gdLst>
              <a:gd name="connsiteX0" fmla="*/ 352138 w 608485"/>
              <a:gd name="connsiteY0" fmla="*/ 457876 h 532346"/>
              <a:gd name="connsiteX1" fmla="*/ 352138 w 608485"/>
              <a:gd name="connsiteY1" fmla="*/ 471679 h 532346"/>
              <a:gd name="connsiteX2" fmla="*/ 383994 w 608485"/>
              <a:gd name="connsiteY2" fmla="*/ 483262 h 532346"/>
              <a:gd name="connsiteX3" fmla="*/ 459356 w 608485"/>
              <a:gd name="connsiteY3" fmla="*/ 490502 h 532346"/>
              <a:gd name="connsiteX4" fmla="*/ 534767 w 608485"/>
              <a:gd name="connsiteY4" fmla="*/ 483262 h 532346"/>
              <a:gd name="connsiteX5" fmla="*/ 566574 w 608485"/>
              <a:gd name="connsiteY5" fmla="*/ 471679 h 532346"/>
              <a:gd name="connsiteX6" fmla="*/ 566574 w 608485"/>
              <a:gd name="connsiteY6" fmla="*/ 457876 h 532346"/>
              <a:gd name="connsiteX7" fmla="*/ 555746 w 608485"/>
              <a:gd name="connsiteY7" fmla="*/ 461351 h 532346"/>
              <a:gd name="connsiteX8" fmla="*/ 459356 w 608485"/>
              <a:gd name="connsiteY8" fmla="*/ 472886 h 532346"/>
              <a:gd name="connsiteX9" fmla="*/ 362967 w 608485"/>
              <a:gd name="connsiteY9" fmla="*/ 461351 h 532346"/>
              <a:gd name="connsiteX10" fmla="*/ 352138 w 608485"/>
              <a:gd name="connsiteY10" fmla="*/ 457876 h 532346"/>
              <a:gd name="connsiteX11" fmla="*/ 41901 w 608485"/>
              <a:gd name="connsiteY11" fmla="*/ 455228 h 532346"/>
              <a:gd name="connsiteX12" fmla="*/ 41901 w 608485"/>
              <a:gd name="connsiteY12" fmla="*/ 471396 h 532346"/>
              <a:gd name="connsiteX13" fmla="*/ 73701 w 608485"/>
              <a:gd name="connsiteY13" fmla="*/ 482979 h 532346"/>
              <a:gd name="connsiteX14" fmla="*/ 149094 w 608485"/>
              <a:gd name="connsiteY14" fmla="*/ 490267 h 532346"/>
              <a:gd name="connsiteX15" fmla="*/ 224438 w 608485"/>
              <a:gd name="connsiteY15" fmla="*/ 482979 h 532346"/>
              <a:gd name="connsiteX16" fmla="*/ 256238 w 608485"/>
              <a:gd name="connsiteY16" fmla="*/ 471396 h 532346"/>
              <a:gd name="connsiteX17" fmla="*/ 256238 w 608485"/>
              <a:gd name="connsiteY17" fmla="*/ 455228 h 532346"/>
              <a:gd name="connsiteX18" fmla="*/ 245461 w 608485"/>
              <a:gd name="connsiteY18" fmla="*/ 458703 h 532346"/>
              <a:gd name="connsiteX19" fmla="*/ 149094 w 608485"/>
              <a:gd name="connsiteY19" fmla="*/ 470286 h 532346"/>
              <a:gd name="connsiteX20" fmla="*/ 52678 w 608485"/>
              <a:gd name="connsiteY20" fmla="*/ 458703 h 532346"/>
              <a:gd name="connsiteX21" fmla="*/ 41901 w 608485"/>
              <a:gd name="connsiteY21" fmla="*/ 455228 h 532346"/>
              <a:gd name="connsiteX22" fmla="*/ 352138 w 608485"/>
              <a:gd name="connsiteY22" fmla="*/ 398705 h 532346"/>
              <a:gd name="connsiteX23" fmla="*/ 352138 w 608485"/>
              <a:gd name="connsiteY23" fmla="*/ 411688 h 532346"/>
              <a:gd name="connsiteX24" fmla="*/ 358471 w 608485"/>
              <a:gd name="connsiteY24" fmla="*/ 415307 h 532346"/>
              <a:gd name="connsiteX25" fmla="*/ 383946 w 608485"/>
              <a:gd name="connsiteY25" fmla="*/ 423560 h 532346"/>
              <a:gd name="connsiteX26" fmla="*/ 459356 w 608485"/>
              <a:gd name="connsiteY26" fmla="*/ 431090 h 532346"/>
              <a:gd name="connsiteX27" fmla="*/ 534767 w 608485"/>
              <a:gd name="connsiteY27" fmla="*/ 423560 h 532346"/>
              <a:gd name="connsiteX28" fmla="*/ 560290 w 608485"/>
              <a:gd name="connsiteY28" fmla="*/ 415307 h 532346"/>
              <a:gd name="connsiteX29" fmla="*/ 566574 w 608485"/>
              <a:gd name="connsiteY29" fmla="*/ 411688 h 532346"/>
              <a:gd name="connsiteX30" fmla="*/ 566574 w 608485"/>
              <a:gd name="connsiteY30" fmla="*/ 398705 h 532346"/>
              <a:gd name="connsiteX31" fmla="*/ 555746 w 608485"/>
              <a:gd name="connsiteY31" fmla="*/ 402180 h 532346"/>
              <a:gd name="connsiteX32" fmla="*/ 459356 w 608485"/>
              <a:gd name="connsiteY32" fmla="*/ 413715 h 532346"/>
              <a:gd name="connsiteX33" fmla="*/ 362967 w 608485"/>
              <a:gd name="connsiteY33" fmla="*/ 402180 h 532346"/>
              <a:gd name="connsiteX34" fmla="*/ 352138 w 608485"/>
              <a:gd name="connsiteY34" fmla="*/ 398705 h 532346"/>
              <a:gd name="connsiteX35" fmla="*/ 41901 w 608485"/>
              <a:gd name="connsiteY35" fmla="*/ 394801 h 532346"/>
              <a:gd name="connsiteX36" fmla="*/ 41901 w 608485"/>
              <a:gd name="connsiteY36" fmla="*/ 409039 h 532346"/>
              <a:gd name="connsiteX37" fmla="*/ 48184 w 608485"/>
              <a:gd name="connsiteY37" fmla="*/ 412659 h 532346"/>
              <a:gd name="connsiteX38" fmla="*/ 73701 w 608485"/>
              <a:gd name="connsiteY38" fmla="*/ 420912 h 532346"/>
              <a:gd name="connsiteX39" fmla="*/ 149094 w 608485"/>
              <a:gd name="connsiteY39" fmla="*/ 428441 h 532346"/>
              <a:gd name="connsiteX40" fmla="*/ 224486 w 608485"/>
              <a:gd name="connsiteY40" fmla="*/ 420912 h 532346"/>
              <a:gd name="connsiteX41" fmla="*/ 249955 w 608485"/>
              <a:gd name="connsiteY41" fmla="*/ 412659 h 532346"/>
              <a:gd name="connsiteX42" fmla="*/ 256238 w 608485"/>
              <a:gd name="connsiteY42" fmla="*/ 409039 h 532346"/>
              <a:gd name="connsiteX43" fmla="*/ 256238 w 608485"/>
              <a:gd name="connsiteY43" fmla="*/ 394801 h 532346"/>
              <a:gd name="connsiteX44" fmla="*/ 245461 w 608485"/>
              <a:gd name="connsiteY44" fmla="*/ 398276 h 532346"/>
              <a:gd name="connsiteX45" fmla="*/ 149094 w 608485"/>
              <a:gd name="connsiteY45" fmla="*/ 409811 h 532346"/>
              <a:gd name="connsiteX46" fmla="*/ 52678 w 608485"/>
              <a:gd name="connsiteY46" fmla="*/ 398276 h 532346"/>
              <a:gd name="connsiteX47" fmla="*/ 41901 w 608485"/>
              <a:gd name="connsiteY47" fmla="*/ 394801 h 532346"/>
              <a:gd name="connsiteX48" fmla="*/ 352138 w 608485"/>
              <a:gd name="connsiteY48" fmla="*/ 339534 h 532346"/>
              <a:gd name="connsiteX49" fmla="*/ 352138 w 608485"/>
              <a:gd name="connsiteY49" fmla="*/ 352517 h 532346"/>
              <a:gd name="connsiteX50" fmla="*/ 358471 w 608485"/>
              <a:gd name="connsiteY50" fmla="*/ 356136 h 532346"/>
              <a:gd name="connsiteX51" fmla="*/ 383946 w 608485"/>
              <a:gd name="connsiteY51" fmla="*/ 364390 h 532346"/>
              <a:gd name="connsiteX52" fmla="*/ 459356 w 608485"/>
              <a:gd name="connsiteY52" fmla="*/ 371919 h 532346"/>
              <a:gd name="connsiteX53" fmla="*/ 534767 w 608485"/>
              <a:gd name="connsiteY53" fmla="*/ 364390 h 532346"/>
              <a:gd name="connsiteX54" fmla="*/ 560290 w 608485"/>
              <a:gd name="connsiteY54" fmla="*/ 356136 h 532346"/>
              <a:gd name="connsiteX55" fmla="*/ 566574 w 608485"/>
              <a:gd name="connsiteY55" fmla="*/ 352468 h 532346"/>
              <a:gd name="connsiteX56" fmla="*/ 566574 w 608485"/>
              <a:gd name="connsiteY56" fmla="*/ 339534 h 532346"/>
              <a:gd name="connsiteX57" fmla="*/ 555746 w 608485"/>
              <a:gd name="connsiteY57" fmla="*/ 343009 h 532346"/>
              <a:gd name="connsiteX58" fmla="*/ 459356 w 608485"/>
              <a:gd name="connsiteY58" fmla="*/ 354544 h 532346"/>
              <a:gd name="connsiteX59" fmla="*/ 362967 w 608485"/>
              <a:gd name="connsiteY59" fmla="*/ 343009 h 532346"/>
              <a:gd name="connsiteX60" fmla="*/ 352138 w 608485"/>
              <a:gd name="connsiteY60" fmla="*/ 339534 h 532346"/>
              <a:gd name="connsiteX61" fmla="*/ 41901 w 608485"/>
              <a:gd name="connsiteY61" fmla="*/ 336256 h 532346"/>
              <a:gd name="connsiteX62" fmla="*/ 41901 w 608485"/>
              <a:gd name="connsiteY62" fmla="*/ 348612 h 532346"/>
              <a:gd name="connsiteX63" fmla="*/ 48184 w 608485"/>
              <a:gd name="connsiteY63" fmla="*/ 352232 h 532346"/>
              <a:gd name="connsiteX64" fmla="*/ 73701 w 608485"/>
              <a:gd name="connsiteY64" fmla="*/ 360485 h 532346"/>
              <a:gd name="connsiteX65" fmla="*/ 149094 w 608485"/>
              <a:gd name="connsiteY65" fmla="*/ 368014 h 532346"/>
              <a:gd name="connsiteX66" fmla="*/ 224486 w 608485"/>
              <a:gd name="connsiteY66" fmla="*/ 360485 h 532346"/>
              <a:gd name="connsiteX67" fmla="*/ 249955 w 608485"/>
              <a:gd name="connsiteY67" fmla="*/ 352232 h 532346"/>
              <a:gd name="connsiteX68" fmla="*/ 256238 w 608485"/>
              <a:gd name="connsiteY68" fmla="*/ 348612 h 532346"/>
              <a:gd name="connsiteX69" fmla="*/ 256238 w 608485"/>
              <a:gd name="connsiteY69" fmla="*/ 336256 h 532346"/>
              <a:gd name="connsiteX70" fmla="*/ 245461 w 608485"/>
              <a:gd name="connsiteY70" fmla="*/ 339731 h 532346"/>
              <a:gd name="connsiteX71" fmla="*/ 149094 w 608485"/>
              <a:gd name="connsiteY71" fmla="*/ 351315 h 532346"/>
              <a:gd name="connsiteX72" fmla="*/ 52678 w 608485"/>
              <a:gd name="connsiteY72" fmla="*/ 339731 h 532346"/>
              <a:gd name="connsiteX73" fmla="*/ 41901 w 608485"/>
              <a:gd name="connsiteY73" fmla="*/ 336256 h 532346"/>
              <a:gd name="connsiteX74" fmla="*/ 352138 w 608485"/>
              <a:gd name="connsiteY74" fmla="*/ 280315 h 532346"/>
              <a:gd name="connsiteX75" fmla="*/ 352138 w 608485"/>
              <a:gd name="connsiteY75" fmla="*/ 293298 h 532346"/>
              <a:gd name="connsiteX76" fmla="*/ 358471 w 608485"/>
              <a:gd name="connsiteY76" fmla="*/ 296917 h 532346"/>
              <a:gd name="connsiteX77" fmla="*/ 383946 w 608485"/>
              <a:gd name="connsiteY77" fmla="*/ 305219 h 532346"/>
              <a:gd name="connsiteX78" fmla="*/ 459356 w 608485"/>
              <a:gd name="connsiteY78" fmla="*/ 312699 h 532346"/>
              <a:gd name="connsiteX79" fmla="*/ 534767 w 608485"/>
              <a:gd name="connsiteY79" fmla="*/ 305219 h 532346"/>
              <a:gd name="connsiteX80" fmla="*/ 560290 w 608485"/>
              <a:gd name="connsiteY80" fmla="*/ 296917 h 532346"/>
              <a:gd name="connsiteX81" fmla="*/ 566574 w 608485"/>
              <a:gd name="connsiteY81" fmla="*/ 293298 h 532346"/>
              <a:gd name="connsiteX82" fmla="*/ 566574 w 608485"/>
              <a:gd name="connsiteY82" fmla="*/ 280315 h 532346"/>
              <a:gd name="connsiteX83" fmla="*/ 555746 w 608485"/>
              <a:gd name="connsiteY83" fmla="*/ 283790 h 532346"/>
              <a:gd name="connsiteX84" fmla="*/ 459356 w 608485"/>
              <a:gd name="connsiteY84" fmla="*/ 295373 h 532346"/>
              <a:gd name="connsiteX85" fmla="*/ 362967 w 608485"/>
              <a:gd name="connsiteY85" fmla="*/ 283790 h 532346"/>
              <a:gd name="connsiteX86" fmla="*/ 352138 w 608485"/>
              <a:gd name="connsiteY86" fmla="*/ 280315 h 532346"/>
              <a:gd name="connsiteX87" fmla="*/ 41901 w 608485"/>
              <a:gd name="connsiteY87" fmla="*/ 277712 h 532346"/>
              <a:gd name="connsiteX88" fmla="*/ 41901 w 608485"/>
              <a:gd name="connsiteY88" fmla="*/ 290068 h 532346"/>
              <a:gd name="connsiteX89" fmla="*/ 48184 w 608485"/>
              <a:gd name="connsiteY89" fmla="*/ 293687 h 532346"/>
              <a:gd name="connsiteX90" fmla="*/ 73701 w 608485"/>
              <a:gd name="connsiteY90" fmla="*/ 301941 h 532346"/>
              <a:gd name="connsiteX91" fmla="*/ 149094 w 608485"/>
              <a:gd name="connsiteY91" fmla="*/ 309470 h 532346"/>
              <a:gd name="connsiteX92" fmla="*/ 224486 w 608485"/>
              <a:gd name="connsiteY92" fmla="*/ 301941 h 532346"/>
              <a:gd name="connsiteX93" fmla="*/ 249955 w 608485"/>
              <a:gd name="connsiteY93" fmla="*/ 293687 h 532346"/>
              <a:gd name="connsiteX94" fmla="*/ 256238 w 608485"/>
              <a:gd name="connsiteY94" fmla="*/ 290068 h 532346"/>
              <a:gd name="connsiteX95" fmla="*/ 256286 w 608485"/>
              <a:gd name="connsiteY95" fmla="*/ 290068 h 532346"/>
              <a:gd name="connsiteX96" fmla="*/ 256286 w 608485"/>
              <a:gd name="connsiteY96" fmla="*/ 277712 h 532346"/>
              <a:gd name="connsiteX97" fmla="*/ 245461 w 608485"/>
              <a:gd name="connsiteY97" fmla="*/ 281187 h 532346"/>
              <a:gd name="connsiteX98" fmla="*/ 149094 w 608485"/>
              <a:gd name="connsiteY98" fmla="*/ 292770 h 532346"/>
              <a:gd name="connsiteX99" fmla="*/ 52678 w 608485"/>
              <a:gd name="connsiteY99" fmla="*/ 281187 h 532346"/>
              <a:gd name="connsiteX100" fmla="*/ 41901 w 608485"/>
              <a:gd name="connsiteY100" fmla="*/ 277712 h 532346"/>
              <a:gd name="connsiteX101" fmla="*/ 352138 w 608485"/>
              <a:gd name="connsiteY101" fmla="*/ 221144 h 532346"/>
              <a:gd name="connsiteX102" fmla="*/ 352138 w 608485"/>
              <a:gd name="connsiteY102" fmla="*/ 234127 h 532346"/>
              <a:gd name="connsiteX103" fmla="*/ 358471 w 608485"/>
              <a:gd name="connsiteY103" fmla="*/ 237746 h 532346"/>
              <a:gd name="connsiteX104" fmla="*/ 383946 w 608485"/>
              <a:gd name="connsiteY104" fmla="*/ 245999 h 532346"/>
              <a:gd name="connsiteX105" fmla="*/ 459356 w 608485"/>
              <a:gd name="connsiteY105" fmla="*/ 253529 h 532346"/>
              <a:gd name="connsiteX106" fmla="*/ 534767 w 608485"/>
              <a:gd name="connsiteY106" fmla="*/ 245999 h 532346"/>
              <a:gd name="connsiteX107" fmla="*/ 560290 w 608485"/>
              <a:gd name="connsiteY107" fmla="*/ 237746 h 532346"/>
              <a:gd name="connsiteX108" fmla="*/ 566574 w 608485"/>
              <a:gd name="connsiteY108" fmla="*/ 234127 h 532346"/>
              <a:gd name="connsiteX109" fmla="*/ 566574 w 608485"/>
              <a:gd name="connsiteY109" fmla="*/ 221144 h 532346"/>
              <a:gd name="connsiteX110" fmla="*/ 555746 w 608485"/>
              <a:gd name="connsiteY110" fmla="*/ 224619 h 532346"/>
              <a:gd name="connsiteX111" fmla="*/ 459356 w 608485"/>
              <a:gd name="connsiteY111" fmla="*/ 236202 h 532346"/>
              <a:gd name="connsiteX112" fmla="*/ 362967 w 608485"/>
              <a:gd name="connsiteY112" fmla="*/ 224619 h 532346"/>
              <a:gd name="connsiteX113" fmla="*/ 352138 w 608485"/>
              <a:gd name="connsiteY113" fmla="*/ 221144 h 532346"/>
              <a:gd name="connsiteX114" fmla="*/ 41901 w 608485"/>
              <a:gd name="connsiteY114" fmla="*/ 218540 h 532346"/>
              <a:gd name="connsiteX115" fmla="*/ 41901 w 608485"/>
              <a:gd name="connsiteY115" fmla="*/ 231523 h 532346"/>
              <a:gd name="connsiteX116" fmla="*/ 48184 w 608485"/>
              <a:gd name="connsiteY116" fmla="*/ 235143 h 532346"/>
              <a:gd name="connsiteX117" fmla="*/ 73701 w 608485"/>
              <a:gd name="connsiteY117" fmla="*/ 243396 h 532346"/>
              <a:gd name="connsiteX118" fmla="*/ 149094 w 608485"/>
              <a:gd name="connsiteY118" fmla="*/ 250925 h 532346"/>
              <a:gd name="connsiteX119" fmla="*/ 224486 w 608485"/>
              <a:gd name="connsiteY119" fmla="*/ 243396 h 532346"/>
              <a:gd name="connsiteX120" fmla="*/ 249955 w 608485"/>
              <a:gd name="connsiteY120" fmla="*/ 235143 h 532346"/>
              <a:gd name="connsiteX121" fmla="*/ 256238 w 608485"/>
              <a:gd name="connsiteY121" fmla="*/ 231523 h 532346"/>
              <a:gd name="connsiteX122" fmla="*/ 256238 w 608485"/>
              <a:gd name="connsiteY122" fmla="*/ 218540 h 532346"/>
              <a:gd name="connsiteX123" fmla="*/ 245461 w 608485"/>
              <a:gd name="connsiteY123" fmla="*/ 222015 h 532346"/>
              <a:gd name="connsiteX124" fmla="*/ 149094 w 608485"/>
              <a:gd name="connsiteY124" fmla="*/ 233599 h 532346"/>
              <a:gd name="connsiteX125" fmla="*/ 52678 w 608485"/>
              <a:gd name="connsiteY125" fmla="*/ 222015 h 532346"/>
              <a:gd name="connsiteX126" fmla="*/ 41901 w 608485"/>
              <a:gd name="connsiteY126" fmla="*/ 218540 h 532346"/>
              <a:gd name="connsiteX127" fmla="*/ 459356 w 608485"/>
              <a:gd name="connsiteY127" fmla="*/ 162793 h 532346"/>
              <a:gd name="connsiteX128" fmla="*/ 383946 w 608485"/>
              <a:gd name="connsiteY128" fmla="*/ 170322 h 532346"/>
              <a:gd name="connsiteX129" fmla="*/ 360840 w 608485"/>
              <a:gd name="connsiteY129" fmla="*/ 177514 h 532346"/>
              <a:gd name="connsiteX130" fmla="*/ 358471 w 608485"/>
              <a:gd name="connsiteY130" fmla="*/ 178576 h 532346"/>
              <a:gd name="connsiteX131" fmla="*/ 383946 w 608485"/>
              <a:gd name="connsiteY131" fmla="*/ 186829 h 532346"/>
              <a:gd name="connsiteX132" fmla="*/ 459356 w 608485"/>
              <a:gd name="connsiteY132" fmla="*/ 194358 h 532346"/>
              <a:gd name="connsiteX133" fmla="*/ 534767 w 608485"/>
              <a:gd name="connsiteY133" fmla="*/ 186829 h 532346"/>
              <a:gd name="connsiteX134" fmla="*/ 560290 w 608485"/>
              <a:gd name="connsiteY134" fmla="*/ 178576 h 532346"/>
              <a:gd name="connsiteX135" fmla="*/ 557873 w 608485"/>
              <a:gd name="connsiteY135" fmla="*/ 177514 h 532346"/>
              <a:gd name="connsiteX136" fmla="*/ 534767 w 608485"/>
              <a:gd name="connsiteY136" fmla="*/ 170322 h 532346"/>
              <a:gd name="connsiteX137" fmla="*/ 459356 w 608485"/>
              <a:gd name="connsiteY137" fmla="*/ 162793 h 532346"/>
              <a:gd name="connsiteX138" fmla="*/ 41901 w 608485"/>
              <a:gd name="connsiteY138" fmla="*/ 159368 h 532346"/>
              <a:gd name="connsiteX139" fmla="*/ 41901 w 608485"/>
              <a:gd name="connsiteY139" fmla="*/ 172351 h 532346"/>
              <a:gd name="connsiteX140" fmla="*/ 48184 w 608485"/>
              <a:gd name="connsiteY140" fmla="*/ 175971 h 532346"/>
              <a:gd name="connsiteX141" fmla="*/ 73701 w 608485"/>
              <a:gd name="connsiteY141" fmla="*/ 184224 h 532346"/>
              <a:gd name="connsiteX142" fmla="*/ 149094 w 608485"/>
              <a:gd name="connsiteY142" fmla="*/ 191754 h 532346"/>
              <a:gd name="connsiteX143" fmla="*/ 224486 w 608485"/>
              <a:gd name="connsiteY143" fmla="*/ 184224 h 532346"/>
              <a:gd name="connsiteX144" fmla="*/ 249955 w 608485"/>
              <a:gd name="connsiteY144" fmla="*/ 175971 h 532346"/>
              <a:gd name="connsiteX145" fmla="*/ 256238 w 608485"/>
              <a:gd name="connsiteY145" fmla="*/ 172351 h 532346"/>
              <a:gd name="connsiteX146" fmla="*/ 256286 w 608485"/>
              <a:gd name="connsiteY146" fmla="*/ 172351 h 532346"/>
              <a:gd name="connsiteX147" fmla="*/ 256286 w 608485"/>
              <a:gd name="connsiteY147" fmla="*/ 159368 h 532346"/>
              <a:gd name="connsiteX148" fmla="*/ 245461 w 608485"/>
              <a:gd name="connsiteY148" fmla="*/ 162843 h 532346"/>
              <a:gd name="connsiteX149" fmla="*/ 149094 w 608485"/>
              <a:gd name="connsiteY149" fmla="*/ 174378 h 532346"/>
              <a:gd name="connsiteX150" fmla="*/ 52678 w 608485"/>
              <a:gd name="connsiteY150" fmla="*/ 162843 h 532346"/>
              <a:gd name="connsiteX151" fmla="*/ 41901 w 608485"/>
              <a:gd name="connsiteY151" fmla="*/ 159368 h 532346"/>
              <a:gd name="connsiteX152" fmla="*/ 459356 w 608485"/>
              <a:gd name="connsiteY152" fmla="*/ 120949 h 532346"/>
              <a:gd name="connsiteX153" fmla="*/ 555746 w 608485"/>
              <a:gd name="connsiteY153" fmla="*/ 132532 h 532346"/>
              <a:gd name="connsiteX154" fmla="*/ 589197 w 608485"/>
              <a:gd name="connsiteY154" fmla="*/ 146963 h 532346"/>
              <a:gd name="connsiteX155" fmla="*/ 608437 w 608485"/>
              <a:gd name="connsiteY155" fmla="*/ 177514 h 532346"/>
              <a:gd name="connsiteX156" fmla="*/ 608485 w 608485"/>
              <a:gd name="connsiteY156" fmla="*/ 177514 h 532346"/>
              <a:gd name="connsiteX157" fmla="*/ 608485 w 608485"/>
              <a:gd name="connsiteY157" fmla="*/ 475395 h 532346"/>
              <a:gd name="connsiteX158" fmla="*/ 589101 w 608485"/>
              <a:gd name="connsiteY158" fmla="*/ 506960 h 532346"/>
              <a:gd name="connsiteX159" fmla="*/ 555649 w 608485"/>
              <a:gd name="connsiteY159" fmla="*/ 521149 h 532346"/>
              <a:gd name="connsiteX160" fmla="*/ 459356 w 608485"/>
              <a:gd name="connsiteY160" fmla="*/ 532346 h 532346"/>
              <a:gd name="connsiteX161" fmla="*/ 363112 w 608485"/>
              <a:gd name="connsiteY161" fmla="*/ 521149 h 532346"/>
              <a:gd name="connsiteX162" fmla="*/ 329660 w 608485"/>
              <a:gd name="connsiteY162" fmla="*/ 506960 h 532346"/>
              <a:gd name="connsiteX163" fmla="*/ 310276 w 608485"/>
              <a:gd name="connsiteY163" fmla="*/ 475395 h 532346"/>
              <a:gd name="connsiteX164" fmla="*/ 310276 w 608485"/>
              <a:gd name="connsiteY164" fmla="*/ 415307 h 532346"/>
              <a:gd name="connsiteX165" fmla="*/ 310276 w 608485"/>
              <a:gd name="connsiteY165" fmla="*/ 356136 h 532346"/>
              <a:gd name="connsiteX166" fmla="*/ 310276 w 608485"/>
              <a:gd name="connsiteY166" fmla="*/ 296917 h 532346"/>
              <a:gd name="connsiteX167" fmla="*/ 310276 w 608485"/>
              <a:gd name="connsiteY167" fmla="*/ 237746 h 532346"/>
              <a:gd name="connsiteX168" fmla="*/ 310276 w 608485"/>
              <a:gd name="connsiteY168" fmla="*/ 178576 h 532346"/>
              <a:gd name="connsiteX169" fmla="*/ 310276 w 608485"/>
              <a:gd name="connsiteY169" fmla="*/ 177514 h 532346"/>
              <a:gd name="connsiteX170" fmla="*/ 329515 w 608485"/>
              <a:gd name="connsiteY170" fmla="*/ 146963 h 532346"/>
              <a:gd name="connsiteX171" fmla="*/ 362967 w 608485"/>
              <a:gd name="connsiteY171" fmla="*/ 132532 h 532346"/>
              <a:gd name="connsiteX172" fmla="*/ 459356 w 608485"/>
              <a:gd name="connsiteY172" fmla="*/ 120949 h 532346"/>
              <a:gd name="connsiteX173" fmla="*/ 41901 w 608485"/>
              <a:gd name="connsiteY173" fmla="*/ 100196 h 532346"/>
              <a:gd name="connsiteX174" fmla="*/ 41901 w 608485"/>
              <a:gd name="connsiteY174" fmla="*/ 113180 h 532346"/>
              <a:gd name="connsiteX175" fmla="*/ 48184 w 608485"/>
              <a:gd name="connsiteY175" fmla="*/ 116799 h 532346"/>
              <a:gd name="connsiteX176" fmla="*/ 73701 w 608485"/>
              <a:gd name="connsiteY176" fmla="*/ 125052 h 532346"/>
              <a:gd name="connsiteX177" fmla="*/ 149094 w 608485"/>
              <a:gd name="connsiteY177" fmla="*/ 132582 h 532346"/>
              <a:gd name="connsiteX178" fmla="*/ 224486 w 608485"/>
              <a:gd name="connsiteY178" fmla="*/ 125052 h 532346"/>
              <a:gd name="connsiteX179" fmla="*/ 249955 w 608485"/>
              <a:gd name="connsiteY179" fmla="*/ 116799 h 532346"/>
              <a:gd name="connsiteX180" fmla="*/ 256238 w 608485"/>
              <a:gd name="connsiteY180" fmla="*/ 113180 h 532346"/>
              <a:gd name="connsiteX181" fmla="*/ 256238 w 608485"/>
              <a:gd name="connsiteY181" fmla="*/ 100196 h 532346"/>
              <a:gd name="connsiteX182" fmla="*/ 245461 w 608485"/>
              <a:gd name="connsiteY182" fmla="*/ 103671 h 532346"/>
              <a:gd name="connsiteX183" fmla="*/ 149094 w 608485"/>
              <a:gd name="connsiteY183" fmla="*/ 115207 h 532346"/>
              <a:gd name="connsiteX184" fmla="*/ 52678 w 608485"/>
              <a:gd name="connsiteY184" fmla="*/ 103671 h 532346"/>
              <a:gd name="connsiteX185" fmla="*/ 41901 w 608485"/>
              <a:gd name="connsiteY185" fmla="*/ 100196 h 532346"/>
              <a:gd name="connsiteX186" fmla="*/ 149094 w 608485"/>
              <a:gd name="connsiteY186" fmla="*/ 41845 h 532346"/>
              <a:gd name="connsiteX187" fmla="*/ 73701 w 608485"/>
              <a:gd name="connsiteY187" fmla="*/ 49326 h 532346"/>
              <a:gd name="connsiteX188" fmla="*/ 50552 w 608485"/>
              <a:gd name="connsiteY188" fmla="*/ 56517 h 532346"/>
              <a:gd name="connsiteX189" fmla="*/ 48184 w 608485"/>
              <a:gd name="connsiteY189" fmla="*/ 57627 h 532346"/>
              <a:gd name="connsiteX190" fmla="*/ 73701 w 608485"/>
              <a:gd name="connsiteY190" fmla="*/ 65881 h 532346"/>
              <a:gd name="connsiteX191" fmla="*/ 149094 w 608485"/>
              <a:gd name="connsiteY191" fmla="*/ 73410 h 532346"/>
              <a:gd name="connsiteX192" fmla="*/ 224486 w 608485"/>
              <a:gd name="connsiteY192" fmla="*/ 65881 h 532346"/>
              <a:gd name="connsiteX193" fmla="*/ 249955 w 608485"/>
              <a:gd name="connsiteY193" fmla="*/ 57627 h 532346"/>
              <a:gd name="connsiteX194" fmla="*/ 247587 w 608485"/>
              <a:gd name="connsiteY194" fmla="*/ 56517 h 532346"/>
              <a:gd name="connsiteX195" fmla="*/ 224486 w 608485"/>
              <a:gd name="connsiteY195" fmla="*/ 49326 h 532346"/>
              <a:gd name="connsiteX196" fmla="*/ 149094 w 608485"/>
              <a:gd name="connsiteY196" fmla="*/ 41845 h 532346"/>
              <a:gd name="connsiteX197" fmla="*/ 149094 w 608485"/>
              <a:gd name="connsiteY197" fmla="*/ 0 h 532346"/>
              <a:gd name="connsiteX198" fmla="*/ 245461 w 608485"/>
              <a:gd name="connsiteY198" fmla="*/ 11535 h 532346"/>
              <a:gd name="connsiteX199" fmla="*/ 278904 w 608485"/>
              <a:gd name="connsiteY199" fmla="*/ 26014 h 532346"/>
              <a:gd name="connsiteX200" fmla="*/ 298139 w 608485"/>
              <a:gd name="connsiteY200" fmla="*/ 56517 h 532346"/>
              <a:gd name="connsiteX201" fmla="*/ 298139 w 608485"/>
              <a:gd name="connsiteY201" fmla="*/ 57627 h 532346"/>
              <a:gd name="connsiteX202" fmla="*/ 298139 w 608485"/>
              <a:gd name="connsiteY202" fmla="*/ 116799 h 532346"/>
              <a:gd name="connsiteX203" fmla="*/ 298139 w 608485"/>
              <a:gd name="connsiteY203" fmla="*/ 175971 h 532346"/>
              <a:gd name="connsiteX204" fmla="*/ 298139 w 608485"/>
              <a:gd name="connsiteY204" fmla="*/ 235143 h 532346"/>
              <a:gd name="connsiteX205" fmla="*/ 298139 w 608485"/>
              <a:gd name="connsiteY205" fmla="*/ 293687 h 532346"/>
              <a:gd name="connsiteX206" fmla="*/ 298139 w 608485"/>
              <a:gd name="connsiteY206" fmla="*/ 352232 h 532346"/>
              <a:gd name="connsiteX207" fmla="*/ 298139 w 608485"/>
              <a:gd name="connsiteY207" fmla="*/ 412659 h 532346"/>
              <a:gd name="connsiteX208" fmla="*/ 298139 w 608485"/>
              <a:gd name="connsiteY208" fmla="*/ 475112 h 532346"/>
              <a:gd name="connsiteX209" fmla="*/ 278759 w 608485"/>
              <a:gd name="connsiteY209" fmla="*/ 506677 h 532346"/>
              <a:gd name="connsiteX210" fmla="*/ 245316 w 608485"/>
              <a:gd name="connsiteY210" fmla="*/ 520915 h 532346"/>
              <a:gd name="connsiteX211" fmla="*/ 149094 w 608485"/>
              <a:gd name="connsiteY211" fmla="*/ 532064 h 532346"/>
              <a:gd name="connsiteX212" fmla="*/ 52823 w 608485"/>
              <a:gd name="connsiteY212" fmla="*/ 520915 h 532346"/>
              <a:gd name="connsiteX213" fmla="*/ 19380 w 608485"/>
              <a:gd name="connsiteY213" fmla="*/ 506677 h 532346"/>
              <a:gd name="connsiteX214" fmla="*/ 0 w 608485"/>
              <a:gd name="connsiteY214" fmla="*/ 475112 h 532346"/>
              <a:gd name="connsiteX215" fmla="*/ 0 w 608485"/>
              <a:gd name="connsiteY215" fmla="*/ 412659 h 532346"/>
              <a:gd name="connsiteX216" fmla="*/ 0 w 608485"/>
              <a:gd name="connsiteY216" fmla="*/ 352232 h 532346"/>
              <a:gd name="connsiteX217" fmla="*/ 0 w 608485"/>
              <a:gd name="connsiteY217" fmla="*/ 293687 h 532346"/>
              <a:gd name="connsiteX218" fmla="*/ 0 w 608485"/>
              <a:gd name="connsiteY218" fmla="*/ 235143 h 532346"/>
              <a:gd name="connsiteX219" fmla="*/ 0 w 608485"/>
              <a:gd name="connsiteY219" fmla="*/ 175971 h 532346"/>
              <a:gd name="connsiteX220" fmla="*/ 0 w 608485"/>
              <a:gd name="connsiteY220" fmla="*/ 116799 h 532346"/>
              <a:gd name="connsiteX221" fmla="*/ 0 w 608485"/>
              <a:gd name="connsiteY221" fmla="*/ 57627 h 532346"/>
              <a:gd name="connsiteX222" fmla="*/ 0 w 608485"/>
              <a:gd name="connsiteY222" fmla="*/ 56517 h 532346"/>
              <a:gd name="connsiteX223" fmla="*/ 19235 w 608485"/>
              <a:gd name="connsiteY223" fmla="*/ 26014 h 532346"/>
              <a:gd name="connsiteX224" fmla="*/ 52678 w 608485"/>
              <a:gd name="connsiteY224" fmla="*/ 11535 h 532346"/>
              <a:gd name="connsiteX225" fmla="*/ 149094 w 608485"/>
              <a:gd name="connsiteY225" fmla="*/ 0 h 53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8485" h="532346">
                <a:moveTo>
                  <a:pt x="352138" y="457876"/>
                </a:moveTo>
                <a:lnTo>
                  <a:pt x="352138" y="471679"/>
                </a:lnTo>
                <a:cubicBezTo>
                  <a:pt x="355667" y="474237"/>
                  <a:pt x="365045" y="479063"/>
                  <a:pt x="383994" y="483262"/>
                </a:cubicBezTo>
                <a:cubicBezTo>
                  <a:pt x="404974" y="487944"/>
                  <a:pt x="431754" y="490502"/>
                  <a:pt x="459356" y="490502"/>
                </a:cubicBezTo>
                <a:cubicBezTo>
                  <a:pt x="486958" y="490502"/>
                  <a:pt x="513739" y="487944"/>
                  <a:pt x="534767" y="483262"/>
                </a:cubicBezTo>
                <a:cubicBezTo>
                  <a:pt x="553668" y="479063"/>
                  <a:pt x="563094" y="474237"/>
                  <a:pt x="566574" y="471679"/>
                </a:cubicBezTo>
                <a:lnTo>
                  <a:pt x="566574" y="457876"/>
                </a:lnTo>
                <a:cubicBezTo>
                  <a:pt x="563190" y="459082"/>
                  <a:pt x="559565" y="460241"/>
                  <a:pt x="555746" y="461351"/>
                </a:cubicBezTo>
                <a:cubicBezTo>
                  <a:pt x="529739" y="468783"/>
                  <a:pt x="495515" y="472886"/>
                  <a:pt x="459356" y="472886"/>
                </a:cubicBezTo>
                <a:cubicBezTo>
                  <a:pt x="423246" y="472886"/>
                  <a:pt x="389022" y="468783"/>
                  <a:pt x="362967" y="461351"/>
                </a:cubicBezTo>
                <a:cubicBezTo>
                  <a:pt x="359148" y="460241"/>
                  <a:pt x="355571" y="459082"/>
                  <a:pt x="352138" y="457876"/>
                </a:cubicBezTo>
                <a:close/>
                <a:moveTo>
                  <a:pt x="41901" y="455228"/>
                </a:moveTo>
                <a:lnTo>
                  <a:pt x="41901" y="471396"/>
                </a:lnTo>
                <a:cubicBezTo>
                  <a:pt x="45381" y="473954"/>
                  <a:pt x="54756" y="478780"/>
                  <a:pt x="73701" y="482979"/>
                </a:cubicBezTo>
                <a:cubicBezTo>
                  <a:pt x="94724" y="487661"/>
                  <a:pt x="121498" y="490267"/>
                  <a:pt x="149094" y="490267"/>
                </a:cubicBezTo>
                <a:cubicBezTo>
                  <a:pt x="176641" y="490267"/>
                  <a:pt x="203415" y="487661"/>
                  <a:pt x="224438" y="482979"/>
                </a:cubicBezTo>
                <a:cubicBezTo>
                  <a:pt x="243383" y="478780"/>
                  <a:pt x="252758" y="473954"/>
                  <a:pt x="256238" y="471396"/>
                </a:cubicBezTo>
                <a:lnTo>
                  <a:pt x="256238" y="455228"/>
                </a:lnTo>
                <a:cubicBezTo>
                  <a:pt x="252855" y="456482"/>
                  <a:pt x="249279" y="457641"/>
                  <a:pt x="245461" y="458703"/>
                </a:cubicBezTo>
                <a:cubicBezTo>
                  <a:pt x="219412" y="466184"/>
                  <a:pt x="185195" y="470286"/>
                  <a:pt x="149094" y="470286"/>
                </a:cubicBezTo>
                <a:cubicBezTo>
                  <a:pt x="112944" y="470286"/>
                  <a:pt x="78727" y="466184"/>
                  <a:pt x="52678" y="458703"/>
                </a:cubicBezTo>
                <a:cubicBezTo>
                  <a:pt x="48909" y="457641"/>
                  <a:pt x="45284" y="456482"/>
                  <a:pt x="41901" y="455228"/>
                </a:cubicBezTo>
                <a:close/>
                <a:moveTo>
                  <a:pt x="352138" y="398705"/>
                </a:moveTo>
                <a:lnTo>
                  <a:pt x="352138" y="411688"/>
                </a:lnTo>
                <a:cubicBezTo>
                  <a:pt x="353395" y="412605"/>
                  <a:pt x="355425" y="413859"/>
                  <a:pt x="358471" y="415307"/>
                </a:cubicBezTo>
                <a:cubicBezTo>
                  <a:pt x="363692" y="417769"/>
                  <a:pt x="371861" y="420809"/>
                  <a:pt x="383946" y="423560"/>
                </a:cubicBezTo>
                <a:cubicBezTo>
                  <a:pt x="405071" y="428387"/>
                  <a:pt x="431851" y="431090"/>
                  <a:pt x="459356" y="431090"/>
                </a:cubicBezTo>
                <a:cubicBezTo>
                  <a:pt x="486862" y="431090"/>
                  <a:pt x="513642" y="428387"/>
                  <a:pt x="534767" y="423560"/>
                </a:cubicBezTo>
                <a:cubicBezTo>
                  <a:pt x="546852" y="420809"/>
                  <a:pt x="555021" y="417769"/>
                  <a:pt x="560290" y="415307"/>
                </a:cubicBezTo>
                <a:cubicBezTo>
                  <a:pt x="563287" y="413859"/>
                  <a:pt x="565317" y="412605"/>
                  <a:pt x="566574" y="411688"/>
                </a:cubicBezTo>
                <a:lnTo>
                  <a:pt x="566574" y="398705"/>
                </a:lnTo>
                <a:cubicBezTo>
                  <a:pt x="563190" y="399911"/>
                  <a:pt x="559565" y="401070"/>
                  <a:pt x="555746" y="402180"/>
                </a:cubicBezTo>
                <a:cubicBezTo>
                  <a:pt x="529739" y="409612"/>
                  <a:pt x="495515" y="413715"/>
                  <a:pt x="459356" y="413715"/>
                </a:cubicBezTo>
                <a:cubicBezTo>
                  <a:pt x="423246" y="413715"/>
                  <a:pt x="389022" y="409612"/>
                  <a:pt x="362967" y="402180"/>
                </a:cubicBezTo>
                <a:cubicBezTo>
                  <a:pt x="359148" y="401070"/>
                  <a:pt x="355571" y="399911"/>
                  <a:pt x="352138" y="398705"/>
                </a:cubicBezTo>
                <a:close/>
                <a:moveTo>
                  <a:pt x="41901" y="394801"/>
                </a:moveTo>
                <a:lnTo>
                  <a:pt x="41901" y="409039"/>
                </a:lnTo>
                <a:cubicBezTo>
                  <a:pt x="43157" y="410004"/>
                  <a:pt x="45187" y="411259"/>
                  <a:pt x="48184" y="412659"/>
                </a:cubicBezTo>
                <a:cubicBezTo>
                  <a:pt x="53403" y="415168"/>
                  <a:pt x="61619" y="418161"/>
                  <a:pt x="73701" y="420912"/>
                </a:cubicBezTo>
                <a:cubicBezTo>
                  <a:pt x="94772" y="425786"/>
                  <a:pt x="121546" y="428441"/>
                  <a:pt x="149094" y="428441"/>
                </a:cubicBezTo>
                <a:cubicBezTo>
                  <a:pt x="176593" y="428441"/>
                  <a:pt x="203367" y="425786"/>
                  <a:pt x="224486" y="420912"/>
                </a:cubicBezTo>
                <a:cubicBezTo>
                  <a:pt x="236520" y="418161"/>
                  <a:pt x="244736" y="415168"/>
                  <a:pt x="249955" y="412659"/>
                </a:cubicBezTo>
                <a:cubicBezTo>
                  <a:pt x="252952" y="411259"/>
                  <a:pt x="255030" y="410004"/>
                  <a:pt x="256238" y="409039"/>
                </a:cubicBezTo>
                <a:lnTo>
                  <a:pt x="256238" y="394801"/>
                </a:lnTo>
                <a:cubicBezTo>
                  <a:pt x="252855" y="396007"/>
                  <a:pt x="249279" y="397166"/>
                  <a:pt x="245461" y="398276"/>
                </a:cubicBezTo>
                <a:cubicBezTo>
                  <a:pt x="219412" y="405709"/>
                  <a:pt x="185195" y="409811"/>
                  <a:pt x="149094" y="409811"/>
                </a:cubicBezTo>
                <a:cubicBezTo>
                  <a:pt x="112944" y="409811"/>
                  <a:pt x="78727" y="405709"/>
                  <a:pt x="52678" y="398276"/>
                </a:cubicBezTo>
                <a:cubicBezTo>
                  <a:pt x="48909" y="397166"/>
                  <a:pt x="45284" y="396007"/>
                  <a:pt x="41901" y="394801"/>
                </a:cubicBezTo>
                <a:close/>
                <a:moveTo>
                  <a:pt x="352138" y="339534"/>
                </a:moveTo>
                <a:lnTo>
                  <a:pt x="352138" y="352517"/>
                </a:lnTo>
                <a:cubicBezTo>
                  <a:pt x="353395" y="353434"/>
                  <a:pt x="355425" y="354689"/>
                  <a:pt x="358471" y="356136"/>
                </a:cubicBezTo>
                <a:cubicBezTo>
                  <a:pt x="363692" y="358598"/>
                  <a:pt x="371861" y="361590"/>
                  <a:pt x="383946" y="364390"/>
                </a:cubicBezTo>
                <a:cubicBezTo>
                  <a:pt x="405071" y="369216"/>
                  <a:pt x="431851" y="371919"/>
                  <a:pt x="459356" y="371919"/>
                </a:cubicBezTo>
                <a:cubicBezTo>
                  <a:pt x="486862" y="371919"/>
                  <a:pt x="513642" y="369216"/>
                  <a:pt x="534767" y="364390"/>
                </a:cubicBezTo>
                <a:cubicBezTo>
                  <a:pt x="546852" y="361590"/>
                  <a:pt x="555021" y="358598"/>
                  <a:pt x="560290" y="356136"/>
                </a:cubicBezTo>
                <a:cubicBezTo>
                  <a:pt x="563287" y="354689"/>
                  <a:pt x="565317" y="353434"/>
                  <a:pt x="566574" y="352468"/>
                </a:cubicBezTo>
                <a:lnTo>
                  <a:pt x="566574" y="339534"/>
                </a:lnTo>
                <a:cubicBezTo>
                  <a:pt x="563190" y="340740"/>
                  <a:pt x="559565" y="341899"/>
                  <a:pt x="555746" y="343009"/>
                </a:cubicBezTo>
                <a:cubicBezTo>
                  <a:pt x="529739" y="350441"/>
                  <a:pt x="495515" y="354544"/>
                  <a:pt x="459356" y="354544"/>
                </a:cubicBezTo>
                <a:cubicBezTo>
                  <a:pt x="423246" y="354544"/>
                  <a:pt x="389022" y="350441"/>
                  <a:pt x="362967" y="343009"/>
                </a:cubicBezTo>
                <a:cubicBezTo>
                  <a:pt x="359148" y="341899"/>
                  <a:pt x="355571" y="340740"/>
                  <a:pt x="352138" y="339534"/>
                </a:cubicBezTo>
                <a:close/>
                <a:moveTo>
                  <a:pt x="41901" y="336256"/>
                </a:moveTo>
                <a:lnTo>
                  <a:pt x="41901" y="348612"/>
                </a:lnTo>
                <a:cubicBezTo>
                  <a:pt x="43157" y="349529"/>
                  <a:pt x="45187" y="350784"/>
                  <a:pt x="48184" y="352232"/>
                </a:cubicBezTo>
                <a:cubicBezTo>
                  <a:pt x="53403" y="354693"/>
                  <a:pt x="61619" y="357686"/>
                  <a:pt x="73701" y="360485"/>
                </a:cubicBezTo>
                <a:cubicBezTo>
                  <a:pt x="94772" y="365311"/>
                  <a:pt x="121546" y="368014"/>
                  <a:pt x="149094" y="368014"/>
                </a:cubicBezTo>
                <a:cubicBezTo>
                  <a:pt x="176593" y="368014"/>
                  <a:pt x="203367" y="365311"/>
                  <a:pt x="224486" y="360485"/>
                </a:cubicBezTo>
                <a:cubicBezTo>
                  <a:pt x="236520" y="357686"/>
                  <a:pt x="244736" y="354693"/>
                  <a:pt x="249955" y="352232"/>
                </a:cubicBezTo>
                <a:cubicBezTo>
                  <a:pt x="252952" y="350784"/>
                  <a:pt x="255030" y="349529"/>
                  <a:pt x="256238" y="348612"/>
                </a:cubicBezTo>
                <a:lnTo>
                  <a:pt x="256238" y="336256"/>
                </a:lnTo>
                <a:cubicBezTo>
                  <a:pt x="252855" y="337511"/>
                  <a:pt x="249279" y="338670"/>
                  <a:pt x="245461" y="339731"/>
                </a:cubicBezTo>
                <a:cubicBezTo>
                  <a:pt x="219412" y="347212"/>
                  <a:pt x="185195" y="351315"/>
                  <a:pt x="149094" y="351315"/>
                </a:cubicBezTo>
                <a:cubicBezTo>
                  <a:pt x="112944" y="351315"/>
                  <a:pt x="78727" y="347212"/>
                  <a:pt x="52678" y="339731"/>
                </a:cubicBezTo>
                <a:cubicBezTo>
                  <a:pt x="48909" y="338670"/>
                  <a:pt x="45284" y="337511"/>
                  <a:pt x="41901" y="336256"/>
                </a:cubicBezTo>
                <a:close/>
                <a:moveTo>
                  <a:pt x="352138" y="280315"/>
                </a:moveTo>
                <a:lnTo>
                  <a:pt x="352138" y="293298"/>
                </a:lnTo>
                <a:cubicBezTo>
                  <a:pt x="353395" y="294263"/>
                  <a:pt x="355425" y="295518"/>
                  <a:pt x="358471" y="296917"/>
                </a:cubicBezTo>
                <a:cubicBezTo>
                  <a:pt x="363692" y="299427"/>
                  <a:pt x="371861" y="302419"/>
                  <a:pt x="383946" y="305219"/>
                </a:cubicBezTo>
                <a:cubicBezTo>
                  <a:pt x="405071" y="310045"/>
                  <a:pt x="431851" y="312699"/>
                  <a:pt x="459356" y="312699"/>
                </a:cubicBezTo>
                <a:cubicBezTo>
                  <a:pt x="486862" y="312699"/>
                  <a:pt x="513642" y="310045"/>
                  <a:pt x="534767" y="305219"/>
                </a:cubicBezTo>
                <a:cubicBezTo>
                  <a:pt x="546852" y="302419"/>
                  <a:pt x="555021" y="299427"/>
                  <a:pt x="560290" y="296917"/>
                </a:cubicBezTo>
                <a:cubicBezTo>
                  <a:pt x="563287" y="295518"/>
                  <a:pt x="565317" y="294263"/>
                  <a:pt x="566574" y="293298"/>
                </a:cubicBezTo>
                <a:lnTo>
                  <a:pt x="566574" y="280315"/>
                </a:lnTo>
                <a:cubicBezTo>
                  <a:pt x="563190" y="281570"/>
                  <a:pt x="559565" y="282728"/>
                  <a:pt x="555746" y="283790"/>
                </a:cubicBezTo>
                <a:cubicBezTo>
                  <a:pt x="529739" y="291271"/>
                  <a:pt x="495515" y="295373"/>
                  <a:pt x="459356" y="295373"/>
                </a:cubicBezTo>
                <a:cubicBezTo>
                  <a:pt x="423246" y="295373"/>
                  <a:pt x="389022" y="291271"/>
                  <a:pt x="362967" y="283790"/>
                </a:cubicBezTo>
                <a:cubicBezTo>
                  <a:pt x="359148" y="282728"/>
                  <a:pt x="355571" y="281570"/>
                  <a:pt x="352138" y="280315"/>
                </a:cubicBezTo>
                <a:close/>
                <a:moveTo>
                  <a:pt x="41901" y="277712"/>
                </a:moveTo>
                <a:lnTo>
                  <a:pt x="41901" y="290068"/>
                </a:lnTo>
                <a:cubicBezTo>
                  <a:pt x="43157" y="291033"/>
                  <a:pt x="45187" y="292288"/>
                  <a:pt x="48184" y="293687"/>
                </a:cubicBezTo>
                <a:cubicBezTo>
                  <a:pt x="53451" y="296197"/>
                  <a:pt x="61619" y="299190"/>
                  <a:pt x="73701" y="301941"/>
                </a:cubicBezTo>
                <a:cubicBezTo>
                  <a:pt x="94821" y="306815"/>
                  <a:pt x="121595" y="309470"/>
                  <a:pt x="149094" y="309470"/>
                </a:cubicBezTo>
                <a:cubicBezTo>
                  <a:pt x="176593" y="309470"/>
                  <a:pt x="203367" y="306815"/>
                  <a:pt x="224486" y="301941"/>
                </a:cubicBezTo>
                <a:cubicBezTo>
                  <a:pt x="236520" y="299190"/>
                  <a:pt x="244736" y="296197"/>
                  <a:pt x="249955" y="293687"/>
                </a:cubicBezTo>
                <a:cubicBezTo>
                  <a:pt x="252952" y="292288"/>
                  <a:pt x="255030" y="291033"/>
                  <a:pt x="256238" y="290068"/>
                </a:cubicBezTo>
                <a:lnTo>
                  <a:pt x="256286" y="290068"/>
                </a:lnTo>
                <a:lnTo>
                  <a:pt x="256286" y="277712"/>
                </a:lnTo>
                <a:cubicBezTo>
                  <a:pt x="252855" y="278967"/>
                  <a:pt x="249279" y="280125"/>
                  <a:pt x="245461" y="281187"/>
                </a:cubicBezTo>
                <a:cubicBezTo>
                  <a:pt x="219412" y="288668"/>
                  <a:pt x="185195" y="292770"/>
                  <a:pt x="149094" y="292770"/>
                </a:cubicBezTo>
                <a:cubicBezTo>
                  <a:pt x="112944" y="292770"/>
                  <a:pt x="78727" y="288668"/>
                  <a:pt x="52678" y="281187"/>
                </a:cubicBezTo>
                <a:cubicBezTo>
                  <a:pt x="48909" y="280125"/>
                  <a:pt x="45284" y="278967"/>
                  <a:pt x="41901" y="277712"/>
                </a:cubicBezTo>
                <a:close/>
                <a:moveTo>
                  <a:pt x="352138" y="221144"/>
                </a:moveTo>
                <a:lnTo>
                  <a:pt x="352138" y="234127"/>
                </a:lnTo>
                <a:cubicBezTo>
                  <a:pt x="353395" y="235092"/>
                  <a:pt x="355425" y="236347"/>
                  <a:pt x="358471" y="237746"/>
                </a:cubicBezTo>
                <a:cubicBezTo>
                  <a:pt x="363692" y="240256"/>
                  <a:pt x="371861" y="243248"/>
                  <a:pt x="383946" y="245999"/>
                </a:cubicBezTo>
                <a:cubicBezTo>
                  <a:pt x="405071" y="250874"/>
                  <a:pt x="431851" y="253529"/>
                  <a:pt x="459356" y="253529"/>
                </a:cubicBezTo>
                <a:cubicBezTo>
                  <a:pt x="486862" y="253529"/>
                  <a:pt x="513642" y="250874"/>
                  <a:pt x="534767" y="245999"/>
                </a:cubicBezTo>
                <a:cubicBezTo>
                  <a:pt x="546852" y="243248"/>
                  <a:pt x="555021" y="240256"/>
                  <a:pt x="560290" y="237746"/>
                </a:cubicBezTo>
                <a:cubicBezTo>
                  <a:pt x="563287" y="236347"/>
                  <a:pt x="565317" y="235092"/>
                  <a:pt x="566574" y="234127"/>
                </a:cubicBezTo>
                <a:lnTo>
                  <a:pt x="566574" y="221144"/>
                </a:lnTo>
                <a:cubicBezTo>
                  <a:pt x="563190" y="222399"/>
                  <a:pt x="559565" y="223557"/>
                  <a:pt x="555746" y="224619"/>
                </a:cubicBezTo>
                <a:cubicBezTo>
                  <a:pt x="529739" y="232100"/>
                  <a:pt x="495515" y="236202"/>
                  <a:pt x="459356" y="236202"/>
                </a:cubicBezTo>
                <a:cubicBezTo>
                  <a:pt x="423246" y="236202"/>
                  <a:pt x="389022" y="232100"/>
                  <a:pt x="362967" y="224619"/>
                </a:cubicBezTo>
                <a:cubicBezTo>
                  <a:pt x="359148" y="223557"/>
                  <a:pt x="355571" y="222399"/>
                  <a:pt x="352138" y="221144"/>
                </a:cubicBezTo>
                <a:close/>
                <a:moveTo>
                  <a:pt x="41901" y="218540"/>
                </a:moveTo>
                <a:lnTo>
                  <a:pt x="41901" y="231523"/>
                </a:lnTo>
                <a:cubicBezTo>
                  <a:pt x="43157" y="232488"/>
                  <a:pt x="45187" y="233743"/>
                  <a:pt x="48184" y="235143"/>
                </a:cubicBezTo>
                <a:cubicBezTo>
                  <a:pt x="53403" y="237653"/>
                  <a:pt x="61619" y="240645"/>
                  <a:pt x="73701" y="243396"/>
                </a:cubicBezTo>
                <a:cubicBezTo>
                  <a:pt x="94772" y="248271"/>
                  <a:pt x="121546" y="250925"/>
                  <a:pt x="149094" y="250925"/>
                </a:cubicBezTo>
                <a:cubicBezTo>
                  <a:pt x="176593" y="250925"/>
                  <a:pt x="203367" y="248271"/>
                  <a:pt x="224486" y="243396"/>
                </a:cubicBezTo>
                <a:cubicBezTo>
                  <a:pt x="236520" y="240645"/>
                  <a:pt x="244736" y="237653"/>
                  <a:pt x="249955" y="235143"/>
                </a:cubicBezTo>
                <a:cubicBezTo>
                  <a:pt x="252952" y="233743"/>
                  <a:pt x="255030" y="232488"/>
                  <a:pt x="256238" y="231523"/>
                </a:cubicBezTo>
                <a:lnTo>
                  <a:pt x="256238" y="218540"/>
                </a:lnTo>
                <a:cubicBezTo>
                  <a:pt x="252855" y="219795"/>
                  <a:pt x="249279" y="220953"/>
                  <a:pt x="245461" y="222015"/>
                </a:cubicBezTo>
                <a:cubicBezTo>
                  <a:pt x="219412" y="229496"/>
                  <a:pt x="185195" y="233599"/>
                  <a:pt x="149094" y="233599"/>
                </a:cubicBezTo>
                <a:cubicBezTo>
                  <a:pt x="112944" y="233599"/>
                  <a:pt x="78727" y="229496"/>
                  <a:pt x="52678" y="222015"/>
                </a:cubicBezTo>
                <a:cubicBezTo>
                  <a:pt x="48909" y="220953"/>
                  <a:pt x="45284" y="219795"/>
                  <a:pt x="41901" y="218540"/>
                </a:cubicBezTo>
                <a:close/>
                <a:moveTo>
                  <a:pt x="459356" y="162793"/>
                </a:moveTo>
                <a:cubicBezTo>
                  <a:pt x="431851" y="162793"/>
                  <a:pt x="405071" y="165448"/>
                  <a:pt x="383946" y="170322"/>
                </a:cubicBezTo>
                <a:cubicBezTo>
                  <a:pt x="373553" y="172687"/>
                  <a:pt x="366060" y="175245"/>
                  <a:pt x="360840" y="177514"/>
                </a:cubicBezTo>
                <a:cubicBezTo>
                  <a:pt x="359969" y="177852"/>
                  <a:pt x="359196" y="178238"/>
                  <a:pt x="358471" y="178576"/>
                </a:cubicBezTo>
                <a:cubicBezTo>
                  <a:pt x="363692" y="181085"/>
                  <a:pt x="371861" y="184078"/>
                  <a:pt x="383946" y="186829"/>
                </a:cubicBezTo>
                <a:cubicBezTo>
                  <a:pt x="405071" y="191703"/>
                  <a:pt x="431851" y="194358"/>
                  <a:pt x="459356" y="194358"/>
                </a:cubicBezTo>
                <a:cubicBezTo>
                  <a:pt x="486862" y="194358"/>
                  <a:pt x="513642" y="191703"/>
                  <a:pt x="534767" y="186829"/>
                </a:cubicBezTo>
                <a:cubicBezTo>
                  <a:pt x="546852" y="184078"/>
                  <a:pt x="555021" y="181085"/>
                  <a:pt x="560290" y="178576"/>
                </a:cubicBezTo>
                <a:cubicBezTo>
                  <a:pt x="559565" y="178238"/>
                  <a:pt x="558743" y="177852"/>
                  <a:pt x="557873" y="177514"/>
                </a:cubicBezTo>
                <a:cubicBezTo>
                  <a:pt x="552652" y="175245"/>
                  <a:pt x="545160" y="172687"/>
                  <a:pt x="534767" y="170322"/>
                </a:cubicBezTo>
                <a:cubicBezTo>
                  <a:pt x="513642" y="165448"/>
                  <a:pt x="486862" y="162793"/>
                  <a:pt x="459356" y="162793"/>
                </a:cubicBezTo>
                <a:close/>
                <a:moveTo>
                  <a:pt x="41901" y="159368"/>
                </a:moveTo>
                <a:lnTo>
                  <a:pt x="41901" y="172351"/>
                </a:lnTo>
                <a:cubicBezTo>
                  <a:pt x="43157" y="173268"/>
                  <a:pt x="45187" y="174523"/>
                  <a:pt x="48184" y="175971"/>
                </a:cubicBezTo>
                <a:cubicBezTo>
                  <a:pt x="53451" y="178481"/>
                  <a:pt x="61619" y="181473"/>
                  <a:pt x="73701" y="184224"/>
                </a:cubicBezTo>
                <a:cubicBezTo>
                  <a:pt x="94821" y="189099"/>
                  <a:pt x="121595" y="191754"/>
                  <a:pt x="149094" y="191754"/>
                </a:cubicBezTo>
                <a:cubicBezTo>
                  <a:pt x="176593" y="191754"/>
                  <a:pt x="203367" y="189099"/>
                  <a:pt x="224486" y="184224"/>
                </a:cubicBezTo>
                <a:cubicBezTo>
                  <a:pt x="236520" y="181473"/>
                  <a:pt x="244736" y="178481"/>
                  <a:pt x="249955" y="175971"/>
                </a:cubicBezTo>
                <a:cubicBezTo>
                  <a:pt x="252952" y="174523"/>
                  <a:pt x="255030" y="173268"/>
                  <a:pt x="256238" y="172351"/>
                </a:cubicBezTo>
                <a:lnTo>
                  <a:pt x="256286" y="172351"/>
                </a:lnTo>
                <a:lnTo>
                  <a:pt x="256286" y="159368"/>
                </a:lnTo>
                <a:cubicBezTo>
                  <a:pt x="252855" y="160575"/>
                  <a:pt x="249279" y="161733"/>
                  <a:pt x="245461" y="162843"/>
                </a:cubicBezTo>
                <a:cubicBezTo>
                  <a:pt x="219412" y="170276"/>
                  <a:pt x="185195" y="174378"/>
                  <a:pt x="149094" y="174378"/>
                </a:cubicBezTo>
                <a:cubicBezTo>
                  <a:pt x="112944" y="174378"/>
                  <a:pt x="78727" y="170276"/>
                  <a:pt x="52678" y="162843"/>
                </a:cubicBezTo>
                <a:cubicBezTo>
                  <a:pt x="48909" y="161733"/>
                  <a:pt x="45284" y="160575"/>
                  <a:pt x="41901" y="159368"/>
                </a:cubicBezTo>
                <a:close/>
                <a:moveTo>
                  <a:pt x="459356" y="120949"/>
                </a:moveTo>
                <a:cubicBezTo>
                  <a:pt x="495515" y="120949"/>
                  <a:pt x="529739" y="125051"/>
                  <a:pt x="555746" y="132532"/>
                </a:cubicBezTo>
                <a:cubicBezTo>
                  <a:pt x="569668" y="136490"/>
                  <a:pt x="580931" y="141364"/>
                  <a:pt x="589197" y="146963"/>
                </a:cubicBezTo>
                <a:cubicBezTo>
                  <a:pt x="604473" y="157291"/>
                  <a:pt x="608195" y="169068"/>
                  <a:pt x="608437" y="177514"/>
                </a:cubicBezTo>
                <a:lnTo>
                  <a:pt x="608485" y="177514"/>
                </a:lnTo>
                <a:lnTo>
                  <a:pt x="608485" y="475395"/>
                </a:lnTo>
                <a:cubicBezTo>
                  <a:pt x="608485" y="483890"/>
                  <a:pt x="605101" y="496245"/>
                  <a:pt x="589101" y="506960"/>
                </a:cubicBezTo>
                <a:cubicBezTo>
                  <a:pt x="580786" y="512510"/>
                  <a:pt x="569571" y="517240"/>
                  <a:pt x="555649" y="521149"/>
                </a:cubicBezTo>
                <a:cubicBezTo>
                  <a:pt x="529788" y="528340"/>
                  <a:pt x="495611" y="532346"/>
                  <a:pt x="459356" y="532346"/>
                </a:cubicBezTo>
                <a:cubicBezTo>
                  <a:pt x="423150" y="532346"/>
                  <a:pt x="388925" y="528340"/>
                  <a:pt x="363112" y="521149"/>
                </a:cubicBezTo>
                <a:cubicBezTo>
                  <a:pt x="349190" y="517240"/>
                  <a:pt x="337926" y="512462"/>
                  <a:pt x="329660" y="506960"/>
                </a:cubicBezTo>
                <a:cubicBezTo>
                  <a:pt x="313611" y="496245"/>
                  <a:pt x="310276" y="483890"/>
                  <a:pt x="310276" y="475395"/>
                </a:cubicBezTo>
                <a:lnTo>
                  <a:pt x="310276" y="415307"/>
                </a:lnTo>
                <a:lnTo>
                  <a:pt x="310276" y="356136"/>
                </a:lnTo>
                <a:lnTo>
                  <a:pt x="310276" y="296917"/>
                </a:lnTo>
                <a:lnTo>
                  <a:pt x="310276" y="237746"/>
                </a:lnTo>
                <a:lnTo>
                  <a:pt x="310276" y="178576"/>
                </a:lnTo>
                <a:lnTo>
                  <a:pt x="310276" y="177514"/>
                </a:lnTo>
                <a:cubicBezTo>
                  <a:pt x="310566" y="169068"/>
                  <a:pt x="314240" y="157291"/>
                  <a:pt x="329515" y="146963"/>
                </a:cubicBezTo>
                <a:cubicBezTo>
                  <a:pt x="337830" y="141364"/>
                  <a:pt x="349045" y="136490"/>
                  <a:pt x="362967" y="132532"/>
                </a:cubicBezTo>
                <a:cubicBezTo>
                  <a:pt x="389022" y="125051"/>
                  <a:pt x="423246" y="120949"/>
                  <a:pt x="459356" y="120949"/>
                </a:cubicBezTo>
                <a:close/>
                <a:moveTo>
                  <a:pt x="41901" y="100196"/>
                </a:moveTo>
                <a:lnTo>
                  <a:pt x="41901" y="113180"/>
                </a:lnTo>
                <a:cubicBezTo>
                  <a:pt x="43157" y="114097"/>
                  <a:pt x="45187" y="115351"/>
                  <a:pt x="48184" y="116799"/>
                </a:cubicBezTo>
                <a:cubicBezTo>
                  <a:pt x="53403" y="119261"/>
                  <a:pt x="61619" y="122301"/>
                  <a:pt x="73701" y="125052"/>
                </a:cubicBezTo>
                <a:cubicBezTo>
                  <a:pt x="94772" y="129927"/>
                  <a:pt x="121546" y="132582"/>
                  <a:pt x="149094" y="132582"/>
                </a:cubicBezTo>
                <a:cubicBezTo>
                  <a:pt x="176593" y="132582"/>
                  <a:pt x="203367" y="129879"/>
                  <a:pt x="224486" y="125052"/>
                </a:cubicBezTo>
                <a:cubicBezTo>
                  <a:pt x="236520" y="122301"/>
                  <a:pt x="244736" y="119261"/>
                  <a:pt x="249955" y="116799"/>
                </a:cubicBezTo>
                <a:cubicBezTo>
                  <a:pt x="252952" y="115351"/>
                  <a:pt x="255030" y="114097"/>
                  <a:pt x="256238" y="113180"/>
                </a:cubicBezTo>
                <a:lnTo>
                  <a:pt x="256238" y="100196"/>
                </a:lnTo>
                <a:cubicBezTo>
                  <a:pt x="252855" y="101403"/>
                  <a:pt x="249279" y="102561"/>
                  <a:pt x="245461" y="103671"/>
                </a:cubicBezTo>
                <a:cubicBezTo>
                  <a:pt x="219412" y="111104"/>
                  <a:pt x="185195" y="115207"/>
                  <a:pt x="149094" y="115207"/>
                </a:cubicBezTo>
                <a:cubicBezTo>
                  <a:pt x="112944" y="115207"/>
                  <a:pt x="78727" y="111104"/>
                  <a:pt x="52678" y="103671"/>
                </a:cubicBezTo>
                <a:cubicBezTo>
                  <a:pt x="48909" y="102561"/>
                  <a:pt x="45284" y="101403"/>
                  <a:pt x="41901" y="100196"/>
                </a:cubicBezTo>
                <a:close/>
                <a:moveTo>
                  <a:pt x="149094" y="41845"/>
                </a:moveTo>
                <a:cubicBezTo>
                  <a:pt x="121595" y="41845"/>
                  <a:pt x="94772" y="44500"/>
                  <a:pt x="73701" y="49326"/>
                </a:cubicBezTo>
                <a:cubicBezTo>
                  <a:pt x="63310" y="51739"/>
                  <a:pt x="55820" y="54297"/>
                  <a:pt x="50552" y="56517"/>
                </a:cubicBezTo>
                <a:cubicBezTo>
                  <a:pt x="49730" y="56903"/>
                  <a:pt x="48909" y="57241"/>
                  <a:pt x="48184" y="57627"/>
                </a:cubicBezTo>
                <a:cubicBezTo>
                  <a:pt x="53403" y="60089"/>
                  <a:pt x="61619" y="63081"/>
                  <a:pt x="73701" y="65881"/>
                </a:cubicBezTo>
                <a:cubicBezTo>
                  <a:pt x="94772" y="70707"/>
                  <a:pt x="121546" y="73410"/>
                  <a:pt x="149094" y="73410"/>
                </a:cubicBezTo>
                <a:cubicBezTo>
                  <a:pt x="176593" y="73410"/>
                  <a:pt x="203367" y="70707"/>
                  <a:pt x="224486" y="65881"/>
                </a:cubicBezTo>
                <a:cubicBezTo>
                  <a:pt x="236520" y="63081"/>
                  <a:pt x="244736" y="60089"/>
                  <a:pt x="249955" y="57627"/>
                </a:cubicBezTo>
                <a:cubicBezTo>
                  <a:pt x="249230" y="57241"/>
                  <a:pt x="248409" y="56903"/>
                  <a:pt x="247587" y="56517"/>
                </a:cubicBezTo>
                <a:cubicBezTo>
                  <a:pt x="242368" y="54297"/>
                  <a:pt x="234829" y="51739"/>
                  <a:pt x="224486" y="49326"/>
                </a:cubicBezTo>
                <a:cubicBezTo>
                  <a:pt x="203367" y="44500"/>
                  <a:pt x="176593" y="41845"/>
                  <a:pt x="149094" y="41845"/>
                </a:cubicBezTo>
                <a:close/>
                <a:moveTo>
                  <a:pt x="149094" y="0"/>
                </a:moveTo>
                <a:cubicBezTo>
                  <a:pt x="185195" y="0"/>
                  <a:pt x="219412" y="4103"/>
                  <a:pt x="245461" y="11535"/>
                </a:cubicBezTo>
                <a:cubicBezTo>
                  <a:pt x="259331" y="15541"/>
                  <a:pt x="270592" y="20416"/>
                  <a:pt x="278904" y="26014"/>
                </a:cubicBezTo>
                <a:cubicBezTo>
                  <a:pt x="294128" y="36343"/>
                  <a:pt x="297849" y="48119"/>
                  <a:pt x="298139" y="56517"/>
                </a:cubicBezTo>
                <a:lnTo>
                  <a:pt x="298139" y="57627"/>
                </a:lnTo>
                <a:lnTo>
                  <a:pt x="298139" y="116799"/>
                </a:lnTo>
                <a:lnTo>
                  <a:pt x="298139" y="175971"/>
                </a:lnTo>
                <a:lnTo>
                  <a:pt x="298139" y="235143"/>
                </a:lnTo>
                <a:lnTo>
                  <a:pt x="298139" y="293687"/>
                </a:lnTo>
                <a:lnTo>
                  <a:pt x="298139" y="352232"/>
                </a:lnTo>
                <a:lnTo>
                  <a:pt x="298139" y="412659"/>
                </a:lnTo>
                <a:lnTo>
                  <a:pt x="298139" y="475112"/>
                </a:lnTo>
                <a:cubicBezTo>
                  <a:pt x="298139" y="483655"/>
                  <a:pt x="294804" y="496011"/>
                  <a:pt x="278759" y="506677"/>
                </a:cubicBezTo>
                <a:cubicBezTo>
                  <a:pt x="270495" y="512228"/>
                  <a:pt x="259235" y="517006"/>
                  <a:pt x="245316" y="520915"/>
                </a:cubicBezTo>
                <a:cubicBezTo>
                  <a:pt x="219460" y="528106"/>
                  <a:pt x="185292" y="532064"/>
                  <a:pt x="149094" y="532064"/>
                </a:cubicBezTo>
                <a:cubicBezTo>
                  <a:pt x="112847" y="532064"/>
                  <a:pt x="78679" y="528106"/>
                  <a:pt x="52823" y="520915"/>
                </a:cubicBezTo>
                <a:cubicBezTo>
                  <a:pt x="38905" y="517006"/>
                  <a:pt x="27644" y="512228"/>
                  <a:pt x="19380" y="506677"/>
                </a:cubicBezTo>
                <a:cubicBezTo>
                  <a:pt x="3383" y="496011"/>
                  <a:pt x="0" y="483655"/>
                  <a:pt x="0" y="475112"/>
                </a:cubicBezTo>
                <a:lnTo>
                  <a:pt x="0" y="412659"/>
                </a:lnTo>
                <a:lnTo>
                  <a:pt x="0" y="352232"/>
                </a:lnTo>
                <a:lnTo>
                  <a:pt x="0" y="293687"/>
                </a:lnTo>
                <a:lnTo>
                  <a:pt x="0" y="235143"/>
                </a:lnTo>
                <a:lnTo>
                  <a:pt x="0" y="175971"/>
                </a:lnTo>
                <a:lnTo>
                  <a:pt x="0" y="116799"/>
                </a:lnTo>
                <a:lnTo>
                  <a:pt x="0" y="57627"/>
                </a:lnTo>
                <a:lnTo>
                  <a:pt x="0" y="56517"/>
                </a:lnTo>
                <a:cubicBezTo>
                  <a:pt x="290" y="48119"/>
                  <a:pt x="4011" y="36343"/>
                  <a:pt x="19235" y="26014"/>
                </a:cubicBezTo>
                <a:cubicBezTo>
                  <a:pt x="27547" y="20416"/>
                  <a:pt x="38808" y="15541"/>
                  <a:pt x="52678" y="11535"/>
                </a:cubicBezTo>
                <a:cubicBezTo>
                  <a:pt x="78727" y="4103"/>
                  <a:pt x="112944" y="0"/>
                  <a:pt x="149094" y="0"/>
                </a:cubicBezTo>
                <a:close/>
              </a:path>
            </a:pathLst>
          </a:custGeom>
          <a:solidFill>
            <a:srgbClr val="005AA4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73950" y="3195896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网校通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/e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卷通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/e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备课等产品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B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端账号管理系统，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19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年迭代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24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次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3950" y="2834492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5AA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学校自助服务系统</a:t>
            </a:r>
            <a:endParaRPr lang="zh-CN" altLang="en-US" dirty="0">
              <a:solidFill>
                <a:srgbClr val="005AA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00543" y="1991537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90578" y="1991537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10509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90578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3984" y="3195896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从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～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，用户管理、资产管理、组织管理、认证与授权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63984" y="283449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用户管理系统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8" name="太阳形 44"/>
          <p:cNvSpPr>
            <a:spLocks noChangeArrowheads="1"/>
          </p:cNvSpPr>
          <p:nvPr/>
        </p:nvSpPr>
        <p:spPr bwMode="auto">
          <a:xfrm>
            <a:off x="1270835" y="4562241"/>
            <a:ext cx="372747" cy="351069"/>
          </a:xfrm>
          <a:custGeom>
            <a:avLst/>
            <a:gdLst>
              <a:gd name="T0" fmla="*/ 12933 w 12933"/>
              <a:gd name="T1" fmla="*/ 5028 h 12198"/>
              <a:gd name="T2" fmla="*/ 7549 w 12933"/>
              <a:gd name="T3" fmla="*/ 1531 h 12198"/>
              <a:gd name="T4" fmla="*/ 6467 w 12933"/>
              <a:gd name="T5" fmla="*/ 0 h 12198"/>
              <a:gd name="T6" fmla="*/ 5384 w 12933"/>
              <a:gd name="T7" fmla="*/ 1531 h 12198"/>
              <a:gd name="T8" fmla="*/ 0 w 12933"/>
              <a:gd name="T9" fmla="*/ 5028 h 12198"/>
              <a:gd name="T10" fmla="*/ 452 w 12933"/>
              <a:gd name="T11" fmla="*/ 7610 h 12198"/>
              <a:gd name="T12" fmla="*/ 10910 w 12933"/>
              <a:gd name="T13" fmla="*/ 12198 h 12198"/>
              <a:gd name="T14" fmla="*/ 12933 w 12933"/>
              <a:gd name="T15" fmla="*/ 7610 h 12198"/>
              <a:gd name="T16" fmla="*/ 6920 w 12933"/>
              <a:gd name="T17" fmla="*/ 8984 h 12198"/>
              <a:gd name="T18" fmla="*/ 8704 w 12933"/>
              <a:gd name="T19" fmla="*/ 7623 h 12198"/>
              <a:gd name="T20" fmla="*/ 6013 w 12933"/>
              <a:gd name="T21" fmla="*/ 11291 h 12198"/>
              <a:gd name="T22" fmla="*/ 4453 w 12933"/>
              <a:gd name="T23" fmla="*/ 9890 h 12198"/>
              <a:gd name="T24" fmla="*/ 6013 w 12933"/>
              <a:gd name="T25" fmla="*/ 11291 h 12198"/>
              <a:gd name="T26" fmla="*/ 4229 w 12933"/>
              <a:gd name="T27" fmla="*/ 7623 h 12198"/>
              <a:gd name="T28" fmla="*/ 6013 w 12933"/>
              <a:gd name="T29" fmla="*/ 8984 h 12198"/>
              <a:gd name="T30" fmla="*/ 4363 w 12933"/>
              <a:gd name="T31" fmla="*/ 8984 h 12198"/>
              <a:gd name="T32" fmla="*/ 6630 w 12933"/>
              <a:gd name="T33" fmla="*/ 1325 h 12198"/>
              <a:gd name="T34" fmla="*/ 6303 w 12933"/>
              <a:gd name="T35" fmla="*/ 1325 h 12198"/>
              <a:gd name="T36" fmla="*/ 6303 w 12933"/>
              <a:gd name="T37" fmla="*/ 971 h 12198"/>
              <a:gd name="T38" fmla="*/ 6630 w 12933"/>
              <a:gd name="T39" fmla="*/ 971 h 12198"/>
              <a:gd name="T40" fmla="*/ 6000 w 12933"/>
              <a:gd name="T41" fmla="*/ 2196 h 12198"/>
              <a:gd name="T42" fmla="*/ 6934 w 12933"/>
              <a:gd name="T43" fmla="*/ 2196 h 12198"/>
              <a:gd name="T44" fmla="*/ 2935 w 12933"/>
              <a:gd name="T45" fmla="*/ 5028 h 12198"/>
              <a:gd name="T46" fmla="*/ 907 w 12933"/>
              <a:gd name="T47" fmla="*/ 5935 h 12198"/>
              <a:gd name="T48" fmla="*/ 12027 w 12933"/>
              <a:gd name="T49" fmla="*/ 6704 h 12198"/>
              <a:gd name="T50" fmla="*/ 907 w 12933"/>
              <a:gd name="T51" fmla="*/ 5935 h 12198"/>
              <a:gd name="T52" fmla="*/ 3452 w 12933"/>
              <a:gd name="T53" fmla="*/ 8984 h 12198"/>
              <a:gd name="T54" fmla="*/ 1415 w 12933"/>
              <a:gd name="T55" fmla="*/ 7623 h 12198"/>
              <a:gd name="T56" fmla="*/ 2671 w 12933"/>
              <a:gd name="T57" fmla="*/ 11291 h 12198"/>
              <a:gd name="T58" fmla="*/ 3542 w 12933"/>
              <a:gd name="T59" fmla="*/ 9890 h 12198"/>
              <a:gd name="T60" fmla="*/ 2671 w 12933"/>
              <a:gd name="T61" fmla="*/ 11291 h 12198"/>
              <a:gd name="T62" fmla="*/ 8480 w 12933"/>
              <a:gd name="T63" fmla="*/ 9890 h 12198"/>
              <a:gd name="T64" fmla="*/ 6920 w 12933"/>
              <a:gd name="T65" fmla="*/ 11291 h 12198"/>
              <a:gd name="T66" fmla="*/ 10263 w 12933"/>
              <a:gd name="T67" fmla="*/ 11291 h 12198"/>
              <a:gd name="T68" fmla="*/ 9391 w 12933"/>
              <a:gd name="T69" fmla="*/ 9890 h 12198"/>
              <a:gd name="T70" fmla="*/ 10263 w 12933"/>
              <a:gd name="T71" fmla="*/ 11291 h 12198"/>
              <a:gd name="T72" fmla="*/ 9481 w 12933"/>
              <a:gd name="T73" fmla="*/ 8984 h 12198"/>
              <a:gd name="T74" fmla="*/ 11519 w 12933"/>
              <a:gd name="T75" fmla="*/ 7623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3" h="12198">
                <a:moveTo>
                  <a:pt x="12933" y="7610"/>
                </a:moveTo>
                <a:lnTo>
                  <a:pt x="12933" y="5028"/>
                </a:lnTo>
                <a:lnTo>
                  <a:pt x="11334" y="5028"/>
                </a:lnTo>
                <a:lnTo>
                  <a:pt x="7549" y="1531"/>
                </a:lnTo>
                <a:cubicBezTo>
                  <a:pt x="7592" y="1411"/>
                  <a:pt x="7615" y="1282"/>
                  <a:pt x="7615" y="1148"/>
                </a:cubicBezTo>
                <a:cubicBezTo>
                  <a:pt x="7615" y="515"/>
                  <a:pt x="7100" y="0"/>
                  <a:pt x="6467" y="0"/>
                </a:cubicBezTo>
                <a:cubicBezTo>
                  <a:pt x="5834" y="0"/>
                  <a:pt x="5318" y="515"/>
                  <a:pt x="5318" y="1148"/>
                </a:cubicBezTo>
                <a:cubicBezTo>
                  <a:pt x="5318" y="1282"/>
                  <a:pt x="5342" y="1411"/>
                  <a:pt x="5384" y="1531"/>
                </a:cubicBezTo>
                <a:lnTo>
                  <a:pt x="1599" y="5028"/>
                </a:lnTo>
                <a:lnTo>
                  <a:pt x="0" y="5028"/>
                </a:lnTo>
                <a:lnTo>
                  <a:pt x="0" y="7610"/>
                </a:lnTo>
                <a:lnTo>
                  <a:pt x="452" y="7610"/>
                </a:lnTo>
                <a:lnTo>
                  <a:pt x="2023" y="12198"/>
                </a:lnTo>
                <a:lnTo>
                  <a:pt x="10910" y="12198"/>
                </a:lnTo>
                <a:lnTo>
                  <a:pt x="12481" y="7610"/>
                </a:lnTo>
                <a:lnTo>
                  <a:pt x="12933" y="7610"/>
                </a:lnTo>
                <a:close/>
                <a:moveTo>
                  <a:pt x="8570" y="8984"/>
                </a:moveTo>
                <a:lnTo>
                  <a:pt x="6920" y="8984"/>
                </a:lnTo>
                <a:lnTo>
                  <a:pt x="6920" y="7623"/>
                </a:lnTo>
                <a:lnTo>
                  <a:pt x="8704" y="7623"/>
                </a:lnTo>
                <a:lnTo>
                  <a:pt x="8570" y="8984"/>
                </a:lnTo>
                <a:close/>
                <a:moveTo>
                  <a:pt x="6013" y="11291"/>
                </a:moveTo>
                <a:lnTo>
                  <a:pt x="4591" y="11291"/>
                </a:lnTo>
                <a:lnTo>
                  <a:pt x="4453" y="9890"/>
                </a:lnTo>
                <a:lnTo>
                  <a:pt x="6013" y="9890"/>
                </a:lnTo>
                <a:lnTo>
                  <a:pt x="6013" y="11291"/>
                </a:lnTo>
                <a:close/>
                <a:moveTo>
                  <a:pt x="4363" y="8984"/>
                </a:moveTo>
                <a:lnTo>
                  <a:pt x="4229" y="7623"/>
                </a:lnTo>
                <a:lnTo>
                  <a:pt x="6013" y="7623"/>
                </a:lnTo>
                <a:lnTo>
                  <a:pt x="6013" y="8984"/>
                </a:lnTo>
                <a:lnTo>
                  <a:pt x="4363" y="8984"/>
                </a:lnTo>
                <a:lnTo>
                  <a:pt x="4363" y="8984"/>
                </a:lnTo>
                <a:close/>
                <a:moveTo>
                  <a:pt x="6708" y="1148"/>
                </a:moveTo>
                <a:cubicBezTo>
                  <a:pt x="6708" y="1218"/>
                  <a:pt x="6678" y="1281"/>
                  <a:pt x="6630" y="1325"/>
                </a:cubicBezTo>
                <a:cubicBezTo>
                  <a:pt x="6587" y="1365"/>
                  <a:pt x="6530" y="1389"/>
                  <a:pt x="6467" y="1389"/>
                </a:cubicBezTo>
                <a:cubicBezTo>
                  <a:pt x="6403" y="1389"/>
                  <a:pt x="6346" y="1365"/>
                  <a:pt x="6303" y="1325"/>
                </a:cubicBezTo>
                <a:cubicBezTo>
                  <a:pt x="6255" y="1281"/>
                  <a:pt x="6225" y="1218"/>
                  <a:pt x="6225" y="1148"/>
                </a:cubicBezTo>
                <a:cubicBezTo>
                  <a:pt x="6225" y="1078"/>
                  <a:pt x="6255" y="1015"/>
                  <a:pt x="6303" y="971"/>
                </a:cubicBezTo>
                <a:cubicBezTo>
                  <a:pt x="6346" y="931"/>
                  <a:pt x="6403" y="906"/>
                  <a:pt x="6467" y="906"/>
                </a:cubicBezTo>
                <a:cubicBezTo>
                  <a:pt x="6530" y="906"/>
                  <a:pt x="6587" y="931"/>
                  <a:pt x="6630" y="971"/>
                </a:cubicBezTo>
                <a:cubicBezTo>
                  <a:pt x="6678" y="1015"/>
                  <a:pt x="6708" y="1078"/>
                  <a:pt x="6708" y="1148"/>
                </a:cubicBezTo>
                <a:close/>
                <a:moveTo>
                  <a:pt x="6000" y="2196"/>
                </a:moveTo>
                <a:cubicBezTo>
                  <a:pt x="6143" y="2260"/>
                  <a:pt x="6300" y="2296"/>
                  <a:pt x="6467" y="2296"/>
                </a:cubicBezTo>
                <a:cubicBezTo>
                  <a:pt x="6633" y="2296"/>
                  <a:pt x="6791" y="2260"/>
                  <a:pt x="6934" y="2196"/>
                </a:cubicBezTo>
                <a:lnTo>
                  <a:pt x="9998" y="5028"/>
                </a:lnTo>
                <a:lnTo>
                  <a:pt x="2935" y="5028"/>
                </a:lnTo>
                <a:lnTo>
                  <a:pt x="6000" y="2196"/>
                </a:lnTo>
                <a:close/>
                <a:moveTo>
                  <a:pt x="907" y="5935"/>
                </a:moveTo>
                <a:lnTo>
                  <a:pt x="12027" y="5935"/>
                </a:lnTo>
                <a:lnTo>
                  <a:pt x="12027" y="6704"/>
                </a:lnTo>
                <a:lnTo>
                  <a:pt x="907" y="6704"/>
                </a:lnTo>
                <a:lnTo>
                  <a:pt x="907" y="5935"/>
                </a:lnTo>
                <a:close/>
                <a:moveTo>
                  <a:pt x="3318" y="7623"/>
                </a:moveTo>
                <a:lnTo>
                  <a:pt x="3452" y="8984"/>
                </a:lnTo>
                <a:lnTo>
                  <a:pt x="1881" y="8984"/>
                </a:lnTo>
                <a:lnTo>
                  <a:pt x="1415" y="7623"/>
                </a:lnTo>
                <a:lnTo>
                  <a:pt x="3318" y="7623"/>
                </a:lnTo>
                <a:close/>
                <a:moveTo>
                  <a:pt x="2671" y="11291"/>
                </a:moveTo>
                <a:lnTo>
                  <a:pt x="2191" y="9890"/>
                </a:lnTo>
                <a:lnTo>
                  <a:pt x="3542" y="9890"/>
                </a:lnTo>
                <a:lnTo>
                  <a:pt x="3680" y="11291"/>
                </a:lnTo>
                <a:lnTo>
                  <a:pt x="2671" y="11291"/>
                </a:lnTo>
                <a:close/>
                <a:moveTo>
                  <a:pt x="6920" y="9890"/>
                </a:moveTo>
                <a:lnTo>
                  <a:pt x="8480" y="9890"/>
                </a:lnTo>
                <a:lnTo>
                  <a:pt x="8342" y="11291"/>
                </a:lnTo>
                <a:lnTo>
                  <a:pt x="6920" y="11291"/>
                </a:lnTo>
                <a:lnTo>
                  <a:pt x="6920" y="9890"/>
                </a:lnTo>
                <a:close/>
                <a:moveTo>
                  <a:pt x="10263" y="11291"/>
                </a:moveTo>
                <a:lnTo>
                  <a:pt x="9253" y="11291"/>
                </a:lnTo>
                <a:lnTo>
                  <a:pt x="9391" y="9890"/>
                </a:lnTo>
                <a:lnTo>
                  <a:pt x="10742" y="9890"/>
                </a:lnTo>
                <a:lnTo>
                  <a:pt x="10263" y="11291"/>
                </a:lnTo>
                <a:close/>
                <a:moveTo>
                  <a:pt x="11053" y="8984"/>
                </a:moveTo>
                <a:lnTo>
                  <a:pt x="9481" y="8984"/>
                </a:lnTo>
                <a:lnTo>
                  <a:pt x="9615" y="7623"/>
                </a:lnTo>
                <a:lnTo>
                  <a:pt x="11519" y="7623"/>
                </a:lnTo>
                <a:lnTo>
                  <a:pt x="11053" y="8984"/>
                </a:ln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54019" y="3195896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从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～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，提供各应用短信、邮件、企业微信通用的消息通知服务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54019" y="283449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消息通知系统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9" name="太阳形 44"/>
          <p:cNvSpPr>
            <a:spLocks noChangeArrowheads="1"/>
          </p:cNvSpPr>
          <p:nvPr/>
        </p:nvSpPr>
        <p:spPr bwMode="auto">
          <a:xfrm>
            <a:off x="4732359" y="4562488"/>
            <a:ext cx="372747" cy="365229"/>
          </a:xfrm>
          <a:custGeom>
            <a:avLst/>
            <a:gdLst>
              <a:gd name="connsiteX0" fmla="*/ 385710 w 608838"/>
              <a:gd name="connsiteY0" fmla="*/ 348311 h 596560"/>
              <a:gd name="connsiteX1" fmla="*/ 413544 w 608838"/>
              <a:gd name="connsiteY1" fmla="*/ 348311 h 596560"/>
              <a:gd name="connsiteX2" fmla="*/ 427485 w 608838"/>
              <a:gd name="connsiteY2" fmla="*/ 348311 h 596560"/>
              <a:gd name="connsiteX3" fmla="*/ 427485 w 608838"/>
              <a:gd name="connsiteY3" fmla="*/ 390015 h 596560"/>
              <a:gd name="connsiteX4" fmla="*/ 385710 w 608838"/>
              <a:gd name="connsiteY4" fmla="*/ 390015 h 596560"/>
              <a:gd name="connsiteX5" fmla="*/ 385710 w 608838"/>
              <a:gd name="connsiteY5" fmla="*/ 355881 h 596560"/>
              <a:gd name="connsiteX6" fmla="*/ 351898 w 608838"/>
              <a:gd name="connsiteY6" fmla="*/ 304981 h 596560"/>
              <a:gd name="connsiteX7" fmla="*/ 351898 w 608838"/>
              <a:gd name="connsiteY7" fmla="*/ 305969 h 596560"/>
              <a:gd name="connsiteX8" fmla="*/ 351898 w 608838"/>
              <a:gd name="connsiteY8" fmla="*/ 320924 h 596560"/>
              <a:gd name="connsiteX9" fmla="*/ 351898 w 608838"/>
              <a:gd name="connsiteY9" fmla="*/ 343028 h 596560"/>
              <a:gd name="connsiteX10" fmla="*/ 351898 w 608838"/>
              <a:gd name="connsiteY10" fmla="*/ 365132 h 596560"/>
              <a:gd name="connsiteX11" fmla="*/ 351898 w 608838"/>
              <a:gd name="connsiteY11" fmla="*/ 431348 h 596560"/>
              <a:gd name="connsiteX12" fmla="*/ 526975 w 608838"/>
              <a:gd name="connsiteY12" fmla="*/ 431348 h 596560"/>
              <a:gd name="connsiteX13" fmla="*/ 548359 w 608838"/>
              <a:gd name="connsiteY13" fmla="*/ 431348 h 596560"/>
              <a:gd name="connsiteX14" fmla="*/ 566164 w 608838"/>
              <a:gd name="connsiteY14" fmla="*/ 431348 h 596560"/>
              <a:gd name="connsiteX15" fmla="*/ 566164 w 608838"/>
              <a:gd name="connsiteY15" fmla="*/ 304981 h 596560"/>
              <a:gd name="connsiteX16" fmla="*/ 551138 w 608838"/>
              <a:gd name="connsiteY16" fmla="*/ 304981 h 596560"/>
              <a:gd name="connsiteX17" fmla="*/ 548359 w 608838"/>
              <a:gd name="connsiteY17" fmla="*/ 304981 h 596560"/>
              <a:gd name="connsiteX18" fmla="*/ 526975 w 608838"/>
              <a:gd name="connsiteY18" fmla="*/ 304981 h 596560"/>
              <a:gd name="connsiteX19" fmla="*/ 491507 w 608838"/>
              <a:gd name="connsiteY19" fmla="*/ 304981 h 596560"/>
              <a:gd name="connsiteX20" fmla="*/ 410445 w 608838"/>
              <a:gd name="connsiteY20" fmla="*/ 304981 h 596560"/>
              <a:gd name="connsiteX21" fmla="*/ 353829 w 608838"/>
              <a:gd name="connsiteY21" fmla="*/ 304981 h 596560"/>
              <a:gd name="connsiteX22" fmla="*/ 42721 w 608838"/>
              <a:gd name="connsiteY22" fmla="*/ 184494 h 596560"/>
              <a:gd name="connsiteX23" fmla="*/ 42721 w 608838"/>
              <a:gd name="connsiteY23" fmla="*/ 190513 h 596560"/>
              <a:gd name="connsiteX24" fmla="*/ 42721 w 608838"/>
              <a:gd name="connsiteY24" fmla="*/ 234297 h 596560"/>
              <a:gd name="connsiteX25" fmla="*/ 42721 w 608838"/>
              <a:gd name="connsiteY25" fmla="*/ 240693 h 596560"/>
              <a:gd name="connsiteX26" fmla="*/ 42721 w 608838"/>
              <a:gd name="connsiteY26" fmla="*/ 321677 h 596560"/>
              <a:gd name="connsiteX27" fmla="*/ 42721 w 608838"/>
              <a:gd name="connsiteY27" fmla="*/ 553905 h 596560"/>
              <a:gd name="connsiteX28" fmla="*/ 526975 w 608838"/>
              <a:gd name="connsiteY28" fmla="*/ 553905 h 596560"/>
              <a:gd name="connsiteX29" fmla="*/ 526975 w 608838"/>
              <a:gd name="connsiteY29" fmla="*/ 474003 h 596560"/>
              <a:gd name="connsiteX30" fmla="*/ 309176 w 608838"/>
              <a:gd name="connsiteY30" fmla="*/ 474003 h 596560"/>
              <a:gd name="connsiteX31" fmla="*/ 309176 w 608838"/>
              <a:gd name="connsiteY31" fmla="*/ 376748 h 596560"/>
              <a:gd name="connsiteX32" fmla="*/ 309176 w 608838"/>
              <a:gd name="connsiteY32" fmla="*/ 354691 h 596560"/>
              <a:gd name="connsiteX33" fmla="*/ 309176 w 608838"/>
              <a:gd name="connsiteY33" fmla="*/ 332587 h 596560"/>
              <a:gd name="connsiteX34" fmla="*/ 309176 w 608838"/>
              <a:gd name="connsiteY34" fmla="*/ 327085 h 596560"/>
              <a:gd name="connsiteX35" fmla="*/ 309176 w 608838"/>
              <a:gd name="connsiteY35" fmla="*/ 279492 h 596560"/>
              <a:gd name="connsiteX36" fmla="*/ 309176 w 608838"/>
              <a:gd name="connsiteY36" fmla="*/ 262326 h 596560"/>
              <a:gd name="connsiteX37" fmla="*/ 343843 w 608838"/>
              <a:gd name="connsiteY37" fmla="*/ 262326 h 596560"/>
              <a:gd name="connsiteX38" fmla="*/ 440025 w 608838"/>
              <a:gd name="connsiteY38" fmla="*/ 262326 h 596560"/>
              <a:gd name="connsiteX39" fmla="*/ 495229 w 608838"/>
              <a:gd name="connsiteY39" fmla="*/ 262326 h 596560"/>
              <a:gd name="connsiteX40" fmla="*/ 517366 w 608838"/>
              <a:gd name="connsiteY40" fmla="*/ 262326 h 596560"/>
              <a:gd name="connsiteX41" fmla="*/ 526975 w 608838"/>
              <a:gd name="connsiteY41" fmla="*/ 262326 h 596560"/>
              <a:gd name="connsiteX42" fmla="*/ 526975 w 608838"/>
              <a:gd name="connsiteY42" fmla="*/ 216661 h 596560"/>
              <a:gd name="connsiteX43" fmla="*/ 526975 w 608838"/>
              <a:gd name="connsiteY43" fmla="*/ 184494 h 596560"/>
              <a:gd name="connsiteX44" fmla="*/ 518214 w 608838"/>
              <a:gd name="connsiteY44" fmla="*/ 184494 h 596560"/>
              <a:gd name="connsiteX45" fmla="*/ 496076 w 608838"/>
              <a:gd name="connsiteY45" fmla="*/ 184494 h 596560"/>
              <a:gd name="connsiteX46" fmla="*/ 473938 w 608838"/>
              <a:gd name="connsiteY46" fmla="*/ 184494 h 596560"/>
              <a:gd name="connsiteX47" fmla="*/ 450435 w 608838"/>
              <a:gd name="connsiteY47" fmla="*/ 184494 h 596560"/>
              <a:gd name="connsiteX48" fmla="*/ 402768 w 608838"/>
              <a:gd name="connsiteY48" fmla="*/ 184494 h 596560"/>
              <a:gd name="connsiteX49" fmla="*/ 145874 w 608838"/>
              <a:gd name="connsiteY49" fmla="*/ 184494 h 596560"/>
              <a:gd name="connsiteX50" fmla="*/ 82098 w 608838"/>
              <a:gd name="connsiteY50" fmla="*/ 184494 h 596560"/>
              <a:gd name="connsiteX51" fmla="*/ 64812 w 608838"/>
              <a:gd name="connsiteY51" fmla="*/ 184494 h 596560"/>
              <a:gd name="connsiteX52" fmla="*/ 451188 w 608838"/>
              <a:gd name="connsiteY52" fmla="*/ 101300 h 596560"/>
              <a:gd name="connsiteX53" fmla="*/ 414166 w 608838"/>
              <a:gd name="connsiteY53" fmla="*/ 111411 h 596560"/>
              <a:gd name="connsiteX54" fmla="*/ 372198 w 608838"/>
              <a:gd name="connsiteY54" fmla="*/ 122839 h 596560"/>
              <a:gd name="connsiteX55" fmla="*/ 302346 w 608838"/>
              <a:gd name="connsiteY55" fmla="*/ 141839 h 596560"/>
              <a:gd name="connsiteX56" fmla="*/ 381619 w 608838"/>
              <a:gd name="connsiteY56" fmla="*/ 141839 h 596560"/>
              <a:gd name="connsiteX57" fmla="*/ 429286 w 608838"/>
              <a:gd name="connsiteY57" fmla="*/ 141839 h 596560"/>
              <a:gd name="connsiteX58" fmla="*/ 462304 w 608838"/>
              <a:gd name="connsiteY58" fmla="*/ 141839 h 596560"/>
              <a:gd name="connsiteX59" fmla="*/ 339557 w 608838"/>
              <a:gd name="connsiteY59" fmla="*/ 57140 h 596560"/>
              <a:gd name="connsiteX60" fmla="*/ 202773 w 608838"/>
              <a:gd name="connsiteY60" fmla="*/ 124814 h 596560"/>
              <a:gd name="connsiteX61" fmla="*/ 352840 w 608838"/>
              <a:gd name="connsiteY61" fmla="*/ 83899 h 596560"/>
              <a:gd name="connsiteX62" fmla="*/ 358869 w 608838"/>
              <a:gd name="connsiteY62" fmla="*/ 0 h 596560"/>
              <a:gd name="connsiteX63" fmla="*/ 394855 w 608838"/>
              <a:gd name="connsiteY63" fmla="*/ 72471 h 596560"/>
              <a:gd name="connsiteX64" fmla="*/ 481145 w 608838"/>
              <a:gd name="connsiteY64" fmla="*/ 48957 h 596560"/>
              <a:gd name="connsiteX65" fmla="*/ 506533 w 608838"/>
              <a:gd name="connsiteY65" fmla="*/ 141839 h 596560"/>
              <a:gd name="connsiteX66" fmla="*/ 569696 w 608838"/>
              <a:gd name="connsiteY66" fmla="*/ 141839 h 596560"/>
              <a:gd name="connsiteX67" fmla="*/ 569696 w 608838"/>
              <a:gd name="connsiteY67" fmla="*/ 262326 h 596560"/>
              <a:gd name="connsiteX68" fmla="*/ 608838 w 608838"/>
              <a:gd name="connsiteY68" fmla="*/ 262326 h 596560"/>
              <a:gd name="connsiteX69" fmla="*/ 608838 w 608838"/>
              <a:gd name="connsiteY69" fmla="*/ 474003 h 596560"/>
              <a:gd name="connsiteX70" fmla="*/ 569696 w 608838"/>
              <a:gd name="connsiteY70" fmla="*/ 474003 h 596560"/>
              <a:gd name="connsiteX71" fmla="*/ 569696 w 608838"/>
              <a:gd name="connsiteY71" fmla="*/ 596560 h 596560"/>
              <a:gd name="connsiteX72" fmla="*/ 0 w 608838"/>
              <a:gd name="connsiteY72" fmla="*/ 596560 h 596560"/>
              <a:gd name="connsiteX73" fmla="*/ 0 w 608838"/>
              <a:gd name="connsiteY73" fmla="*/ 141839 h 596560"/>
              <a:gd name="connsiteX74" fmla="*/ 72113 w 608838"/>
              <a:gd name="connsiteY74" fmla="*/ 141839 h 5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838" h="596560">
                <a:moveTo>
                  <a:pt x="385710" y="348311"/>
                </a:moveTo>
                <a:lnTo>
                  <a:pt x="413544" y="348311"/>
                </a:lnTo>
                <a:lnTo>
                  <a:pt x="427485" y="348311"/>
                </a:lnTo>
                <a:lnTo>
                  <a:pt x="427485" y="390015"/>
                </a:lnTo>
                <a:lnTo>
                  <a:pt x="385710" y="390015"/>
                </a:lnTo>
                <a:lnTo>
                  <a:pt x="385710" y="355881"/>
                </a:lnTo>
                <a:close/>
                <a:moveTo>
                  <a:pt x="351898" y="304981"/>
                </a:moveTo>
                <a:lnTo>
                  <a:pt x="351898" y="305969"/>
                </a:lnTo>
                <a:lnTo>
                  <a:pt x="351898" y="320924"/>
                </a:lnTo>
                <a:lnTo>
                  <a:pt x="351898" y="343028"/>
                </a:lnTo>
                <a:lnTo>
                  <a:pt x="351898" y="365132"/>
                </a:lnTo>
                <a:lnTo>
                  <a:pt x="351898" y="431348"/>
                </a:lnTo>
                <a:lnTo>
                  <a:pt x="526975" y="431348"/>
                </a:lnTo>
                <a:lnTo>
                  <a:pt x="548359" y="431348"/>
                </a:lnTo>
                <a:lnTo>
                  <a:pt x="566164" y="431348"/>
                </a:lnTo>
                <a:lnTo>
                  <a:pt x="566164" y="304981"/>
                </a:lnTo>
                <a:lnTo>
                  <a:pt x="551138" y="304981"/>
                </a:lnTo>
                <a:lnTo>
                  <a:pt x="548359" y="304981"/>
                </a:lnTo>
                <a:lnTo>
                  <a:pt x="526975" y="304981"/>
                </a:lnTo>
                <a:lnTo>
                  <a:pt x="491507" y="304981"/>
                </a:lnTo>
                <a:lnTo>
                  <a:pt x="410445" y="304981"/>
                </a:lnTo>
                <a:lnTo>
                  <a:pt x="353829" y="304981"/>
                </a:lnTo>
                <a:close/>
                <a:moveTo>
                  <a:pt x="42721" y="184494"/>
                </a:moveTo>
                <a:lnTo>
                  <a:pt x="42721" y="190513"/>
                </a:lnTo>
                <a:lnTo>
                  <a:pt x="42721" y="234297"/>
                </a:lnTo>
                <a:lnTo>
                  <a:pt x="42721" y="240693"/>
                </a:lnTo>
                <a:lnTo>
                  <a:pt x="42721" y="321677"/>
                </a:lnTo>
                <a:lnTo>
                  <a:pt x="42721" y="553905"/>
                </a:lnTo>
                <a:lnTo>
                  <a:pt x="526975" y="553905"/>
                </a:lnTo>
                <a:lnTo>
                  <a:pt x="526975" y="474003"/>
                </a:lnTo>
                <a:lnTo>
                  <a:pt x="309176" y="474003"/>
                </a:lnTo>
                <a:lnTo>
                  <a:pt x="309176" y="376748"/>
                </a:lnTo>
                <a:lnTo>
                  <a:pt x="309176" y="354691"/>
                </a:lnTo>
                <a:lnTo>
                  <a:pt x="309176" y="332587"/>
                </a:lnTo>
                <a:lnTo>
                  <a:pt x="309176" y="327085"/>
                </a:lnTo>
                <a:lnTo>
                  <a:pt x="309176" y="279492"/>
                </a:lnTo>
                <a:lnTo>
                  <a:pt x="309176" y="262326"/>
                </a:lnTo>
                <a:lnTo>
                  <a:pt x="343843" y="262326"/>
                </a:lnTo>
                <a:lnTo>
                  <a:pt x="440025" y="262326"/>
                </a:lnTo>
                <a:lnTo>
                  <a:pt x="495229" y="262326"/>
                </a:lnTo>
                <a:lnTo>
                  <a:pt x="517366" y="262326"/>
                </a:lnTo>
                <a:lnTo>
                  <a:pt x="526975" y="262326"/>
                </a:lnTo>
                <a:lnTo>
                  <a:pt x="526975" y="216661"/>
                </a:lnTo>
                <a:lnTo>
                  <a:pt x="526975" y="184494"/>
                </a:lnTo>
                <a:lnTo>
                  <a:pt x="518214" y="184494"/>
                </a:lnTo>
                <a:lnTo>
                  <a:pt x="496076" y="184494"/>
                </a:lnTo>
                <a:lnTo>
                  <a:pt x="473938" y="184494"/>
                </a:lnTo>
                <a:lnTo>
                  <a:pt x="450435" y="184494"/>
                </a:lnTo>
                <a:lnTo>
                  <a:pt x="402768" y="184494"/>
                </a:lnTo>
                <a:lnTo>
                  <a:pt x="145874" y="184494"/>
                </a:lnTo>
                <a:lnTo>
                  <a:pt x="82098" y="184494"/>
                </a:lnTo>
                <a:lnTo>
                  <a:pt x="64812" y="184494"/>
                </a:lnTo>
                <a:close/>
                <a:moveTo>
                  <a:pt x="451188" y="101300"/>
                </a:moveTo>
                <a:lnTo>
                  <a:pt x="414166" y="111411"/>
                </a:lnTo>
                <a:lnTo>
                  <a:pt x="372198" y="122839"/>
                </a:lnTo>
                <a:lnTo>
                  <a:pt x="302346" y="141839"/>
                </a:lnTo>
                <a:lnTo>
                  <a:pt x="381619" y="141839"/>
                </a:lnTo>
                <a:lnTo>
                  <a:pt x="429286" y="141839"/>
                </a:lnTo>
                <a:lnTo>
                  <a:pt x="462304" y="141839"/>
                </a:lnTo>
                <a:close/>
                <a:moveTo>
                  <a:pt x="339557" y="57140"/>
                </a:moveTo>
                <a:lnTo>
                  <a:pt x="202773" y="124814"/>
                </a:lnTo>
                <a:lnTo>
                  <a:pt x="352840" y="83899"/>
                </a:lnTo>
                <a:close/>
                <a:moveTo>
                  <a:pt x="358869" y="0"/>
                </a:moveTo>
                <a:lnTo>
                  <a:pt x="394855" y="72471"/>
                </a:lnTo>
                <a:lnTo>
                  <a:pt x="481145" y="48957"/>
                </a:lnTo>
                <a:lnTo>
                  <a:pt x="506533" y="141839"/>
                </a:lnTo>
                <a:lnTo>
                  <a:pt x="569696" y="141839"/>
                </a:lnTo>
                <a:lnTo>
                  <a:pt x="569696" y="262326"/>
                </a:lnTo>
                <a:lnTo>
                  <a:pt x="608838" y="262326"/>
                </a:lnTo>
                <a:lnTo>
                  <a:pt x="608838" y="474003"/>
                </a:lnTo>
                <a:lnTo>
                  <a:pt x="569696" y="474003"/>
                </a:lnTo>
                <a:lnTo>
                  <a:pt x="569696" y="596560"/>
                </a:lnTo>
                <a:lnTo>
                  <a:pt x="0" y="596560"/>
                </a:lnTo>
                <a:lnTo>
                  <a:pt x="0" y="141839"/>
                </a:lnTo>
                <a:lnTo>
                  <a:pt x="72113" y="141839"/>
                </a:ln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3950" y="5475693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个人中心首页、上传、站内信优化，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提示用户体验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73950" y="511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个人中心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5" name="太阳形 44"/>
          <p:cNvSpPr>
            <a:spLocks noChangeArrowheads="1"/>
          </p:cNvSpPr>
          <p:nvPr/>
        </p:nvSpPr>
        <p:spPr bwMode="auto">
          <a:xfrm>
            <a:off x="4732620" y="2320030"/>
            <a:ext cx="372747" cy="269643"/>
          </a:xfrm>
          <a:custGeom>
            <a:avLst/>
            <a:gdLst>
              <a:gd name="connsiteX0" fmla="*/ 0 w 608697"/>
              <a:gd name="connsiteY0" fmla="*/ 384511 h 440328"/>
              <a:gd name="connsiteX1" fmla="*/ 273317 w 608697"/>
              <a:gd name="connsiteY1" fmla="*/ 384511 h 440328"/>
              <a:gd name="connsiteX2" fmla="*/ 273317 w 608697"/>
              <a:gd name="connsiteY2" fmla="*/ 415512 h 440328"/>
              <a:gd name="connsiteX3" fmla="*/ 335380 w 608697"/>
              <a:gd name="connsiteY3" fmla="*/ 415512 h 440328"/>
              <a:gd name="connsiteX4" fmla="*/ 335380 w 608697"/>
              <a:gd name="connsiteY4" fmla="*/ 384511 h 440328"/>
              <a:gd name="connsiteX5" fmla="*/ 608697 w 608697"/>
              <a:gd name="connsiteY5" fmla="*/ 384511 h 440328"/>
              <a:gd name="connsiteX6" fmla="*/ 608697 w 608697"/>
              <a:gd name="connsiteY6" fmla="*/ 415512 h 440328"/>
              <a:gd name="connsiteX7" fmla="*/ 583857 w 608697"/>
              <a:gd name="connsiteY7" fmla="*/ 440328 h 440328"/>
              <a:gd name="connsiteX8" fmla="*/ 24840 w 608697"/>
              <a:gd name="connsiteY8" fmla="*/ 440328 h 440328"/>
              <a:gd name="connsiteX9" fmla="*/ 0 w 608697"/>
              <a:gd name="connsiteY9" fmla="*/ 415512 h 440328"/>
              <a:gd name="connsiteX10" fmla="*/ 216210 w 608697"/>
              <a:gd name="connsiteY10" fmla="*/ 86798 h 440328"/>
              <a:gd name="connsiteX11" fmla="*/ 269323 w 608697"/>
              <a:gd name="connsiteY11" fmla="*/ 179836 h 440328"/>
              <a:gd name="connsiteX12" fmla="*/ 236052 w 608697"/>
              <a:gd name="connsiteY12" fmla="*/ 179836 h 440328"/>
              <a:gd name="connsiteX13" fmla="*/ 236052 w 608697"/>
              <a:gd name="connsiteY13" fmla="*/ 210824 h 440328"/>
              <a:gd name="connsiteX14" fmla="*/ 285734 w 608697"/>
              <a:gd name="connsiteY14" fmla="*/ 210824 h 440328"/>
              <a:gd name="connsiteX15" fmla="*/ 285734 w 608697"/>
              <a:gd name="connsiteY15" fmla="*/ 235629 h 440328"/>
              <a:gd name="connsiteX16" fmla="*/ 236052 w 608697"/>
              <a:gd name="connsiteY16" fmla="*/ 235629 h 440328"/>
              <a:gd name="connsiteX17" fmla="*/ 236052 w 608697"/>
              <a:gd name="connsiteY17" fmla="*/ 260434 h 440328"/>
              <a:gd name="connsiteX18" fmla="*/ 285734 w 608697"/>
              <a:gd name="connsiteY18" fmla="*/ 260434 h 440328"/>
              <a:gd name="connsiteX19" fmla="*/ 285734 w 608697"/>
              <a:gd name="connsiteY19" fmla="*/ 285239 h 440328"/>
              <a:gd name="connsiteX20" fmla="*/ 323033 w 608697"/>
              <a:gd name="connsiteY20" fmla="*/ 285239 h 440328"/>
              <a:gd name="connsiteX21" fmla="*/ 323033 w 608697"/>
              <a:gd name="connsiteY21" fmla="*/ 260434 h 440328"/>
              <a:gd name="connsiteX22" fmla="*/ 372715 w 608697"/>
              <a:gd name="connsiteY22" fmla="*/ 260434 h 440328"/>
              <a:gd name="connsiteX23" fmla="*/ 372715 w 608697"/>
              <a:gd name="connsiteY23" fmla="*/ 235629 h 440328"/>
              <a:gd name="connsiteX24" fmla="*/ 323033 w 608697"/>
              <a:gd name="connsiteY24" fmla="*/ 235629 h 440328"/>
              <a:gd name="connsiteX25" fmla="*/ 323033 w 608697"/>
              <a:gd name="connsiteY25" fmla="*/ 210824 h 440328"/>
              <a:gd name="connsiteX26" fmla="*/ 372715 w 608697"/>
              <a:gd name="connsiteY26" fmla="*/ 210824 h 440328"/>
              <a:gd name="connsiteX27" fmla="*/ 372715 w 608697"/>
              <a:gd name="connsiteY27" fmla="*/ 179836 h 440328"/>
              <a:gd name="connsiteX28" fmla="*/ 339444 w 608697"/>
              <a:gd name="connsiteY28" fmla="*/ 179836 h 440328"/>
              <a:gd name="connsiteX29" fmla="*/ 392558 w 608697"/>
              <a:gd name="connsiteY29" fmla="*/ 86798 h 440328"/>
              <a:gd name="connsiteX30" fmla="*/ 348993 w 608697"/>
              <a:gd name="connsiteY30" fmla="*/ 86798 h 440328"/>
              <a:gd name="connsiteX31" fmla="*/ 304831 w 608697"/>
              <a:gd name="connsiteY31" fmla="*/ 167396 h 440328"/>
              <a:gd name="connsiteX32" fmla="*/ 303936 w 608697"/>
              <a:gd name="connsiteY32" fmla="*/ 167396 h 440328"/>
              <a:gd name="connsiteX33" fmla="*/ 259849 w 608697"/>
              <a:gd name="connsiteY33" fmla="*/ 86798 h 440328"/>
              <a:gd name="connsiteX34" fmla="*/ 87007 w 608697"/>
              <a:gd name="connsiteY34" fmla="*/ 37188 h 440328"/>
              <a:gd name="connsiteX35" fmla="*/ 521760 w 608697"/>
              <a:gd name="connsiteY35" fmla="*/ 37188 h 440328"/>
              <a:gd name="connsiteX36" fmla="*/ 521760 w 608697"/>
              <a:gd name="connsiteY36" fmla="*/ 322484 h 440328"/>
              <a:gd name="connsiteX37" fmla="*/ 87007 w 608697"/>
              <a:gd name="connsiteY37" fmla="*/ 322484 h 440328"/>
              <a:gd name="connsiteX38" fmla="*/ 74518 w 608697"/>
              <a:gd name="connsiteY38" fmla="*/ 24802 h 440328"/>
              <a:gd name="connsiteX39" fmla="*/ 74518 w 608697"/>
              <a:gd name="connsiteY39" fmla="*/ 334870 h 440328"/>
              <a:gd name="connsiteX40" fmla="*/ 534179 w 608697"/>
              <a:gd name="connsiteY40" fmla="*/ 334870 h 440328"/>
              <a:gd name="connsiteX41" fmla="*/ 534179 w 608697"/>
              <a:gd name="connsiteY41" fmla="*/ 24802 h 440328"/>
              <a:gd name="connsiteX42" fmla="*/ 74518 w 608697"/>
              <a:gd name="connsiteY42" fmla="*/ 0 h 440328"/>
              <a:gd name="connsiteX43" fmla="*/ 534179 w 608697"/>
              <a:gd name="connsiteY43" fmla="*/ 0 h 440328"/>
              <a:gd name="connsiteX44" fmla="*/ 559019 w 608697"/>
              <a:gd name="connsiteY44" fmla="*/ 24802 h 440328"/>
              <a:gd name="connsiteX45" fmla="*/ 559019 w 608697"/>
              <a:gd name="connsiteY45" fmla="*/ 359672 h 440328"/>
              <a:gd name="connsiteX46" fmla="*/ 49678 w 608697"/>
              <a:gd name="connsiteY46" fmla="*/ 359672 h 440328"/>
              <a:gd name="connsiteX47" fmla="*/ 49678 w 608697"/>
              <a:gd name="connsiteY47" fmla="*/ 24802 h 440328"/>
              <a:gd name="connsiteX48" fmla="*/ 74518 w 608697"/>
              <a:gd name="connsiteY48" fmla="*/ 0 h 4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697" h="440328">
                <a:moveTo>
                  <a:pt x="0" y="384511"/>
                </a:moveTo>
                <a:lnTo>
                  <a:pt x="273317" y="384511"/>
                </a:lnTo>
                <a:lnTo>
                  <a:pt x="273317" y="415512"/>
                </a:lnTo>
                <a:lnTo>
                  <a:pt x="335380" y="415512"/>
                </a:lnTo>
                <a:lnTo>
                  <a:pt x="335380" y="384511"/>
                </a:lnTo>
                <a:lnTo>
                  <a:pt x="608697" y="384511"/>
                </a:lnTo>
                <a:lnTo>
                  <a:pt x="608697" y="415512"/>
                </a:lnTo>
                <a:cubicBezTo>
                  <a:pt x="608697" y="429150"/>
                  <a:pt x="597508" y="440328"/>
                  <a:pt x="583857" y="440328"/>
                </a:cubicBezTo>
                <a:lnTo>
                  <a:pt x="24840" y="440328"/>
                </a:lnTo>
                <a:cubicBezTo>
                  <a:pt x="11189" y="440328"/>
                  <a:pt x="0" y="429150"/>
                  <a:pt x="0" y="415512"/>
                </a:cubicBezTo>
                <a:close/>
                <a:moveTo>
                  <a:pt x="216210" y="86798"/>
                </a:moveTo>
                <a:lnTo>
                  <a:pt x="269323" y="179836"/>
                </a:lnTo>
                <a:lnTo>
                  <a:pt x="236052" y="179836"/>
                </a:lnTo>
                <a:lnTo>
                  <a:pt x="236052" y="210824"/>
                </a:lnTo>
                <a:lnTo>
                  <a:pt x="285734" y="210824"/>
                </a:lnTo>
                <a:lnTo>
                  <a:pt x="285734" y="235629"/>
                </a:lnTo>
                <a:lnTo>
                  <a:pt x="236052" y="235629"/>
                </a:lnTo>
                <a:lnTo>
                  <a:pt x="236052" y="260434"/>
                </a:lnTo>
                <a:lnTo>
                  <a:pt x="285734" y="260434"/>
                </a:lnTo>
                <a:lnTo>
                  <a:pt x="285734" y="285239"/>
                </a:lnTo>
                <a:lnTo>
                  <a:pt x="323033" y="285239"/>
                </a:lnTo>
                <a:lnTo>
                  <a:pt x="323033" y="260434"/>
                </a:lnTo>
                <a:lnTo>
                  <a:pt x="372715" y="260434"/>
                </a:lnTo>
                <a:lnTo>
                  <a:pt x="372715" y="235629"/>
                </a:lnTo>
                <a:lnTo>
                  <a:pt x="323033" y="235629"/>
                </a:lnTo>
                <a:lnTo>
                  <a:pt x="323033" y="210824"/>
                </a:lnTo>
                <a:lnTo>
                  <a:pt x="372715" y="210824"/>
                </a:lnTo>
                <a:lnTo>
                  <a:pt x="372715" y="179836"/>
                </a:lnTo>
                <a:lnTo>
                  <a:pt x="339444" y="179836"/>
                </a:lnTo>
                <a:lnTo>
                  <a:pt x="392558" y="86798"/>
                </a:lnTo>
                <a:lnTo>
                  <a:pt x="348993" y="86798"/>
                </a:lnTo>
                <a:lnTo>
                  <a:pt x="304831" y="167396"/>
                </a:lnTo>
                <a:lnTo>
                  <a:pt x="303936" y="167396"/>
                </a:lnTo>
                <a:lnTo>
                  <a:pt x="259849" y="86798"/>
                </a:lnTo>
                <a:close/>
                <a:moveTo>
                  <a:pt x="87007" y="37188"/>
                </a:moveTo>
                <a:lnTo>
                  <a:pt x="521760" y="37188"/>
                </a:lnTo>
                <a:lnTo>
                  <a:pt x="521760" y="322484"/>
                </a:lnTo>
                <a:lnTo>
                  <a:pt x="87007" y="322484"/>
                </a:lnTo>
                <a:close/>
                <a:moveTo>
                  <a:pt x="74518" y="24802"/>
                </a:moveTo>
                <a:lnTo>
                  <a:pt x="74518" y="334870"/>
                </a:lnTo>
                <a:lnTo>
                  <a:pt x="534179" y="334870"/>
                </a:lnTo>
                <a:lnTo>
                  <a:pt x="534179" y="24802"/>
                </a:lnTo>
                <a:close/>
                <a:moveTo>
                  <a:pt x="74518" y="0"/>
                </a:moveTo>
                <a:lnTo>
                  <a:pt x="534179" y="0"/>
                </a:lnTo>
                <a:cubicBezTo>
                  <a:pt x="547830" y="0"/>
                  <a:pt x="559019" y="11172"/>
                  <a:pt x="559019" y="24802"/>
                </a:cubicBezTo>
                <a:lnTo>
                  <a:pt x="559019" y="359672"/>
                </a:lnTo>
                <a:lnTo>
                  <a:pt x="49678" y="359672"/>
                </a:lnTo>
                <a:lnTo>
                  <a:pt x="49678" y="24802"/>
                </a:lnTo>
                <a:cubicBezTo>
                  <a:pt x="49678" y="11172"/>
                  <a:pt x="60867" y="0"/>
                  <a:pt x="74518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663984" y="5475693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账号设置信息整合页面简化，支持其他应用嵌入集成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63984" y="511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账号设置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7" name="太阳形 44"/>
          <p:cNvSpPr>
            <a:spLocks noChangeArrowheads="1"/>
          </p:cNvSpPr>
          <p:nvPr/>
        </p:nvSpPr>
        <p:spPr bwMode="auto">
          <a:xfrm>
            <a:off x="8261880" y="4637800"/>
            <a:ext cx="372747" cy="289892"/>
          </a:xfrm>
          <a:custGeom>
            <a:avLst/>
            <a:gdLst>
              <a:gd name="T0" fmla="*/ 7352 w 7948"/>
              <a:gd name="T1" fmla="*/ 0 h 6182"/>
              <a:gd name="T2" fmla="*/ 596 w 7948"/>
              <a:gd name="T3" fmla="*/ 0 h 6182"/>
              <a:gd name="T4" fmla="*/ 0 w 7948"/>
              <a:gd name="T5" fmla="*/ 580 h 6182"/>
              <a:gd name="T6" fmla="*/ 0 w 7948"/>
              <a:gd name="T7" fmla="*/ 5602 h 6182"/>
              <a:gd name="T8" fmla="*/ 596 w 7948"/>
              <a:gd name="T9" fmla="*/ 6182 h 6182"/>
              <a:gd name="T10" fmla="*/ 7352 w 7948"/>
              <a:gd name="T11" fmla="*/ 6182 h 6182"/>
              <a:gd name="T12" fmla="*/ 7948 w 7948"/>
              <a:gd name="T13" fmla="*/ 5602 h 6182"/>
              <a:gd name="T14" fmla="*/ 7948 w 7948"/>
              <a:gd name="T15" fmla="*/ 580 h 6182"/>
              <a:gd name="T16" fmla="*/ 7352 w 7948"/>
              <a:gd name="T17" fmla="*/ 0 h 6182"/>
              <a:gd name="T18" fmla="*/ 3577 w 7948"/>
              <a:gd name="T19" fmla="*/ 4250 h 6182"/>
              <a:gd name="T20" fmla="*/ 2922 w 7948"/>
              <a:gd name="T21" fmla="*/ 3614 h 6182"/>
              <a:gd name="T22" fmla="*/ 2641 w 7948"/>
              <a:gd name="T23" fmla="*/ 3614 h 6182"/>
              <a:gd name="T24" fmla="*/ 795 w 7948"/>
              <a:gd name="T25" fmla="*/ 5409 h 6182"/>
              <a:gd name="T26" fmla="*/ 795 w 7948"/>
              <a:gd name="T27" fmla="*/ 773 h 6182"/>
              <a:gd name="T28" fmla="*/ 7153 w 7948"/>
              <a:gd name="T29" fmla="*/ 773 h 6182"/>
              <a:gd name="T30" fmla="*/ 3576 w 7948"/>
              <a:gd name="T31" fmla="*/ 4250 h 6182"/>
              <a:gd name="T32" fmla="*/ 3577 w 7948"/>
              <a:gd name="T33" fmla="*/ 4250 h 6182"/>
              <a:gd name="T34" fmla="*/ 2186 w 7948"/>
              <a:gd name="T35" fmla="*/ 2705 h 6182"/>
              <a:gd name="T36" fmla="*/ 2782 w 7948"/>
              <a:gd name="T37" fmla="*/ 2125 h 6182"/>
              <a:gd name="T38" fmla="*/ 2186 w 7948"/>
              <a:gd name="T39" fmla="*/ 1545 h 6182"/>
              <a:gd name="T40" fmla="*/ 1589 w 7948"/>
              <a:gd name="T41" fmla="*/ 2125 h 6182"/>
              <a:gd name="T42" fmla="*/ 2186 w 7948"/>
              <a:gd name="T43" fmla="*/ 2705 h 6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48" h="6182">
                <a:moveTo>
                  <a:pt x="7352" y="0"/>
                </a:moveTo>
                <a:lnTo>
                  <a:pt x="596" y="0"/>
                </a:lnTo>
                <a:cubicBezTo>
                  <a:pt x="267" y="0"/>
                  <a:pt x="0" y="260"/>
                  <a:pt x="0" y="580"/>
                </a:cubicBezTo>
                <a:lnTo>
                  <a:pt x="0" y="5602"/>
                </a:lnTo>
                <a:cubicBezTo>
                  <a:pt x="0" y="5922"/>
                  <a:pt x="267" y="6182"/>
                  <a:pt x="596" y="6182"/>
                </a:cubicBezTo>
                <a:lnTo>
                  <a:pt x="7352" y="6182"/>
                </a:lnTo>
                <a:cubicBezTo>
                  <a:pt x="7681" y="6182"/>
                  <a:pt x="7948" y="5922"/>
                  <a:pt x="7948" y="5602"/>
                </a:cubicBezTo>
                <a:lnTo>
                  <a:pt x="7948" y="580"/>
                </a:lnTo>
                <a:cubicBezTo>
                  <a:pt x="7948" y="260"/>
                  <a:pt x="7681" y="0"/>
                  <a:pt x="7352" y="0"/>
                </a:cubicBezTo>
                <a:close/>
                <a:moveTo>
                  <a:pt x="3577" y="4250"/>
                </a:moveTo>
                <a:lnTo>
                  <a:pt x="2922" y="3614"/>
                </a:lnTo>
                <a:cubicBezTo>
                  <a:pt x="2845" y="3539"/>
                  <a:pt x="2718" y="3539"/>
                  <a:pt x="2641" y="3614"/>
                </a:cubicBezTo>
                <a:lnTo>
                  <a:pt x="795" y="5409"/>
                </a:lnTo>
                <a:lnTo>
                  <a:pt x="795" y="773"/>
                </a:lnTo>
                <a:lnTo>
                  <a:pt x="7153" y="773"/>
                </a:lnTo>
                <a:lnTo>
                  <a:pt x="3576" y="4250"/>
                </a:lnTo>
                <a:lnTo>
                  <a:pt x="3577" y="4250"/>
                </a:lnTo>
                <a:close/>
                <a:moveTo>
                  <a:pt x="2186" y="2705"/>
                </a:moveTo>
                <a:cubicBezTo>
                  <a:pt x="2515" y="2705"/>
                  <a:pt x="2782" y="2445"/>
                  <a:pt x="2782" y="2125"/>
                </a:cubicBezTo>
                <a:cubicBezTo>
                  <a:pt x="2782" y="1805"/>
                  <a:pt x="2515" y="1545"/>
                  <a:pt x="2186" y="1545"/>
                </a:cubicBezTo>
                <a:cubicBezTo>
                  <a:pt x="1856" y="1545"/>
                  <a:pt x="1589" y="1805"/>
                  <a:pt x="1589" y="2125"/>
                </a:cubicBezTo>
                <a:cubicBezTo>
                  <a:pt x="1589" y="2445"/>
                  <a:pt x="1856" y="2705"/>
                  <a:pt x="2186" y="2705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54019" y="5475693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资源上传的客户端，完成了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e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网通每个页面的改版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54019" y="511429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e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网通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9" name="太阳形 44"/>
          <p:cNvSpPr>
            <a:spLocks noChangeArrowheads="1"/>
          </p:cNvSpPr>
          <p:nvPr/>
        </p:nvSpPr>
        <p:spPr bwMode="auto">
          <a:xfrm>
            <a:off x="8262162" y="2286282"/>
            <a:ext cx="372747" cy="359464"/>
          </a:xfrm>
          <a:custGeom>
            <a:avLst/>
            <a:gdLst>
              <a:gd name="T0" fmla="*/ 11888 w 12803"/>
              <a:gd name="T1" fmla="*/ 0 h 12345"/>
              <a:gd name="T2" fmla="*/ 914 w 12803"/>
              <a:gd name="T3" fmla="*/ 0 h 12345"/>
              <a:gd name="T4" fmla="*/ 0 w 12803"/>
              <a:gd name="T5" fmla="*/ 914 h 12345"/>
              <a:gd name="T6" fmla="*/ 0 w 12803"/>
              <a:gd name="T7" fmla="*/ 8687 h 12345"/>
              <a:gd name="T8" fmla="*/ 914 w 12803"/>
              <a:gd name="T9" fmla="*/ 9602 h 12345"/>
              <a:gd name="T10" fmla="*/ 3201 w 12803"/>
              <a:gd name="T11" fmla="*/ 9602 h 12345"/>
              <a:gd name="T12" fmla="*/ 3201 w 12803"/>
              <a:gd name="T13" fmla="*/ 12345 h 12345"/>
              <a:gd name="T14" fmla="*/ 8230 w 12803"/>
              <a:gd name="T15" fmla="*/ 9602 h 12345"/>
              <a:gd name="T16" fmla="*/ 11888 w 12803"/>
              <a:gd name="T17" fmla="*/ 9602 h 12345"/>
              <a:gd name="T18" fmla="*/ 12803 w 12803"/>
              <a:gd name="T19" fmla="*/ 8687 h 12345"/>
              <a:gd name="T20" fmla="*/ 12803 w 12803"/>
              <a:gd name="T21" fmla="*/ 914 h 12345"/>
              <a:gd name="T22" fmla="*/ 11888 w 12803"/>
              <a:gd name="T23" fmla="*/ 0 h 12345"/>
              <a:gd name="T24" fmla="*/ 3201 w 12803"/>
              <a:gd name="T25" fmla="*/ 5487 h 12345"/>
              <a:gd name="T26" fmla="*/ 2286 w 12803"/>
              <a:gd name="T27" fmla="*/ 4572 h 12345"/>
              <a:gd name="T28" fmla="*/ 3201 w 12803"/>
              <a:gd name="T29" fmla="*/ 3658 h 12345"/>
              <a:gd name="T30" fmla="*/ 4115 w 12803"/>
              <a:gd name="T31" fmla="*/ 4572 h 12345"/>
              <a:gd name="T32" fmla="*/ 3201 w 12803"/>
              <a:gd name="T33" fmla="*/ 5487 h 12345"/>
              <a:gd name="T34" fmla="*/ 6401 w 12803"/>
              <a:gd name="T35" fmla="*/ 5487 h 12345"/>
              <a:gd name="T36" fmla="*/ 5487 w 12803"/>
              <a:gd name="T37" fmla="*/ 4572 h 12345"/>
              <a:gd name="T38" fmla="*/ 6401 w 12803"/>
              <a:gd name="T39" fmla="*/ 3658 h 12345"/>
              <a:gd name="T40" fmla="*/ 7316 w 12803"/>
              <a:gd name="T41" fmla="*/ 4572 h 12345"/>
              <a:gd name="T42" fmla="*/ 6401 w 12803"/>
              <a:gd name="T43" fmla="*/ 5487 h 12345"/>
              <a:gd name="T44" fmla="*/ 9602 w 12803"/>
              <a:gd name="T45" fmla="*/ 5487 h 12345"/>
              <a:gd name="T46" fmla="*/ 8687 w 12803"/>
              <a:gd name="T47" fmla="*/ 4572 h 12345"/>
              <a:gd name="T48" fmla="*/ 9602 w 12803"/>
              <a:gd name="T49" fmla="*/ 3658 h 12345"/>
              <a:gd name="T50" fmla="*/ 10516 w 12803"/>
              <a:gd name="T51" fmla="*/ 4572 h 12345"/>
              <a:gd name="T52" fmla="*/ 9602 w 12803"/>
              <a:gd name="T53" fmla="*/ 5487 h 12345"/>
              <a:gd name="T54" fmla="*/ 9602 w 12803"/>
              <a:gd name="T55" fmla="*/ 5487 h 1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03" h="12345">
                <a:moveTo>
                  <a:pt x="11888" y="0"/>
                </a:moveTo>
                <a:lnTo>
                  <a:pt x="914" y="0"/>
                </a:lnTo>
                <a:cubicBezTo>
                  <a:pt x="409" y="0"/>
                  <a:pt x="0" y="409"/>
                  <a:pt x="0" y="914"/>
                </a:cubicBezTo>
                <a:lnTo>
                  <a:pt x="0" y="8687"/>
                </a:lnTo>
                <a:cubicBezTo>
                  <a:pt x="0" y="9193"/>
                  <a:pt x="409" y="9602"/>
                  <a:pt x="914" y="9602"/>
                </a:cubicBezTo>
                <a:lnTo>
                  <a:pt x="3201" y="9602"/>
                </a:lnTo>
                <a:lnTo>
                  <a:pt x="3201" y="12345"/>
                </a:lnTo>
                <a:lnTo>
                  <a:pt x="8230" y="9602"/>
                </a:lnTo>
                <a:lnTo>
                  <a:pt x="11888" y="9602"/>
                </a:lnTo>
                <a:cubicBezTo>
                  <a:pt x="12393" y="9602"/>
                  <a:pt x="12803" y="9193"/>
                  <a:pt x="12803" y="8687"/>
                </a:cubicBezTo>
                <a:lnTo>
                  <a:pt x="12803" y="914"/>
                </a:lnTo>
                <a:cubicBezTo>
                  <a:pt x="12803" y="409"/>
                  <a:pt x="12393" y="0"/>
                  <a:pt x="11888" y="0"/>
                </a:cubicBezTo>
                <a:close/>
                <a:moveTo>
                  <a:pt x="3201" y="5487"/>
                </a:moveTo>
                <a:cubicBezTo>
                  <a:pt x="2695" y="5487"/>
                  <a:pt x="2286" y="5077"/>
                  <a:pt x="2286" y="4572"/>
                </a:cubicBezTo>
                <a:cubicBezTo>
                  <a:pt x="2286" y="4067"/>
                  <a:pt x="2695" y="3658"/>
                  <a:pt x="3201" y="3658"/>
                </a:cubicBezTo>
                <a:cubicBezTo>
                  <a:pt x="3706" y="3658"/>
                  <a:pt x="4115" y="4067"/>
                  <a:pt x="4115" y="4572"/>
                </a:cubicBezTo>
                <a:cubicBezTo>
                  <a:pt x="4115" y="5077"/>
                  <a:pt x="3706" y="5487"/>
                  <a:pt x="3201" y="5487"/>
                </a:cubicBezTo>
                <a:close/>
                <a:moveTo>
                  <a:pt x="6401" y="5487"/>
                </a:moveTo>
                <a:cubicBezTo>
                  <a:pt x="5896" y="5487"/>
                  <a:pt x="5487" y="5077"/>
                  <a:pt x="5487" y="4572"/>
                </a:cubicBezTo>
                <a:cubicBezTo>
                  <a:pt x="5487" y="4067"/>
                  <a:pt x="5896" y="3658"/>
                  <a:pt x="6401" y="3658"/>
                </a:cubicBezTo>
                <a:cubicBezTo>
                  <a:pt x="6907" y="3658"/>
                  <a:pt x="7316" y="4067"/>
                  <a:pt x="7316" y="4572"/>
                </a:cubicBezTo>
                <a:cubicBezTo>
                  <a:pt x="7316" y="5077"/>
                  <a:pt x="6907" y="5487"/>
                  <a:pt x="6401" y="5487"/>
                </a:cubicBezTo>
                <a:close/>
                <a:moveTo>
                  <a:pt x="9602" y="5487"/>
                </a:moveTo>
                <a:cubicBezTo>
                  <a:pt x="9097" y="5487"/>
                  <a:pt x="8687" y="5077"/>
                  <a:pt x="8687" y="4572"/>
                </a:cubicBezTo>
                <a:cubicBezTo>
                  <a:pt x="8687" y="4067"/>
                  <a:pt x="9097" y="3658"/>
                  <a:pt x="9602" y="3658"/>
                </a:cubicBezTo>
                <a:cubicBezTo>
                  <a:pt x="10107" y="3658"/>
                  <a:pt x="10516" y="4067"/>
                  <a:pt x="10516" y="4572"/>
                </a:cubicBezTo>
                <a:cubicBezTo>
                  <a:pt x="10516" y="5077"/>
                  <a:pt x="10107" y="5487"/>
                  <a:pt x="9602" y="5487"/>
                </a:cubicBezTo>
                <a:close/>
                <a:moveTo>
                  <a:pt x="9602" y="5487"/>
                </a:move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4357902" y="3120008"/>
            <a:ext cx="1515818" cy="1515822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624865" y="3093557"/>
            <a:ext cx="2055487" cy="2055487"/>
          </a:xfrm>
          <a:prstGeom prst="ellipse">
            <a:avLst/>
          </a:prstGeom>
          <a:pattFill prst="ltUpDiag">
            <a:fgClr>
              <a:srgbClr val="177CD7"/>
            </a:fgClr>
            <a:bgClr>
              <a:srgbClr val="1366B1"/>
            </a:bgClr>
          </a:patt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885986" y="1894735"/>
            <a:ext cx="1785146" cy="178514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492" y="2443459"/>
            <a:ext cx="16262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298</a:t>
            </a:r>
            <a:r>
              <a:rPr lang="en-US" altLang="zh-CN" sz="4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%</a:t>
            </a:r>
            <a:endParaRPr lang="zh-CN" altLang="en-US" sz="4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063" y="3609069"/>
            <a:ext cx="11842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19%</a:t>
            </a:r>
            <a:endParaRPr lang="zh-CN" altLang="en-US" sz="4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2197" y="3834673"/>
            <a:ext cx="1285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98%</a:t>
            </a:r>
            <a:endParaRPr lang="zh-CN" altLang="en-US" sz="4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8118" y="3008849"/>
            <a:ext cx="27878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定位：优质内容，高效工具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solgan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：轻松备好课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功能：资源管理、找资源找题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         在线编辑、在线授课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270382" y="1912336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7719" y="1960725"/>
            <a:ext cx="1610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e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备课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77727" y="1774521"/>
            <a:ext cx="1727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访问次数</a:t>
            </a:r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pv</a:t>
            </a:r>
            <a:endParaRPr lang="en-US" altLang="zh-CN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34268" y="1126794"/>
            <a:ext cx="17310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298%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422564" y="1431286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8390941" y="1403699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177727" y="3561128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访问人数</a:t>
            </a:r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uv</a:t>
            </a:r>
            <a:endParaRPr lang="en-US" altLang="zh-CN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07598" y="2853711"/>
            <a:ext cx="13957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1366B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98%</a:t>
            </a:r>
            <a:endParaRPr lang="zh-CN" altLang="en-US" sz="4400" dirty="0">
              <a:solidFill>
                <a:srgbClr val="1366B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390941" y="3294428"/>
            <a:ext cx="383104" cy="370822"/>
            <a:chOff x="8649043" y="4617624"/>
            <a:chExt cx="1051688" cy="1017973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8735855" y="4693355"/>
              <a:ext cx="964876" cy="942242"/>
            </a:xfrm>
            <a:prstGeom prst="line">
              <a:avLst/>
            </a:prstGeom>
            <a:ln w="63500" cap="rnd" cmpd="sng">
              <a:solidFill>
                <a:srgbClr val="EBCB2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8649043" y="4617624"/>
              <a:ext cx="852224" cy="832232"/>
            </a:xfrm>
            <a:prstGeom prst="line">
              <a:avLst/>
            </a:prstGeom>
            <a:ln w="254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9177727" y="5366784"/>
            <a:ext cx="2307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跳出率（</a:t>
            </a:r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16%</a:t>
            </a:r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）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10875" y="4640317"/>
            <a:ext cx="1284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C0A312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19%</a:t>
            </a:r>
            <a:endParaRPr lang="zh-CN" altLang="en-US" sz="4400" dirty="0">
              <a:solidFill>
                <a:srgbClr val="C0A312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390941" y="5050493"/>
            <a:ext cx="383104" cy="370822"/>
            <a:chOff x="8649043" y="4617624"/>
            <a:chExt cx="1051688" cy="1017973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8735855" y="4693355"/>
              <a:ext cx="964876" cy="942242"/>
            </a:xfrm>
            <a:prstGeom prst="line">
              <a:avLst/>
            </a:prstGeom>
            <a:ln w="63500" cap="rnd" cmpd="sng">
              <a:solidFill>
                <a:srgbClr val="EBCB2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8649043" y="4617624"/>
              <a:ext cx="852224" cy="832232"/>
            </a:xfrm>
            <a:prstGeom prst="line">
              <a:avLst/>
            </a:prstGeom>
            <a:ln w="254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7832982" y="2314674"/>
            <a:ext cx="477725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11524" y="3618538"/>
            <a:ext cx="477725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851536" y="4913865"/>
            <a:ext cx="477725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512089" y="3208770"/>
            <a:ext cx="1354327" cy="1354328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362810" y="2531405"/>
            <a:ext cx="0" cy="2654975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54757" y="2530598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02835" y="3878013"/>
            <a:ext cx="592695" cy="0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360705" y="5182672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arrow-pointing-left-circular-button_20407"/>
          <p:cNvSpPr>
            <a:spLocks noChangeAspect="1"/>
          </p:cNvSpPr>
          <p:nvPr/>
        </p:nvSpPr>
        <p:spPr bwMode="auto">
          <a:xfrm>
            <a:off x="5824807" y="3521954"/>
            <a:ext cx="728890" cy="727961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arrow-pointing-left-circular-button_20407"/>
          <p:cNvSpPr>
            <a:spLocks noChangeAspect="1"/>
          </p:cNvSpPr>
          <p:nvPr/>
        </p:nvSpPr>
        <p:spPr bwMode="auto">
          <a:xfrm>
            <a:off x="7958089" y="2444162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2" name="arrow-pointing-left-circular-button_20407"/>
          <p:cNvSpPr>
            <a:spLocks noChangeAspect="1"/>
          </p:cNvSpPr>
          <p:nvPr/>
        </p:nvSpPr>
        <p:spPr bwMode="auto">
          <a:xfrm>
            <a:off x="7918767" y="3748542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3" name="arrow-pointing-left-circular-button_20407"/>
          <p:cNvSpPr>
            <a:spLocks noChangeAspect="1"/>
          </p:cNvSpPr>
          <p:nvPr/>
        </p:nvSpPr>
        <p:spPr bwMode="auto">
          <a:xfrm>
            <a:off x="7965708" y="5034354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8350" y="2216257"/>
            <a:ext cx="1129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组卷</a:t>
            </a:r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端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88350" y="2577950"/>
            <a:ext cx="256032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负责组卷网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PC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端产品功能迭代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88350" y="3508408"/>
            <a:ext cx="1129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端运营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8350" y="3870101"/>
            <a:ext cx="23164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运营活动、用户成长体系等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88350" y="480056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万唯中考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88350" y="5162253"/>
            <a:ext cx="1783080" cy="347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内容产品的项目合作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70419" y="2524979"/>
            <a:ext cx="3868282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组卷网是一个教师在线选题组卷的试题平台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内容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+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工具型产品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功能：知识点选题、章节选题、试卷选题、智能组卷、细目表组卷、名校卷、特色专题、校本题库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97077" y="1535702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7719" y="1584091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组卷网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391329" y="112083"/>
            <a:ext cx="60960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43269" y="3361929"/>
            <a:ext cx="1346855" cy="1346855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890648" y="2704404"/>
            <a:ext cx="0" cy="2654975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00655" y="2703597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585628" y="4051012"/>
            <a:ext cx="571531" cy="0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06603" y="5355671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013773" y="3791236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047640" y="5083510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766154" y="2467833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7294571" y="2684564"/>
            <a:ext cx="0" cy="2654975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286518" y="2683757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034596" y="4031172"/>
            <a:ext cx="592695" cy="0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292466" y="5335831"/>
            <a:ext cx="288000" cy="3392"/>
          </a:xfrm>
          <a:prstGeom prst="line">
            <a:avLst/>
          </a:prstGeom>
          <a:ln>
            <a:solidFill>
              <a:srgbClr val="B4CBD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7743576" y="3771396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777443" y="5063670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6" name="arrow-pointing-left-circular-button_20407"/>
          <p:cNvSpPr>
            <a:spLocks noChangeAspect="1"/>
          </p:cNvSpPr>
          <p:nvPr/>
        </p:nvSpPr>
        <p:spPr bwMode="auto">
          <a:xfrm>
            <a:off x="5754415" y="3652741"/>
            <a:ext cx="728890" cy="727961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036351" y="2487673"/>
            <a:ext cx="477726" cy="477726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9" name="arrow-pointing-left-circular-button_20407"/>
          <p:cNvSpPr>
            <a:spLocks noChangeAspect="1"/>
          </p:cNvSpPr>
          <p:nvPr/>
        </p:nvSpPr>
        <p:spPr bwMode="auto">
          <a:xfrm>
            <a:off x="4159338" y="2614457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0" name="arrow-pointing-left-circular-button_20407"/>
          <p:cNvSpPr>
            <a:spLocks noChangeAspect="1"/>
          </p:cNvSpPr>
          <p:nvPr/>
        </p:nvSpPr>
        <p:spPr bwMode="auto">
          <a:xfrm>
            <a:off x="4141612" y="3924562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1" name="arrow-pointing-left-circular-button_20407"/>
          <p:cNvSpPr>
            <a:spLocks noChangeAspect="1"/>
          </p:cNvSpPr>
          <p:nvPr/>
        </p:nvSpPr>
        <p:spPr bwMode="auto">
          <a:xfrm>
            <a:off x="4164685" y="5213191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2" name="arrow-pointing-left-circular-button_20407"/>
          <p:cNvSpPr>
            <a:spLocks noChangeAspect="1"/>
          </p:cNvSpPr>
          <p:nvPr/>
        </p:nvSpPr>
        <p:spPr bwMode="auto">
          <a:xfrm>
            <a:off x="7889850" y="2597321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3" name="arrow-pointing-left-circular-button_20407"/>
          <p:cNvSpPr>
            <a:spLocks noChangeAspect="1"/>
          </p:cNvSpPr>
          <p:nvPr/>
        </p:nvSpPr>
        <p:spPr bwMode="auto">
          <a:xfrm>
            <a:off x="7850528" y="3901701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4" name="arrow-pointing-left-circular-button_20407"/>
          <p:cNvSpPr>
            <a:spLocks noChangeAspect="1"/>
          </p:cNvSpPr>
          <p:nvPr/>
        </p:nvSpPr>
        <p:spPr bwMode="auto">
          <a:xfrm>
            <a:off x="7897469" y="5187513"/>
            <a:ext cx="230333" cy="230039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676251" y="23629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产品规划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547737" y="2724669"/>
            <a:ext cx="23164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有长期和短期的产品计划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需求按优先级有条不紊迭代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676251" y="365512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用户调研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47737" y="4016820"/>
            <a:ext cx="2237105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沉淀了自己用研的方法论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完成了e备课种子用户调研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676251" y="49472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产品设计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47737" y="5308972"/>
            <a:ext cx="2414905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完成了多个产品从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～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设计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e备课操作简洁受到用户认可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520111" y="236941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产品运营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520111" y="2731109"/>
            <a:ext cx="19608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熟悉产品运营知识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用户、内容运营实践中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520111" y="36615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数据分析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20111" y="4023260"/>
            <a:ext cx="26720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能够使用数据分析本质原因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每个功能迭代前会定义数据指标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520111" y="495371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项目管理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520111" y="5315412"/>
            <a:ext cx="30276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跟进项目进度，风险点的预见与措施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完成过跨多部门高负责度的项目管理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268857" y="1023643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90944" y="1023772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成长与收获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4665424" y="2419275"/>
            <a:ext cx="1568462" cy="156846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0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63478" y="227012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基本素质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45588" y="2749831"/>
            <a:ext cx="23164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学习</a:t>
            </a: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能</a:t>
            </a: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力：每月有学习计划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执行力：抓重点，主动汇报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沟通：有技巧，跨团队沟通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2076" y="453051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技术知识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81986" y="5010221"/>
            <a:ext cx="21386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了解技术基本知识概念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能评估技术实现复杂程度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99481" y="2270124"/>
            <a:ext cx="157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心理学</a:t>
            </a:r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/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美学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99481" y="2749831"/>
            <a:ext cx="24942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了解心理学、美学的基本知识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能够运用到产品设计中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99481" y="45305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组织影响力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99481" y="5010221"/>
            <a:ext cx="24942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逐步沉淀了自己的产品方法论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并且分享给其他小伙伴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91329" y="112083"/>
            <a:ext cx="60960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05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327277" y="904990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65239" y="905119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成长与收获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94399" y="2440469"/>
            <a:ext cx="1509485" cy="150948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0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24400" y="3680408"/>
            <a:ext cx="1509485" cy="150948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0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953418" y="3642623"/>
            <a:ext cx="1568462" cy="156846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0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391329" y="112083"/>
            <a:ext cx="60960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06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14832" y="1267628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2259" y="1209337"/>
            <a:ext cx="22510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工作</a:t>
            </a:r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</a:t>
            </a:r>
            <a:endParaRPr lang="en-US" altLang="zh-CN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6344" y="3552109"/>
            <a:ext cx="3352800" cy="2235199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33305" y="402479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积极主动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32281" y="4625973"/>
            <a:ext cx="200092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积极主动承担事情敢于挑战新任务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75397" y="3056546"/>
            <a:ext cx="714694" cy="714694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167726" y="3046974"/>
            <a:ext cx="730036" cy="73003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01229" y="3552109"/>
            <a:ext cx="3352800" cy="2235199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78190" y="402479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勤于思考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77460" y="4627245"/>
            <a:ext cx="21259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遇到问题先思考后请教，对比解决方案，找出差距，努力提升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720282" y="3056546"/>
            <a:ext cx="714694" cy="714694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712611" y="3046974"/>
            <a:ext cx="730036" cy="73003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6114" y="3552109"/>
            <a:ext cx="3352800" cy="2235199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23075" y="402479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及时反馈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622051" y="4625973"/>
            <a:ext cx="200092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及时反馈工作进度和遇到的问题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265167" y="3056546"/>
            <a:ext cx="714694" cy="714694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257496" y="3046974"/>
            <a:ext cx="730036" cy="730037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124" y="2224909"/>
            <a:ext cx="7809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A</a:t>
            </a:r>
            <a:endParaRPr lang="en-US" altLang="zh-CN" sz="7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03615" y="4179171"/>
            <a:ext cx="2160000" cy="200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矩形: 圆顶角 24"/>
          <p:cNvSpPr/>
          <p:nvPr/>
        </p:nvSpPr>
        <p:spPr>
          <a:xfrm flipV="1">
            <a:off x="1203615" y="5961010"/>
            <a:ext cx="2160000" cy="42477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03615" y="3974318"/>
            <a:ext cx="2160000" cy="520700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4177" y="3926730"/>
            <a:ext cx="119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目标计划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7300" y="4860516"/>
            <a:ext cx="1896315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对于每一项工作，我们都需要先明确目标，完成后才能衡量是否达到预期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2932" y="2224909"/>
            <a:ext cx="713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B</a:t>
            </a:r>
            <a:endParaRPr lang="en-US" altLang="zh-CN" sz="7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7438" y="2224909"/>
            <a:ext cx="756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</a:t>
            </a:r>
            <a:endParaRPr lang="en-US" altLang="zh-CN" sz="7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45913" y="2224909"/>
            <a:ext cx="832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D</a:t>
            </a:r>
            <a:endParaRPr lang="en-US" altLang="zh-CN" sz="7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45205" y="4179171"/>
            <a:ext cx="2160000" cy="200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矩形: 圆顶角 33"/>
          <p:cNvSpPr/>
          <p:nvPr/>
        </p:nvSpPr>
        <p:spPr>
          <a:xfrm flipV="1">
            <a:off x="3745205" y="5961010"/>
            <a:ext cx="2160000" cy="42477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圆角矩形 5"/>
          <p:cNvSpPr/>
          <p:nvPr/>
        </p:nvSpPr>
        <p:spPr>
          <a:xfrm>
            <a:off x="3745205" y="3974318"/>
            <a:ext cx="2160000" cy="520700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25767" y="3926730"/>
            <a:ext cx="119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时间管理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08890" y="4860516"/>
            <a:ext cx="189631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明确每一项工作优先级，合理分配时间，我们大部分的精力需要放在重要不紧急的事情上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86795" y="4179171"/>
            <a:ext cx="2160000" cy="200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1" name="矩形: 圆顶角 40"/>
          <p:cNvSpPr/>
          <p:nvPr/>
        </p:nvSpPr>
        <p:spPr>
          <a:xfrm flipV="1">
            <a:off x="6286795" y="5961010"/>
            <a:ext cx="2160000" cy="42477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7" name="圆角矩形 5"/>
          <p:cNvSpPr/>
          <p:nvPr/>
        </p:nvSpPr>
        <p:spPr>
          <a:xfrm>
            <a:off x="6286795" y="3974318"/>
            <a:ext cx="2160000" cy="520700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7357" y="3926730"/>
            <a:ext cx="119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复盘总结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50480" y="4860516"/>
            <a:ext cx="18963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定时进行复盘总结，发现问题解决问题，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才能成长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28385" y="4179171"/>
            <a:ext cx="2160000" cy="200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8" name="矩形: 圆顶角 47"/>
          <p:cNvSpPr/>
          <p:nvPr/>
        </p:nvSpPr>
        <p:spPr>
          <a:xfrm flipV="1">
            <a:off x="8828385" y="5961010"/>
            <a:ext cx="2160000" cy="42477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" name="圆角矩形 5"/>
          <p:cNvSpPr/>
          <p:nvPr/>
        </p:nvSpPr>
        <p:spPr>
          <a:xfrm>
            <a:off x="8828385" y="3974318"/>
            <a:ext cx="2160000" cy="520700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435947" y="3926730"/>
            <a:ext cx="944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攒人品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92070" y="4860516"/>
            <a:ext cx="189631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虚心接收各方建议，原型需求文档清晰明确无变更，努力提高自身水平，做一个可依赖的人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391329" y="112083"/>
            <a:ext cx="5905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07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869442" y="889115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13829" y="861939"/>
            <a:ext cx="23990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工作</a:t>
            </a:r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Tips</a:t>
            </a:r>
            <a:endParaRPr lang="en-US" altLang="zh-CN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3447552" y="3055190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15929" y="3027603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6058004" y="3055190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026381" y="3027603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8668456" y="3055190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8636833" y="3027603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ICON" val="#370220;#393873;#400532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表格</Application>
  <PresentationFormat>宽屏</PresentationFormat>
  <Paragraphs>300</Paragraphs>
  <Slides>12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方正书宋_GBK</vt:lpstr>
      <vt:lpstr>Wingdings</vt:lpstr>
      <vt:lpstr>Segoe UI</vt:lpstr>
      <vt:lpstr>微软雅黑</vt:lpstr>
      <vt:lpstr>苹方-简</vt:lpstr>
      <vt:lpstr>Calibri</vt:lpstr>
      <vt:lpstr>Helvetica Neue</vt:lpstr>
      <vt:lpstr>汉仪旗黑KW</vt:lpstr>
      <vt:lpstr>宋体</vt:lpstr>
      <vt:lpstr>Arial Unicode MS</vt:lpstr>
      <vt:lpstr>等线</vt:lpstr>
      <vt:lpstr>汉仪中等线KW</vt:lpstr>
      <vt:lpstr>汉仪书宋二KW</vt:lpstr>
      <vt:lpstr>微软雅黑</vt:lpstr>
      <vt:lpstr>Wingdings</vt:lpstr>
      <vt:lpstr>Calibri Light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kwin</dc:creator>
  <cp:lastModifiedBy>sun_cy</cp:lastModifiedBy>
  <cp:revision>240</cp:revision>
  <dcterms:created xsi:type="dcterms:W3CDTF">2020-07-14T04:40:34Z</dcterms:created>
  <dcterms:modified xsi:type="dcterms:W3CDTF">2020-07-14T04:40:34Z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