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3" r:id="rId6"/>
    <p:sldId id="260" r:id="rId7"/>
    <p:sldId id="262" r:id="rId8"/>
    <p:sldId id="261"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E55F1-CCB7-46E4-94AF-C40517D34103}" v="40" dt="2024-08-06T01:34:23.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57" autoAdjust="0"/>
  </p:normalViewPr>
  <p:slideViewPr>
    <p:cSldViewPr snapToGrid="0">
      <p:cViewPr varScale="1">
        <p:scale>
          <a:sx n="110" d="100"/>
          <a:sy n="110" d="100"/>
        </p:scale>
        <p:origin x="59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Chance" userId="4b7108f7-2b7a-4c38-85ca-2a25a99f2681" providerId="ADAL" clId="{D8BE55F1-CCB7-46E4-94AF-C40517D34103}"/>
    <pc:docChg chg="undo custSel addSld modSld sldOrd addMainMaster delMainMaster">
      <pc:chgData name="Xu, Chance" userId="4b7108f7-2b7a-4c38-85ca-2a25a99f2681" providerId="ADAL" clId="{D8BE55F1-CCB7-46E4-94AF-C40517D34103}" dt="2024-08-06T02:41:52.912" v="2792"/>
      <pc:docMkLst>
        <pc:docMk/>
      </pc:docMkLst>
      <pc:sldChg chg="addSp delSp modSp new mod setBg modClrScheme addAnim delAnim setClrOvrMap chgLayout">
        <pc:chgData name="Xu, Chance" userId="4b7108f7-2b7a-4c38-85ca-2a25a99f2681" providerId="ADAL" clId="{D8BE55F1-CCB7-46E4-94AF-C40517D34103}" dt="2024-08-05T22:48:18.195" v="130" actId="20577"/>
        <pc:sldMkLst>
          <pc:docMk/>
          <pc:sldMk cId="3528200356" sldId="256"/>
        </pc:sldMkLst>
        <pc:spChg chg="mod">
          <ac:chgData name="Xu, Chance" userId="4b7108f7-2b7a-4c38-85ca-2a25a99f2681" providerId="ADAL" clId="{D8BE55F1-CCB7-46E4-94AF-C40517D34103}" dt="2024-08-05T22:46:32.369" v="109" actId="26606"/>
          <ac:spMkLst>
            <pc:docMk/>
            <pc:sldMk cId="3528200356" sldId="256"/>
            <ac:spMk id="2" creationId="{7D35A024-E0AD-5142-C41A-FCBE36338259}"/>
          </ac:spMkLst>
        </pc:spChg>
        <pc:spChg chg="mod">
          <ac:chgData name="Xu, Chance" userId="4b7108f7-2b7a-4c38-85ca-2a25a99f2681" providerId="ADAL" clId="{D8BE55F1-CCB7-46E4-94AF-C40517D34103}" dt="2024-08-05T22:48:18.195" v="130" actId="20577"/>
          <ac:spMkLst>
            <pc:docMk/>
            <pc:sldMk cId="3528200356" sldId="256"/>
            <ac:spMk id="3" creationId="{09053E28-C329-77BE-6CF2-227A0977D30C}"/>
          </ac:spMkLst>
        </pc:spChg>
        <pc:spChg chg="add del">
          <ac:chgData name="Xu, Chance" userId="4b7108f7-2b7a-4c38-85ca-2a25a99f2681" providerId="ADAL" clId="{D8BE55F1-CCB7-46E4-94AF-C40517D34103}" dt="2024-08-05T22:46:22.778" v="102" actId="26606"/>
          <ac:spMkLst>
            <pc:docMk/>
            <pc:sldMk cId="3528200356" sldId="256"/>
            <ac:spMk id="9" creationId="{9B7AD9F6-8CE7-4299-8FC6-328F4DCD3FF9}"/>
          </ac:spMkLst>
        </pc:spChg>
        <pc:spChg chg="add del">
          <ac:chgData name="Xu, Chance" userId="4b7108f7-2b7a-4c38-85ca-2a25a99f2681" providerId="ADAL" clId="{D8BE55F1-CCB7-46E4-94AF-C40517D34103}" dt="2024-08-05T22:46:22.778" v="102" actId="26606"/>
          <ac:spMkLst>
            <pc:docMk/>
            <pc:sldMk cId="3528200356" sldId="256"/>
            <ac:spMk id="11" creationId="{F49775AF-8896-43EE-92C6-83497D6DC56F}"/>
          </ac:spMkLst>
        </pc:spChg>
        <pc:spChg chg="add del">
          <ac:chgData name="Xu, Chance" userId="4b7108f7-2b7a-4c38-85ca-2a25a99f2681" providerId="ADAL" clId="{D8BE55F1-CCB7-46E4-94AF-C40517D34103}" dt="2024-08-05T22:46:27.703" v="104" actId="26606"/>
          <ac:spMkLst>
            <pc:docMk/>
            <pc:sldMk cId="3528200356" sldId="256"/>
            <ac:spMk id="14" creationId="{1DB043B4-68C6-45B9-82AC-A5800EADB8DB}"/>
          </ac:spMkLst>
        </pc:spChg>
        <pc:spChg chg="add del">
          <ac:chgData name="Xu, Chance" userId="4b7108f7-2b7a-4c38-85ca-2a25a99f2681" providerId="ADAL" clId="{D8BE55F1-CCB7-46E4-94AF-C40517D34103}" dt="2024-08-05T22:46:27.703" v="104" actId="26606"/>
          <ac:spMkLst>
            <pc:docMk/>
            <pc:sldMk cId="3528200356" sldId="256"/>
            <ac:spMk id="15" creationId="{41AC6C06-99FE-4BA1-BC82-8406A424CD67}"/>
          </ac:spMkLst>
        </pc:spChg>
        <pc:spChg chg="add del">
          <ac:chgData name="Xu, Chance" userId="4b7108f7-2b7a-4c38-85ca-2a25a99f2681" providerId="ADAL" clId="{D8BE55F1-CCB7-46E4-94AF-C40517D34103}" dt="2024-08-05T22:46:27.703" v="104" actId="26606"/>
          <ac:spMkLst>
            <pc:docMk/>
            <pc:sldMk cId="3528200356" sldId="256"/>
            <ac:spMk id="17" creationId="{7AEC842D-C905-4DEA-B1C3-CA51995C572A}"/>
          </ac:spMkLst>
        </pc:spChg>
        <pc:spChg chg="add del">
          <ac:chgData name="Xu, Chance" userId="4b7108f7-2b7a-4c38-85ca-2a25a99f2681" providerId="ADAL" clId="{D8BE55F1-CCB7-46E4-94AF-C40517D34103}" dt="2024-08-05T22:46:32.321" v="108" actId="26606"/>
          <ac:spMkLst>
            <pc:docMk/>
            <pc:sldMk cId="3528200356" sldId="256"/>
            <ac:spMk id="20" creationId="{A38827F1-3359-44F6-9009-43AE2B17FEAD}"/>
          </ac:spMkLst>
        </pc:spChg>
        <pc:spChg chg="add del">
          <ac:chgData name="Xu, Chance" userId="4b7108f7-2b7a-4c38-85ca-2a25a99f2681" providerId="ADAL" clId="{D8BE55F1-CCB7-46E4-94AF-C40517D34103}" dt="2024-08-05T22:46:32.321" v="108" actId="26606"/>
          <ac:spMkLst>
            <pc:docMk/>
            <pc:sldMk cId="3528200356" sldId="256"/>
            <ac:spMk id="21" creationId="{17AFAD67-5350-4773-886F-D6DD7E66DB04}"/>
          </ac:spMkLst>
        </pc:spChg>
        <pc:spChg chg="add">
          <ac:chgData name="Xu, Chance" userId="4b7108f7-2b7a-4c38-85ca-2a25a99f2681" providerId="ADAL" clId="{D8BE55F1-CCB7-46E4-94AF-C40517D34103}" dt="2024-08-05T22:46:32.369" v="109" actId="26606"/>
          <ac:spMkLst>
            <pc:docMk/>
            <pc:sldMk cId="3528200356" sldId="256"/>
            <ac:spMk id="30" creationId="{1DB043B4-68C6-45B9-82AC-A5800EADB8DB}"/>
          </ac:spMkLst>
        </pc:spChg>
        <pc:spChg chg="add">
          <ac:chgData name="Xu, Chance" userId="4b7108f7-2b7a-4c38-85ca-2a25a99f2681" providerId="ADAL" clId="{D8BE55F1-CCB7-46E4-94AF-C40517D34103}" dt="2024-08-05T22:46:32.369" v="109" actId="26606"/>
          <ac:spMkLst>
            <pc:docMk/>
            <pc:sldMk cId="3528200356" sldId="256"/>
            <ac:spMk id="33" creationId="{41AC6C06-99FE-4BA1-BC82-8406A424CD67}"/>
          </ac:spMkLst>
        </pc:spChg>
        <pc:spChg chg="add">
          <ac:chgData name="Xu, Chance" userId="4b7108f7-2b7a-4c38-85ca-2a25a99f2681" providerId="ADAL" clId="{D8BE55F1-CCB7-46E4-94AF-C40517D34103}" dt="2024-08-05T22:46:32.369" v="109" actId="26606"/>
          <ac:spMkLst>
            <pc:docMk/>
            <pc:sldMk cId="3528200356" sldId="256"/>
            <ac:spMk id="34" creationId="{7AEC842D-C905-4DEA-B1C3-CA51995C572A}"/>
          </ac:spMkLst>
        </pc:spChg>
        <pc:grpChg chg="add del">
          <ac:chgData name="Xu, Chance" userId="4b7108f7-2b7a-4c38-85ca-2a25a99f2681" providerId="ADAL" clId="{D8BE55F1-CCB7-46E4-94AF-C40517D34103}" dt="2024-08-05T22:46:27.703" v="104" actId="26606"/>
          <ac:grpSpMkLst>
            <pc:docMk/>
            <pc:sldMk cId="3528200356" sldId="256"/>
            <ac:grpSpMk id="16" creationId="{4592A8CB-0B0A-43A5-86F4-712B0C469671}"/>
          </ac:grpSpMkLst>
        </pc:grpChg>
        <pc:grpChg chg="add del">
          <ac:chgData name="Xu, Chance" userId="4b7108f7-2b7a-4c38-85ca-2a25a99f2681" providerId="ADAL" clId="{D8BE55F1-CCB7-46E4-94AF-C40517D34103}" dt="2024-08-05T22:46:32.321" v="108" actId="26606"/>
          <ac:grpSpMkLst>
            <pc:docMk/>
            <pc:sldMk cId="3528200356" sldId="256"/>
            <ac:grpSpMk id="23" creationId="{3914D2BD-3C47-433D-81FE-DC6C39595F0E}"/>
          </ac:grpSpMkLst>
        </pc:grpChg>
        <pc:grpChg chg="add">
          <ac:chgData name="Xu, Chance" userId="4b7108f7-2b7a-4c38-85ca-2a25a99f2681" providerId="ADAL" clId="{D8BE55F1-CCB7-46E4-94AF-C40517D34103}" dt="2024-08-05T22:46:32.369" v="109" actId="26606"/>
          <ac:grpSpMkLst>
            <pc:docMk/>
            <pc:sldMk cId="3528200356" sldId="256"/>
            <ac:grpSpMk id="31" creationId="{4592A8CB-0B0A-43A5-86F4-712B0C469671}"/>
          </ac:grpSpMkLst>
        </pc:grpChg>
        <pc:picChg chg="add del">
          <ac:chgData name="Xu, Chance" userId="4b7108f7-2b7a-4c38-85ca-2a25a99f2681" providerId="ADAL" clId="{D8BE55F1-CCB7-46E4-94AF-C40517D34103}" dt="2024-08-05T22:46:22.778" v="102" actId="26606"/>
          <ac:picMkLst>
            <pc:docMk/>
            <pc:sldMk cId="3528200356" sldId="256"/>
            <ac:picMk id="4" creationId="{8BDF9EE5-EC03-378C-C982-3115895F9967}"/>
          </ac:picMkLst>
        </pc:picChg>
        <pc:picChg chg="add del">
          <ac:chgData name="Xu, Chance" userId="4b7108f7-2b7a-4c38-85ca-2a25a99f2681" providerId="ADAL" clId="{D8BE55F1-CCB7-46E4-94AF-C40517D34103}" dt="2024-08-05T22:46:27.703" v="104" actId="26606"/>
          <ac:picMkLst>
            <pc:docMk/>
            <pc:sldMk cId="3528200356" sldId="256"/>
            <ac:picMk id="18" creationId="{3FAF7CB8-78BE-3389-A51C-F23CF24B6025}"/>
          </ac:picMkLst>
        </pc:picChg>
        <pc:picChg chg="add del">
          <ac:chgData name="Xu, Chance" userId="4b7108f7-2b7a-4c38-85ca-2a25a99f2681" providerId="ADAL" clId="{D8BE55F1-CCB7-46E4-94AF-C40517D34103}" dt="2024-08-05T22:46:32.321" v="108" actId="26606"/>
          <ac:picMkLst>
            <pc:docMk/>
            <pc:sldMk cId="3528200356" sldId="256"/>
            <ac:picMk id="22" creationId="{B225145F-5DAF-F548-3F61-03E9A0F9D3FF}"/>
          </ac:picMkLst>
        </pc:picChg>
        <pc:picChg chg="add mod">
          <ac:chgData name="Xu, Chance" userId="4b7108f7-2b7a-4c38-85ca-2a25a99f2681" providerId="ADAL" clId="{D8BE55F1-CCB7-46E4-94AF-C40517D34103}" dt="2024-08-05T22:47:58.392" v="110" actId="27614"/>
          <ac:picMkLst>
            <pc:docMk/>
            <pc:sldMk cId="3528200356" sldId="256"/>
            <ac:picMk id="32" creationId="{3FAF7CB8-78BE-3389-A51C-F23CF24B6025}"/>
          </ac:picMkLst>
        </pc:picChg>
      </pc:sldChg>
      <pc:sldChg chg="modSp new mod">
        <pc:chgData name="Xu, Chance" userId="4b7108f7-2b7a-4c38-85ca-2a25a99f2681" providerId="ADAL" clId="{D8BE55F1-CCB7-46E4-94AF-C40517D34103}" dt="2024-08-05T23:59:05.192" v="174" actId="20577"/>
        <pc:sldMkLst>
          <pc:docMk/>
          <pc:sldMk cId="1463411391" sldId="257"/>
        </pc:sldMkLst>
        <pc:spChg chg="mod">
          <ac:chgData name="Xu, Chance" userId="4b7108f7-2b7a-4c38-85ca-2a25a99f2681" providerId="ADAL" clId="{D8BE55F1-CCB7-46E4-94AF-C40517D34103}" dt="2024-08-05T22:48:50.202" v="161" actId="20577"/>
          <ac:spMkLst>
            <pc:docMk/>
            <pc:sldMk cId="1463411391" sldId="257"/>
            <ac:spMk id="2" creationId="{768EFC66-A2C1-869B-25A1-78D46AB860F8}"/>
          </ac:spMkLst>
        </pc:spChg>
        <pc:spChg chg="mod">
          <ac:chgData name="Xu, Chance" userId="4b7108f7-2b7a-4c38-85ca-2a25a99f2681" providerId="ADAL" clId="{D8BE55F1-CCB7-46E4-94AF-C40517D34103}" dt="2024-08-05T23:59:05.192" v="174" actId="20577"/>
          <ac:spMkLst>
            <pc:docMk/>
            <pc:sldMk cId="1463411391" sldId="257"/>
            <ac:spMk id="3" creationId="{709F52B3-1125-3BD0-00A0-26CBCCC7E58B}"/>
          </ac:spMkLst>
        </pc:spChg>
      </pc:sldChg>
      <pc:sldChg chg="modSp new mod">
        <pc:chgData name="Xu, Chance" userId="4b7108f7-2b7a-4c38-85ca-2a25a99f2681" providerId="ADAL" clId="{D8BE55F1-CCB7-46E4-94AF-C40517D34103}" dt="2024-08-06T00:27:43.643" v="1053" actId="20577"/>
        <pc:sldMkLst>
          <pc:docMk/>
          <pc:sldMk cId="4173902254" sldId="258"/>
        </pc:sldMkLst>
        <pc:spChg chg="mod">
          <ac:chgData name="Xu, Chance" userId="4b7108f7-2b7a-4c38-85ca-2a25a99f2681" providerId="ADAL" clId="{D8BE55F1-CCB7-46E4-94AF-C40517D34103}" dt="2024-08-05T23:59:45.225" v="203" actId="20577"/>
          <ac:spMkLst>
            <pc:docMk/>
            <pc:sldMk cId="4173902254" sldId="258"/>
            <ac:spMk id="2" creationId="{AFA870C1-DD00-7FA9-7384-D74A48F4BB6B}"/>
          </ac:spMkLst>
        </pc:spChg>
        <pc:spChg chg="mod">
          <ac:chgData name="Xu, Chance" userId="4b7108f7-2b7a-4c38-85ca-2a25a99f2681" providerId="ADAL" clId="{D8BE55F1-CCB7-46E4-94AF-C40517D34103}" dt="2024-08-06T00:27:43.643" v="1053" actId="20577"/>
          <ac:spMkLst>
            <pc:docMk/>
            <pc:sldMk cId="4173902254" sldId="258"/>
            <ac:spMk id="3" creationId="{5B8BD939-1CB2-6F46-44A7-82A6BE7947F3}"/>
          </ac:spMkLst>
        </pc:spChg>
      </pc:sldChg>
      <pc:sldChg chg="addSp delSp modSp new mod">
        <pc:chgData name="Xu, Chance" userId="4b7108f7-2b7a-4c38-85ca-2a25a99f2681" providerId="ADAL" clId="{D8BE55F1-CCB7-46E4-94AF-C40517D34103}" dt="2024-08-06T00:36:49.270" v="1126" actId="1076"/>
        <pc:sldMkLst>
          <pc:docMk/>
          <pc:sldMk cId="4098121154" sldId="259"/>
        </pc:sldMkLst>
        <pc:spChg chg="mod">
          <ac:chgData name="Xu, Chance" userId="4b7108f7-2b7a-4c38-85ca-2a25a99f2681" providerId="ADAL" clId="{D8BE55F1-CCB7-46E4-94AF-C40517D34103}" dt="2024-08-06T00:36:49.270" v="1126" actId="1076"/>
          <ac:spMkLst>
            <pc:docMk/>
            <pc:sldMk cId="4098121154" sldId="259"/>
            <ac:spMk id="2" creationId="{7F0BB370-B2D7-8C88-B4B5-51918C502DA3}"/>
          </ac:spMkLst>
        </pc:spChg>
        <pc:spChg chg="del mod">
          <ac:chgData name="Xu, Chance" userId="4b7108f7-2b7a-4c38-85ca-2a25a99f2681" providerId="ADAL" clId="{D8BE55F1-CCB7-46E4-94AF-C40517D34103}" dt="2024-08-06T00:13:57.249" v="706" actId="22"/>
          <ac:spMkLst>
            <pc:docMk/>
            <pc:sldMk cId="4098121154" sldId="259"/>
            <ac:spMk id="3" creationId="{011FE839-F109-63C8-F7F7-EE2E73DD0458}"/>
          </ac:spMkLst>
        </pc:spChg>
        <pc:spChg chg="add del mod">
          <ac:chgData name="Xu, Chance" userId="4b7108f7-2b7a-4c38-85ca-2a25a99f2681" providerId="ADAL" clId="{D8BE55F1-CCB7-46E4-94AF-C40517D34103}" dt="2024-08-06T00:15:15.043" v="711"/>
          <ac:spMkLst>
            <pc:docMk/>
            <pc:sldMk cId="4098121154" sldId="259"/>
            <ac:spMk id="6" creationId="{6ED30488-14C8-5F2C-026F-FD9CFFA9D0F3}"/>
          </ac:spMkLst>
        </pc:spChg>
        <pc:spChg chg="add del mod">
          <ac:chgData name="Xu, Chance" userId="4b7108f7-2b7a-4c38-85ca-2a25a99f2681" providerId="ADAL" clId="{D8BE55F1-CCB7-46E4-94AF-C40517D34103}" dt="2024-08-06T00:15:55.944" v="714"/>
          <ac:spMkLst>
            <pc:docMk/>
            <pc:sldMk cId="4098121154" sldId="259"/>
            <ac:spMk id="7" creationId="{5F5B1047-A21F-A19B-C999-2DE32B04163D}"/>
          </ac:spMkLst>
        </pc:spChg>
        <pc:spChg chg="add mod">
          <ac:chgData name="Xu, Chance" userId="4b7108f7-2b7a-4c38-85ca-2a25a99f2681" providerId="ADAL" clId="{D8BE55F1-CCB7-46E4-94AF-C40517D34103}" dt="2024-08-06T00:34:25.183" v="1119" actId="1076"/>
          <ac:spMkLst>
            <pc:docMk/>
            <pc:sldMk cId="4098121154" sldId="259"/>
            <ac:spMk id="8" creationId="{D8409150-8B8E-1395-28A8-2F2DFFF770C9}"/>
          </ac:spMkLst>
        </pc:spChg>
        <pc:picChg chg="add mod ord">
          <ac:chgData name="Xu, Chance" userId="4b7108f7-2b7a-4c38-85ca-2a25a99f2681" providerId="ADAL" clId="{D8BE55F1-CCB7-46E4-94AF-C40517D34103}" dt="2024-08-06T00:34:22.374" v="1118" actId="1076"/>
          <ac:picMkLst>
            <pc:docMk/>
            <pc:sldMk cId="4098121154" sldId="259"/>
            <ac:picMk id="5" creationId="{C42FD8F3-8A9F-7772-D9A6-0A8EE7CB9FF5}"/>
          </ac:picMkLst>
        </pc:picChg>
      </pc:sldChg>
      <pc:sldChg chg="addSp delSp modSp add mod">
        <pc:chgData name="Xu, Chance" userId="4b7108f7-2b7a-4c38-85ca-2a25a99f2681" providerId="ADAL" clId="{D8BE55F1-CCB7-46E4-94AF-C40517D34103}" dt="2024-08-06T00:36:39.613" v="1125" actId="1076"/>
        <pc:sldMkLst>
          <pc:docMk/>
          <pc:sldMk cId="1380063262" sldId="260"/>
        </pc:sldMkLst>
        <pc:spChg chg="mod">
          <ac:chgData name="Xu, Chance" userId="4b7108f7-2b7a-4c38-85ca-2a25a99f2681" providerId="ADAL" clId="{D8BE55F1-CCB7-46E4-94AF-C40517D34103}" dt="2024-08-06T00:36:39.613" v="1125" actId="1076"/>
          <ac:spMkLst>
            <pc:docMk/>
            <pc:sldMk cId="1380063262" sldId="260"/>
            <ac:spMk id="2" creationId="{7F0BB370-B2D7-8C88-B4B5-51918C502DA3}"/>
          </ac:spMkLst>
        </pc:spChg>
        <pc:spChg chg="add del mod">
          <ac:chgData name="Xu, Chance" userId="4b7108f7-2b7a-4c38-85ca-2a25a99f2681" providerId="ADAL" clId="{D8BE55F1-CCB7-46E4-94AF-C40517D34103}" dt="2024-08-06T00:26:43.228" v="954" actId="478"/>
          <ac:spMkLst>
            <pc:docMk/>
            <pc:sldMk cId="1380063262" sldId="260"/>
            <ac:spMk id="4" creationId="{5D22D63D-5E58-34AD-712A-D86B19083B85}"/>
          </ac:spMkLst>
        </pc:spChg>
        <pc:spChg chg="mod">
          <ac:chgData name="Xu, Chance" userId="4b7108f7-2b7a-4c38-85ca-2a25a99f2681" providerId="ADAL" clId="{D8BE55F1-CCB7-46E4-94AF-C40517D34103}" dt="2024-08-06T00:34:53.639" v="1123" actId="1076"/>
          <ac:spMkLst>
            <pc:docMk/>
            <pc:sldMk cId="1380063262" sldId="260"/>
            <ac:spMk id="8" creationId="{D8409150-8B8E-1395-28A8-2F2DFFF770C9}"/>
          </ac:spMkLst>
        </pc:spChg>
        <pc:picChg chg="del">
          <ac:chgData name="Xu, Chance" userId="4b7108f7-2b7a-4c38-85ca-2a25a99f2681" providerId="ADAL" clId="{D8BE55F1-CCB7-46E4-94AF-C40517D34103}" dt="2024-08-06T00:24:28.223" v="943" actId="478"/>
          <ac:picMkLst>
            <pc:docMk/>
            <pc:sldMk cId="1380063262" sldId="260"/>
            <ac:picMk id="5" creationId="{C42FD8F3-8A9F-7772-D9A6-0A8EE7CB9FF5}"/>
          </ac:picMkLst>
        </pc:picChg>
        <pc:picChg chg="add mod">
          <ac:chgData name="Xu, Chance" userId="4b7108f7-2b7a-4c38-85ca-2a25a99f2681" providerId="ADAL" clId="{D8BE55F1-CCB7-46E4-94AF-C40517D34103}" dt="2024-08-06T00:34:43.902" v="1121" actId="1076"/>
          <ac:picMkLst>
            <pc:docMk/>
            <pc:sldMk cId="1380063262" sldId="260"/>
            <ac:picMk id="7" creationId="{84E96B3F-FFA3-6542-7F40-E97BA41DF173}"/>
          </ac:picMkLst>
        </pc:picChg>
      </pc:sldChg>
      <pc:sldChg chg="addSp delSp modSp add mod">
        <pc:chgData name="Xu, Chance" userId="4b7108f7-2b7a-4c38-85ca-2a25a99f2681" providerId="ADAL" clId="{D8BE55F1-CCB7-46E4-94AF-C40517D34103}" dt="2024-08-06T00:39:53.480" v="1214" actId="20577"/>
        <pc:sldMkLst>
          <pc:docMk/>
          <pc:sldMk cId="2898016888" sldId="261"/>
        </pc:sldMkLst>
        <pc:spChg chg="mod">
          <ac:chgData name="Xu, Chance" userId="4b7108f7-2b7a-4c38-85ca-2a25a99f2681" providerId="ADAL" clId="{D8BE55F1-CCB7-46E4-94AF-C40517D34103}" dt="2024-08-06T00:36:33.077" v="1124" actId="1076"/>
          <ac:spMkLst>
            <pc:docMk/>
            <pc:sldMk cId="2898016888" sldId="261"/>
            <ac:spMk id="2" creationId="{7F0BB370-B2D7-8C88-B4B5-51918C502DA3}"/>
          </ac:spMkLst>
        </pc:spChg>
        <pc:spChg chg="mod">
          <ac:chgData name="Xu, Chance" userId="4b7108f7-2b7a-4c38-85ca-2a25a99f2681" providerId="ADAL" clId="{D8BE55F1-CCB7-46E4-94AF-C40517D34103}" dt="2024-08-06T00:39:53.480" v="1214" actId="20577"/>
          <ac:spMkLst>
            <pc:docMk/>
            <pc:sldMk cId="2898016888" sldId="261"/>
            <ac:spMk id="8" creationId="{D8409150-8B8E-1395-28A8-2F2DFFF770C9}"/>
          </ac:spMkLst>
        </pc:spChg>
        <pc:picChg chg="add mod">
          <ac:chgData name="Xu, Chance" userId="4b7108f7-2b7a-4c38-85ca-2a25a99f2681" providerId="ADAL" clId="{D8BE55F1-CCB7-46E4-94AF-C40517D34103}" dt="2024-08-06T00:34:04.294" v="1115" actId="1076"/>
          <ac:picMkLst>
            <pc:docMk/>
            <pc:sldMk cId="2898016888" sldId="261"/>
            <ac:picMk id="4" creationId="{CA6E4BEF-C261-9BA3-FDB5-953853501A86}"/>
          </ac:picMkLst>
        </pc:picChg>
        <pc:picChg chg="del">
          <ac:chgData name="Xu, Chance" userId="4b7108f7-2b7a-4c38-85ca-2a25a99f2681" providerId="ADAL" clId="{D8BE55F1-CCB7-46E4-94AF-C40517D34103}" dt="2024-08-06T00:29:44.066" v="1061" actId="478"/>
          <ac:picMkLst>
            <pc:docMk/>
            <pc:sldMk cId="2898016888" sldId="261"/>
            <ac:picMk id="7" creationId="{84E96B3F-FFA3-6542-7F40-E97BA41DF173}"/>
          </ac:picMkLst>
        </pc:picChg>
      </pc:sldChg>
      <pc:sldChg chg="addSp delSp modSp add mod ord">
        <pc:chgData name="Xu, Chance" userId="4b7108f7-2b7a-4c38-85ca-2a25a99f2681" providerId="ADAL" clId="{D8BE55F1-CCB7-46E4-94AF-C40517D34103}" dt="2024-08-06T01:02:49.515" v="1261"/>
        <pc:sldMkLst>
          <pc:docMk/>
          <pc:sldMk cId="3470929948" sldId="262"/>
        </pc:sldMkLst>
        <pc:spChg chg="mod">
          <ac:chgData name="Xu, Chance" userId="4b7108f7-2b7a-4c38-85ca-2a25a99f2681" providerId="ADAL" clId="{D8BE55F1-CCB7-46E4-94AF-C40517D34103}" dt="2024-08-06T00:37:22.748" v="1128"/>
          <ac:spMkLst>
            <pc:docMk/>
            <pc:sldMk cId="3470929948" sldId="262"/>
            <ac:spMk id="2" creationId="{7F0BB370-B2D7-8C88-B4B5-51918C502DA3}"/>
          </ac:spMkLst>
        </pc:spChg>
        <pc:spChg chg="mod">
          <ac:chgData name="Xu, Chance" userId="4b7108f7-2b7a-4c38-85ca-2a25a99f2681" providerId="ADAL" clId="{D8BE55F1-CCB7-46E4-94AF-C40517D34103}" dt="2024-08-06T00:39:37.438" v="1211" actId="20577"/>
          <ac:spMkLst>
            <pc:docMk/>
            <pc:sldMk cId="3470929948" sldId="262"/>
            <ac:spMk id="8" creationId="{D8409150-8B8E-1395-28A8-2F2DFFF770C9}"/>
          </ac:spMkLst>
        </pc:spChg>
        <pc:picChg chg="del">
          <ac:chgData name="Xu, Chance" userId="4b7108f7-2b7a-4c38-85ca-2a25a99f2681" providerId="ADAL" clId="{D8BE55F1-CCB7-46E4-94AF-C40517D34103}" dt="2024-08-06T00:38:06.141" v="1129" actId="478"/>
          <ac:picMkLst>
            <pc:docMk/>
            <pc:sldMk cId="3470929948" sldId="262"/>
            <ac:picMk id="4" creationId="{CA6E4BEF-C261-9BA3-FDB5-953853501A86}"/>
          </ac:picMkLst>
        </pc:picChg>
        <pc:picChg chg="add mod">
          <ac:chgData name="Xu, Chance" userId="4b7108f7-2b7a-4c38-85ca-2a25a99f2681" providerId="ADAL" clId="{D8BE55F1-CCB7-46E4-94AF-C40517D34103}" dt="2024-08-06T00:38:21.675" v="1133" actId="14100"/>
          <ac:picMkLst>
            <pc:docMk/>
            <pc:sldMk cId="3470929948" sldId="262"/>
            <ac:picMk id="5" creationId="{8545C285-0DEF-0C5A-5C5E-D31E5A1C1A6B}"/>
          </ac:picMkLst>
        </pc:picChg>
      </pc:sldChg>
      <pc:sldChg chg="addSp delSp modSp add mod ord">
        <pc:chgData name="Xu, Chance" userId="4b7108f7-2b7a-4c38-85ca-2a25a99f2681" providerId="ADAL" clId="{D8BE55F1-CCB7-46E4-94AF-C40517D34103}" dt="2024-08-06T01:02:40.758" v="1259"/>
        <pc:sldMkLst>
          <pc:docMk/>
          <pc:sldMk cId="2228405500" sldId="263"/>
        </pc:sldMkLst>
        <pc:spChg chg="mod">
          <ac:chgData name="Xu, Chance" userId="4b7108f7-2b7a-4c38-85ca-2a25a99f2681" providerId="ADAL" clId="{D8BE55F1-CCB7-46E4-94AF-C40517D34103}" dt="2024-08-06T00:58:43.848" v="1217" actId="20577"/>
          <ac:spMkLst>
            <pc:docMk/>
            <pc:sldMk cId="2228405500" sldId="263"/>
            <ac:spMk id="2" creationId="{7F0BB370-B2D7-8C88-B4B5-51918C502DA3}"/>
          </ac:spMkLst>
        </pc:spChg>
        <pc:spChg chg="mod">
          <ac:chgData name="Xu, Chance" userId="4b7108f7-2b7a-4c38-85ca-2a25a99f2681" providerId="ADAL" clId="{D8BE55F1-CCB7-46E4-94AF-C40517D34103}" dt="2024-08-06T01:01:32.815" v="1257" actId="20577"/>
          <ac:spMkLst>
            <pc:docMk/>
            <pc:sldMk cId="2228405500" sldId="263"/>
            <ac:spMk id="8" creationId="{D8409150-8B8E-1395-28A8-2F2DFFF770C9}"/>
          </ac:spMkLst>
        </pc:spChg>
        <pc:picChg chg="add mod">
          <ac:chgData name="Xu, Chance" userId="4b7108f7-2b7a-4c38-85ca-2a25a99f2681" providerId="ADAL" clId="{D8BE55F1-CCB7-46E4-94AF-C40517D34103}" dt="2024-08-06T00:59:17.727" v="1222" actId="14100"/>
          <ac:picMkLst>
            <pc:docMk/>
            <pc:sldMk cId="2228405500" sldId="263"/>
            <ac:picMk id="4" creationId="{EE62115E-9358-42C3-5B25-1009A1566B1B}"/>
          </ac:picMkLst>
        </pc:picChg>
        <pc:picChg chg="del">
          <ac:chgData name="Xu, Chance" userId="4b7108f7-2b7a-4c38-85ca-2a25a99f2681" providerId="ADAL" clId="{D8BE55F1-CCB7-46E4-94AF-C40517D34103}" dt="2024-08-06T00:59:05.344" v="1218" actId="478"/>
          <ac:picMkLst>
            <pc:docMk/>
            <pc:sldMk cId="2228405500" sldId="263"/>
            <ac:picMk id="5" creationId="{8545C285-0DEF-0C5A-5C5E-D31E5A1C1A6B}"/>
          </ac:picMkLst>
        </pc:picChg>
      </pc:sldChg>
      <pc:sldChg chg="addSp delSp modSp add mod">
        <pc:chgData name="Xu, Chance" userId="4b7108f7-2b7a-4c38-85ca-2a25a99f2681" providerId="ADAL" clId="{D8BE55F1-CCB7-46E4-94AF-C40517D34103}" dt="2024-08-06T01:08:37.748" v="1413" actId="13926"/>
        <pc:sldMkLst>
          <pc:docMk/>
          <pc:sldMk cId="2948083279" sldId="264"/>
        </pc:sldMkLst>
        <pc:spChg chg="mod">
          <ac:chgData name="Xu, Chance" userId="4b7108f7-2b7a-4c38-85ca-2a25a99f2681" providerId="ADAL" clId="{D8BE55F1-CCB7-46E4-94AF-C40517D34103}" dt="2024-08-06T01:03:40.833" v="1288" actId="20577"/>
          <ac:spMkLst>
            <pc:docMk/>
            <pc:sldMk cId="2948083279" sldId="264"/>
            <ac:spMk id="2" creationId="{7F0BB370-B2D7-8C88-B4B5-51918C502DA3}"/>
          </ac:spMkLst>
        </pc:spChg>
        <pc:spChg chg="add mod">
          <ac:chgData name="Xu, Chance" userId="4b7108f7-2b7a-4c38-85ca-2a25a99f2681" providerId="ADAL" clId="{D8BE55F1-CCB7-46E4-94AF-C40517D34103}" dt="2024-08-06T01:06:04.907" v="1390" actId="20577"/>
          <ac:spMkLst>
            <pc:docMk/>
            <pc:sldMk cId="2948083279" sldId="264"/>
            <ac:spMk id="3" creationId="{6AB1795A-2904-1843-EA75-969D1AFBD364}"/>
          </ac:spMkLst>
        </pc:spChg>
        <pc:spChg chg="add">
          <ac:chgData name="Xu, Chance" userId="4b7108f7-2b7a-4c38-85ca-2a25a99f2681" providerId="ADAL" clId="{D8BE55F1-CCB7-46E4-94AF-C40517D34103}" dt="2024-08-06T01:06:15.885" v="1391"/>
          <ac:spMkLst>
            <pc:docMk/>
            <pc:sldMk cId="2948083279" sldId="264"/>
            <ac:spMk id="5" creationId="{32418383-7F6F-6BE3-6646-56A453839ABB}"/>
          </ac:spMkLst>
        </pc:spChg>
        <pc:spChg chg="add">
          <ac:chgData name="Xu, Chance" userId="4b7108f7-2b7a-4c38-85ca-2a25a99f2681" providerId="ADAL" clId="{D8BE55F1-CCB7-46E4-94AF-C40517D34103}" dt="2024-08-06T01:06:21.856" v="1392"/>
          <ac:spMkLst>
            <pc:docMk/>
            <pc:sldMk cId="2948083279" sldId="264"/>
            <ac:spMk id="6" creationId="{938310EC-2B53-308E-74D7-384A651C6484}"/>
          </ac:spMkLst>
        </pc:spChg>
        <pc:spChg chg="mod">
          <ac:chgData name="Xu, Chance" userId="4b7108f7-2b7a-4c38-85ca-2a25a99f2681" providerId="ADAL" clId="{D8BE55F1-CCB7-46E4-94AF-C40517D34103}" dt="2024-08-06T01:05:49.556" v="1384" actId="20577"/>
          <ac:spMkLst>
            <pc:docMk/>
            <pc:sldMk cId="2948083279" sldId="264"/>
            <ac:spMk id="8" creationId="{D8409150-8B8E-1395-28A8-2F2DFFF770C9}"/>
          </ac:spMkLst>
        </pc:spChg>
        <pc:spChg chg="add mod">
          <ac:chgData name="Xu, Chance" userId="4b7108f7-2b7a-4c38-85ca-2a25a99f2681" providerId="ADAL" clId="{D8BE55F1-CCB7-46E4-94AF-C40517D34103}" dt="2024-08-06T01:08:37.748" v="1413" actId="13926"/>
          <ac:spMkLst>
            <pc:docMk/>
            <pc:sldMk cId="2948083279" sldId="264"/>
            <ac:spMk id="10" creationId="{A8EB62E6-755B-0144-C9F2-04FB0785F7B0}"/>
          </ac:spMkLst>
        </pc:spChg>
        <pc:picChg chg="del">
          <ac:chgData name="Xu, Chance" userId="4b7108f7-2b7a-4c38-85ca-2a25a99f2681" providerId="ADAL" clId="{D8BE55F1-CCB7-46E4-94AF-C40517D34103}" dt="2024-08-06T01:03:17.539" v="1263" actId="478"/>
          <ac:picMkLst>
            <pc:docMk/>
            <pc:sldMk cId="2948083279" sldId="264"/>
            <ac:picMk id="4" creationId="{CA6E4BEF-C261-9BA3-FDB5-953853501A86}"/>
          </ac:picMkLst>
        </pc:picChg>
        <pc:picChg chg="add mod">
          <ac:chgData name="Xu, Chance" userId="4b7108f7-2b7a-4c38-85ca-2a25a99f2681" providerId="ADAL" clId="{D8BE55F1-CCB7-46E4-94AF-C40517D34103}" dt="2024-08-06T01:07:15.729" v="1398" actId="1076"/>
          <ac:picMkLst>
            <pc:docMk/>
            <pc:sldMk cId="2948083279" sldId="264"/>
            <ac:picMk id="9" creationId="{08FCC655-9C1A-E1D8-2AFD-755D0243DF2A}"/>
          </ac:picMkLst>
        </pc:picChg>
        <pc:picChg chg="add mod">
          <ac:chgData name="Xu, Chance" userId="4b7108f7-2b7a-4c38-85ca-2a25a99f2681" providerId="ADAL" clId="{D8BE55F1-CCB7-46E4-94AF-C40517D34103}" dt="2024-08-06T01:08:28.143" v="1411" actId="14100"/>
          <ac:picMkLst>
            <pc:docMk/>
            <pc:sldMk cId="2948083279" sldId="264"/>
            <ac:picMk id="12" creationId="{B6513A8E-8DFC-8756-B0AD-996F4237DA94}"/>
          </ac:picMkLst>
        </pc:picChg>
      </pc:sldChg>
      <pc:sldChg chg="addSp delSp modSp add mod">
        <pc:chgData name="Xu, Chance" userId="4b7108f7-2b7a-4c38-85ca-2a25a99f2681" providerId="ADAL" clId="{D8BE55F1-CCB7-46E4-94AF-C40517D34103}" dt="2024-08-06T01:12:50.625" v="1451" actId="20577"/>
        <pc:sldMkLst>
          <pc:docMk/>
          <pc:sldMk cId="448047984" sldId="265"/>
        </pc:sldMkLst>
        <pc:spChg chg="mod">
          <ac:chgData name="Xu, Chance" userId="4b7108f7-2b7a-4c38-85ca-2a25a99f2681" providerId="ADAL" clId="{D8BE55F1-CCB7-46E4-94AF-C40517D34103}" dt="2024-08-06T01:11:27.175" v="1437" actId="20577"/>
          <ac:spMkLst>
            <pc:docMk/>
            <pc:sldMk cId="448047984" sldId="265"/>
            <ac:spMk id="2" creationId="{7F0BB370-B2D7-8C88-B4B5-51918C502DA3}"/>
          </ac:spMkLst>
        </pc:spChg>
        <pc:spChg chg="del">
          <ac:chgData name="Xu, Chance" userId="4b7108f7-2b7a-4c38-85ca-2a25a99f2681" providerId="ADAL" clId="{D8BE55F1-CCB7-46E4-94AF-C40517D34103}" dt="2024-08-06T01:11:39.575" v="1443" actId="478"/>
          <ac:spMkLst>
            <pc:docMk/>
            <pc:sldMk cId="448047984" sldId="265"/>
            <ac:spMk id="3" creationId="{6AB1795A-2904-1843-EA75-969D1AFBD364}"/>
          </ac:spMkLst>
        </pc:spChg>
        <pc:spChg chg="add mod">
          <ac:chgData name="Xu, Chance" userId="4b7108f7-2b7a-4c38-85ca-2a25a99f2681" providerId="ADAL" clId="{D8BE55F1-CCB7-46E4-94AF-C40517D34103}" dt="2024-08-06T01:12:50.625" v="1451" actId="20577"/>
          <ac:spMkLst>
            <pc:docMk/>
            <pc:sldMk cId="448047984" sldId="265"/>
            <ac:spMk id="6" creationId="{E9450C93-9106-E316-304D-DBFA7466817F}"/>
          </ac:spMkLst>
        </pc:spChg>
        <pc:spChg chg="del">
          <ac:chgData name="Xu, Chance" userId="4b7108f7-2b7a-4c38-85ca-2a25a99f2681" providerId="ADAL" clId="{D8BE55F1-CCB7-46E4-94AF-C40517D34103}" dt="2024-08-06T01:11:33.143" v="1438" actId="478"/>
          <ac:spMkLst>
            <pc:docMk/>
            <pc:sldMk cId="448047984" sldId="265"/>
            <ac:spMk id="8" creationId="{D8409150-8B8E-1395-28A8-2F2DFFF770C9}"/>
          </ac:spMkLst>
        </pc:spChg>
        <pc:spChg chg="del mod">
          <ac:chgData name="Xu, Chance" userId="4b7108f7-2b7a-4c38-85ca-2a25a99f2681" providerId="ADAL" clId="{D8BE55F1-CCB7-46E4-94AF-C40517D34103}" dt="2024-08-06T01:11:36.247" v="1441" actId="478"/>
          <ac:spMkLst>
            <pc:docMk/>
            <pc:sldMk cId="448047984" sldId="265"/>
            <ac:spMk id="10" creationId="{A8EB62E6-755B-0144-C9F2-04FB0785F7B0}"/>
          </ac:spMkLst>
        </pc:spChg>
        <pc:picChg chg="add mod">
          <ac:chgData name="Xu, Chance" userId="4b7108f7-2b7a-4c38-85ca-2a25a99f2681" providerId="ADAL" clId="{D8BE55F1-CCB7-46E4-94AF-C40517D34103}" dt="2024-08-06T01:12:09.709" v="1446" actId="1076"/>
          <ac:picMkLst>
            <pc:docMk/>
            <pc:sldMk cId="448047984" sldId="265"/>
            <ac:picMk id="5" creationId="{BAA6C69A-7778-2F2B-7089-D95DD39A4EE6}"/>
          </ac:picMkLst>
        </pc:picChg>
        <pc:picChg chg="del">
          <ac:chgData name="Xu, Chance" userId="4b7108f7-2b7a-4c38-85ca-2a25a99f2681" providerId="ADAL" clId="{D8BE55F1-CCB7-46E4-94AF-C40517D34103}" dt="2024-08-06T01:11:36.968" v="1442" actId="478"/>
          <ac:picMkLst>
            <pc:docMk/>
            <pc:sldMk cId="448047984" sldId="265"/>
            <ac:picMk id="9" creationId="{08FCC655-9C1A-E1D8-2AFD-755D0243DF2A}"/>
          </ac:picMkLst>
        </pc:picChg>
        <pc:picChg chg="del">
          <ac:chgData name="Xu, Chance" userId="4b7108f7-2b7a-4c38-85ca-2a25a99f2681" providerId="ADAL" clId="{D8BE55F1-CCB7-46E4-94AF-C40517D34103}" dt="2024-08-06T01:11:33.825" v="1439" actId="478"/>
          <ac:picMkLst>
            <pc:docMk/>
            <pc:sldMk cId="448047984" sldId="265"/>
            <ac:picMk id="12" creationId="{B6513A8E-8DFC-8756-B0AD-996F4237DA94}"/>
          </ac:picMkLst>
        </pc:picChg>
      </pc:sldChg>
      <pc:sldChg chg="addSp delSp modSp add mod">
        <pc:chgData name="Xu, Chance" userId="4b7108f7-2b7a-4c38-85ca-2a25a99f2681" providerId="ADAL" clId="{D8BE55F1-CCB7-46E4-94AF-C40517D34103}" dt="2024-08-06T01:17:26.018" v="1461"/>
        <pc:sldMkLst>
          <pc:docMk/>
          <pc:sldMk cId="3677080535" sldId="266"/>
        </pc:sldMkLst>
        <pc:spChg chg="mod">
          <ac:chgData name="Xu, Chance" userId="4b7108f7-2b7a-4c38-85ca-2a25a99f2681" providerId="ADAL" clId="{D8BE55F1-CCB7-46E4-94AF-C40517D34103}" dt="2024-08-06T01:16:33.179" v="1455"/>
          <ac:spMkLst>
            <pc:docMk/>
            <pc:sldMk cId="3677080535" sldId="266"/>
            <ac:spMk id="2" creationId="{7F0BB370-B2D7-8C88-B4B5-51918C502DA3}"/>
          </ac:spMkLst>
        </pc:spChg>
        <pc:spChg chg="mod">
          <ac:chgData name="Xu, Chance" userId="4b7108f7-2b7a-4c38-85ca-2a25a99f2681" providerId="ADAL" clId="{D8BE55F1-CCB7-46E4-94AF-C40517D34103}" dt="2024-08-06T01:17:26.018" v="1461"/>
          <ac:spMkLst>
            <pc:docMk/>
            <pc:sldMk cId="3677080535" sldId="266"/>
            <ac:spMk id="6" creationId="{E9450C93-9106-E316-304D-DBFA7466817F}"/>
          </ac:spMkLst>
        </pc:spChg>
        <pc:picChg chg="add mod">
          <ac:chgData name="Xu, Chance" userId="4b7108f7-2b7a-4c38-85ca-2a25a99f2681" providerId="ADAL" clId="{D8BE55F1-CCB7-46E4-94AF-C40517D34103}" dt="2024-08-06T01:17:02.996" v="1460" actId="14100"/>
          <ac:picMkLst>
            <pc:docMk/>
            <pc:sldMk cId="3677080535" sldId="266"/>
            <ac:picMk id="4" creationId="{2A864983-00C4-E582-D7CE-FCAAC20A85ED}"/>
          </ac:picMkLst>
        </pc:picChg>
        <pc:picChg chg="del">
          <ac:chgData name="Xu, Chance" userId="4b7108f7-2b7a-4c38-85ca-2a25a99f2681" providerId="ADAL" clId="{D8BE55F1-CCB7-46E4-94AF-C40517D34103}" dt="2024-08-06T01:16:53.223" v="1456" actId="478"/>
          <ac:picMkLst>
            <pc:docMk/>
            <pc:sldMk cId="3677080535" sldId="266"/>
            <ac:picMk id="5" creationId="{BAA6C69A-7778-2F2B-7089-D95DD39A4EE6}"/>
          </ac:picMkLst>
        </pc:picChg>
      </pc:sldChg>
      <pc:sldChg chg="addSp delSp modSp add mod ord">
        <pc:chgData name="Xu, Chance" userId="4b7108f7-2b7a-4c38-85ca-2a25a99f2681" providerId="ADAL" clId="{D8BE55F1-CCB7-46E4-94AF-C40517D34103}" dt="2024-08-06T01:19:22.766" v="1478" actId="33524"/>
        <pc:sldMkLst>
          <pc:docMk/>
          <pc:sldMk cId="3696424214" sldId="267"/>
        </pc:sldMkLst>
        <pc:spChg chg="mod">
          <ac:chgData name="Xu, Chance" userId="4b7108f7-2b7a-4c38-85ca-2a25a99f2681" providerId="ADAL" clId="{D8BE55F1-CCB7-46E4-94AF-C40517D34103}" dt="2024-08-06T01:18:18.335" v="1470" actId="20577"/>
          <ac:spMkLst>
            <pc:docMk/>
            <pc:sldMk cId="3696424214" sldId="267"/>
            <ac:spMk id="2" creationId="{7F0BB370-B2D7-8C88-B4B5-51918C502DA3}"/>
          </ac:spMkLst>
        </pc:spChg>
        <pc:spChg chg="mod">
          <ac:chgData name="Xu, Chance" userId="4b7108f7-2b7a-4c38-85ca-2a25a99f2681" providerId="ADAL" clId="{D8BE55F1-CCB7-46E4-94AF-C40517D34103}" dt="2024-08-06T01:19:22.766" v="1478" actId="33524"/>
          <ac:spMkLst>
            <pc:docMk/>
            <pc:sldMk cId="3696424214" sldId="267"/>
            <ac:spMk id="6" creationId="{E9450C93-9106-E316-304D-DBFA7466817F}"/>
          </ac:spMkLst>
        </pc:spChg>
        <pc:picChg chg="add mod">
          <ac:chgData name="Xu, Chance" userId="4b7108f7-2b7a-4c38-85ca-2a25a99f2681" providerId="ADAL" clId="{D8BE55F1-CCB7-46E4-94AF-C40517D34103}" dt="2024-08-06T01:18:48.300" v="1475" actId="14100"/>
          <ac:picMkLst>
            <pc:docMk/>
            <pc:sldMk cId="3696424214" sldId="267"/>
            <ac:picMk id="4" creationId="{90A21B2B-7967-F5F5-8334-38C135422D10}"/>
          </ac:picMkLst>
        </pc:picChg>
        <pc:picChg chg="del">
          <ac:chgData name="Xu, Chance" userId="4b7108f7-2b7a-4c38-85ca-2a25a99f2681" providerId="ADAL" clId="{D8BE55F1-CCB7-46E4-94AF-C40517D34103}" dt="2024-08-06T01:18:39.485" v="1471" actId="478"/>
          <ac:picMkLst>
            <pc:docMk/>
            <pc:sldMk cId="3696424214" sldId="267"/>
            <ac:picMk id="5" creationId="{BAA6C69A-7778-2F2B-7089-D95DD39A4EE6}"/>
          </ac:picMkLst>
        </pc:picChg>
      </pc:sldChg>
      <pc:sldChg chg="addSp delSp modSp add mod">
        <pc:chgData name="Xu, Chance" userId="4b7108f7-2b7a-4c38-85ca-2a25a99f2681" providerId="ADAL" clId="{D8BE55F1-CCB7-46E4-94AF-C40517D34103}" dt="2024-08-06T01:20:23.869" v="1486"/>
        <pc:sldMkLst>
          <pc:docMk/>
          <pc:sldMk cId="2140435579" sldId="268"/>
        </pc:sldMkLst>
        <pc:spChg chg="mod">
          <ac:chgData name="Xu, Chance" userId="4b7108f7-2b7a-4c38-85ca-2a25a99f2681" providerId="ADAL" clId="{D8BE55F1-CCB7-46E4-94AF-C40517D34103}" dt="2024-08-06T01:19:41.021" v="1480"/>
          <ac:spMkLst>
            <pc:docMk/>
            <pc:sldMk cId="2140435579" sldId="268"/>
            <ac:spMk id="2" creationId="{7F0BB370-B2D7-8C88-B4B5-51918C502DA3}"/>
          </ac:spMkLst>
        </pc:spChg>
        <pc:spChg chg="mod">
          <ac:chgData name="Xu, Chance" userId="4b7108f7-2b7a-4c38-85ca-2a25a99f2681" providerId="ADAL" clId="{D8BE55F1-CCB7-46E4-94AF-C40517D34103}" dt="2024-08-06T01:20:23.869" v="1486"/>
          <ac:spMkLst>
            <pc:docMk/>
            <pc:sldMk cId="2140435579" sldId="268"/>
            <ac:spMk id="6" creationId="{E9450C93-9106-E316-304D-DBFA7466817F}"/>
          </ac:spMkLst>
        </pc:spChg>
        <pc:picChg chg="del">
          <ac:chgData name="Xu, Chance" userId="4b7108f7-2b7a-4c38-85ca-2a25a99f2681" providerId="ADAL" clId="{D8BE55F1-CCB7-46E4-94AF-C40517D34103}" dt="2024-08-06T01:20:02.054" v="1481" actId="478"/>
          <ac:picMkLst>
            <pc:docMk/>
            <pc:sldMk cId="2140435579" sldId="268"/>
            <ac:picMk id="4" creationId="{90A21B2B-7967-F5F5-8334-38C135422D10}"/>
          </ac:picMkLst>
        </pc:picChg>
        <pc:picChg chg="add mod">
          <ac:chgData name="Xu, Chance" userId="4b7108f7-2b7a-4c38-85ca-2a25a99f2681" providerId="ADAL" clId="{D8BE55F1-CCB7-46E4-94AF-C40517D34103}" dt="2024-08-06T01:20:12.343" v="1485" actId="14100"/>
          <ac:picMkLst>
            <pc:docMk/>
            <pc:sldMk cId="2140435579" sldId="268"/>
            <ac:picMk id="5" creationId="{34F050A4-7819-095D-F7E6-041E20859FF4}"/>
          </ac:picMkLst>
        </pc:picChg>
      </pc:sldChg>
      <pc:sldChg chg="addSp delSp modSp add mod">
        <pc:chgData name="Xu, Chance" userId="4b7108f7-2b7a-4c38-85ca-2a25a99f2681" providerId="ADAL" clId="{D8BE55F1-CCB7-46E4-94AF-C40517D34103}" dt="2024-08-06T01:38:36.765" v="1665" actId="1076"/>
        <pc:sldMkLst>
          <pc:docMk/>
          <pc:sldMk cId="1224382326" sldId="269"/>
        </pc:sldMkLst>
        <pc:spChg chg="mod">
          <ac:chgData name="Xu, Chance" userId="4b7108f7-2b7a-4c38-85ca-2a25a99f2681" providerId="ADAL" clId="{D8BE55F1-CCB7-46E4-94AF-C40517D34103}" dt="2024-08-06T01:21:02.791" v="1512" actId="20577"/>
          <ac:spMkLst>
            <pc:docMk/>
            <pc:sldMk cId="1224382326" sldId="269"/>
            <ac:spMk id="2" creationId="{7F0BB370-B2D7-8C88-B4B5-51918C502DA3}"/>
          </ac:spMkLst>
        </pc:spChg>
        <pc:spChg chg="mod">
          <ac:chgData name="Xu, Chance" userId="4b7108f7-2b7a-4c38-85ca-2a25a99f2681" providerId="ADAL" clId="{D8BE55F1-CCB7-46E4-94AF-C40517D34103}" dt="2024-08-06T01:38:36.765" v="1665" actId="1076"/>
          <ac:spMkLst>
            <pc:docMk/>
            <pc:sldMk cId="1224382326" sldId="269"/>
            <ac:spMk id="6" creationId="{E9450C93-9106-E316-304D-DBFA7466817F}"/>
          </ac:spMkLst>
        </pc:spChg>
        <pc:spChg chg="add del mod">
          <ac:chgData name="Xu, Chance" userId="4b7108f7-2b7a-4c38-85ca-2a25a99f2681" providerId="ADAL" clId="{D8BE55F1-CCB7-46E4-94AF-C40517D34103}" dt="2024-08-06T01:38:27.477" v="1664"/>
          <ac:spMkLst>
            <pc:docMk/>
            <pc:sldMk cId="1224382326" sldId="269"/>
            <ac:spMk id="11" creationId="{3298F8F8-56AB-F582-468A-E6EF696713B5}"/>
          </ac:spMkLst>
        </pc:spChg>
        <pc:picChg chg="add del mod">
          <ac:chgData name="Xu, Chance" userId="4b7108f7-2b7a-4c38-85ca-2a25a99f2681" providerId="ADAL" clId="{D8BE55F1-CCB7-46E4-94AF-C40517D34103}" dt="2024-08-06T01:30:25.202" v="1522" actId="478"/>
          <ac:picMkLst>
            <pc:docMk/>
            <pc:sldMk cId="1224382326" sldId="269"/>
            <ac:picMk id="4" creationId="{D89A0739-FF15-0A15-E466-410B12541308}"/>
          </ac:picMkLst>
        </pc:picChg>
        <pc:picChg chg="del">
          <ac:chgData name="Xu, Chance" userId="4b7108f7-2b7a-4c38-85ca-2a25a99f2681" providerId="ADAL" clId="{D8BE55F1-CCB7-46E4-94AF-C40517D34103}" dt="2024-08-06T01:29:10.896" v="1513" actId="478"/>
          <ac:picMkLst>
            <pc:docMk/>
            <pc:sldMk cId="1224382326" sldId="269"/>
            <ac:picMk id="5" creationId="{34F050A4-7819-095D-F7E6-041E20859FF4}"/>
          </ac:picMkLst>
        </pc:picChg>
        <pc:picChg chg="add mod">
          <ac:chgData name="Xu, Chance" userId="4b7108f7-2b7a-4c38-85ca-2a25a99f2681" providerId="ADAL" clId="{D8BE55F1-CCB7-46E4-94AF-C40517D34103}" dt="2024-08-06T01:38:27.212" v="1662" actId="14100"/>
          <ac:picMkLst>
            <pc:docMk/>
            <pc:sldMk cId="1224382326" sldId="269"/>
            <ac:picMk id="8" creationId="{B3755C6E-3266-EB9C-545E-A93E624F4495}"/>
          </ac:picMkLst>
        </pc:picChg>
        <pc:picChg chg="add mod">
          <ac:chgData name="Xu, Chance" userId="4b7108f7-2b7a-4c38-85ca-2a25a99f2681" providerId="ADAL" clId="{D8BE55F1-CCB7-46E4-94AF-C40517D34103}" dt="2024-08-06T01:38:22.701" v="1660" actId="1076"/>
          <ac:picMkLst>
            <pc:docMk/>
            <pc:sldMk cId="1224382326" sldId="269"/>
            <ac:picMk id="10" creationId="{997C37CB-7CDA-E4B6-EA23-A5424C2145E6}"/>
          </ac:picMkLst>
        </pc:picChg>
      </pc:sldChg>
      <pc:sldChg chg="addSp delSp modSp add mod">
        <pc:chgData name="Xu, Chance" userId="4b7108f7-2b7a-4c38-85ca-2a25a99f2681" providerId="ADAL" clId="{D8BE55F1-CCB7-46E4-94AF-C40517D34103}" dt="2024-08-06T01:43:47.637" v="1715" actId="255"/>
        <pc:sldMkLst>
          <pc:docMk/>
          <pc:sldMk cId="1888683519" sldId="270"/>
        </pc:sldMkLst>
        <pc:spChg chg="mod">
          <ac:chgData name="Xu, Chance" userId="4b7108f7-2b7a-4c38-85ca-2a25a99f2681" providerId="ADAL" clId="{D8BE55F1-CCB7-46E4-94AF-C40517D34103}" dt="2024-08-06T01:37:06.998" v="1640" actId="20577"/>
          <ac:spMkLst>
            <pc:docMk/>
            <pc:sldMk cId="1888683519" sldId="270"/>
            <ac:spMk id="2" creationId="{7F0BB370-B2D7-8C88-B4B5-51918C502DA3}"/>
          </ac:spMkLst>
        </pc:spChg>
        <pc:spChg chg="mod">
          <ac:chgData name="Xu, Chance" userId="4b7108f7-2b7a-4c38-85ca-2a25a99f2681" providerId="ADAL" clId="{D8BE55F1-CCB7-46E4-94AF-C40517D34103}" dt="2024-08-06T01:43:47.637" v="1715" actId="255"/>
          <ac:spMkLst>
            <pc:docMk/>
            <pc:sldMk cId="1888683519" sldId="270"/>
            <ac:spMk id="6" creationId="{E9450C93-9106-E316-304D-DBFA7466817F}"/>
          </ac:spMkLst>
        </pc:spChg>
        <pc:spChg chg="del mod">
          <ac:chgData name="Xu, Chance" userId="4b7108f7-2b7a-4c38-85ca-2a25a99f2681" providerId="ADAL" clId="{D8BE55F1-CCB7-46E4-94AF-C40517D34103}" dt="2024-08-06T01:39:08.552" v="1672"/>
          <ac:spMkLst>
            <pc:docMk/>
            <pc:sldMk cId="1888683519" sldId="270"/>
            <ac:spMk id="11" creationId="{3298F8F8-56AB-F582-468A-E6EF696713B5}"/>
          </ac:spMkLst>
        </pc:spChg>
        <pc:picChg chg="add mod">
          <ac:chgData name="Xu, Chance" userId="4b7108f7-2b7a-4c38-85ca-2a25a99f2681" providerId="ADAL" clId="{D8BE55F1-CCB7-46E4-94AF-C40517D34103}" dt="2024-08-06T01:38:46.619" v="1666" actId="14100"/>
          <ac:picMkLst>
            <pc:docMk/>
            <pc:sldMk cId="1888683519" sldId="270"/>
            <ac:picMk id="4" creationId="{6AD9BC45-7615-618A-50AA-36758B2BEC41}"/>
          </ac:picMkLst>
        </pc:picChg>
        <pc:picChg chg="add mod">
          <ac:chgData name="Xu, Chance" userId="4b7108f7-2b7a-4c38-85ca-2a25a99f2681" providerId="ADAL" clId="{D8BE55F1-CCB7-46E4-94AF-C40517D34103}" dt="2024-08-06T01:39:20.629" v="1678" actId="14100"/>
          <ac:picMkLst>
            <pc:docMk/>
            <pc:sldMk cId="1888683519" sldId="270"/>
            <ac:picMk id="7" creationId="{4FB3DDD9-17C8-B4B6-1DC9-003B2FC597B9}"/>
          </ac:picMkLst>
        </pc:picChg>
        <pc:picChg chg="del">
          <ac:chgData name="Xu, Chance" userId="4b7108f7-2b7a-4c38-85ca-2a25a99f2681" providerId="ADAL" clId="{D8BE55F1-CCB7-46E4-94AF-C40517D34103}" dt="2024-08-06T01:37:39.899" v="1641" actId="478"/>
          <ac:picMkLst>
            <pc:docMk/>
            <pc:sldMk cId="1888683519" sldId="270"/>
            <ac:picMk id="8" creationId="{B3755C6E-3266-EB9C-545E-A93E624F4495}"/>
          </ac:picMkLst>
        </pc:picChg>
        <pc:picChg chg="del">
          <ac:chgData name="Xu, Chance" userId="4b7108f7-2b7a-4c38-85ca-2a25a99f2681" providerId="ADAL" clId="{D8BE55F1-CCB7-46E4-94AF-C40517D34103}" dt="2024-08-06T01:39:23.542" v="1679" actId="478"/>
          <ac:picMkLst>
            <pc:docMk/>
            <pc:sldMk cId="1888683519" sldId="270"/>
            <ac:picMk id="10" creationId="{997C37CB-7CDA-E4B6-EA23-A5424C2145E6}"/>
          </ac:picMkLst>
        </pc:picChg>
      </pc:sldChg>
      <pc:sldChg chg="addSp delSp modSp add mod">
        <pc:chgData name="Xu, Chance" userId="4b7108f7-2b7a-4c38-85ca-2a25a99f2681" providerId="ADAL" clId="{D8BE55F1-CCB7-46E4-94AF-C40517D34103}" dt="2024-08-06T01:59:38.622" v="1791" actId="20577"/>
        <pc:sldMkLst>
          <pc:docMk/>
          <pc:sldMk cId="2286700972" sldId="271"/>
        </pc:sldMkLst>
        <pc:spChg chg="mod">
          <ac:chgData name="Xu, Chance" userId="4b7108f7-2b7a-4c38-85ca-2a25a99f2681" providerId="ADAL" clId="{D8BE55F1-CCB7-46E4-94AF-C40517D34103}" dt="2024-08-06T01:44:30.779" v="1753" actId="20577"/>
          <ac:spMkLst>
            <pc:docMk/>
            <pc:sldMk cId="2286700972" sldId="271"/>
            <ac:spMk id="2" creationId="{7F0BB370-B2D7-8C88-B4B5-51918C502DA3}"/>
          </ac:spMkLst>
        </pc:spChg>
        <pc:spChg chg="mod">
          <ac:chgData name="Xu, Chance" userId="4b7108f7-2b7a-4c38-85ca-2a25a99f2681" providerId="ADAL" clId="{D8BE55F1-CCB7-46E4-94AF-C40517D34103}" dt="2024-08-06T01:59:38.622" v="1791" actId="20577"/>
          <ac:spMkLst>
            <pc:docMk/>
            <pc:sldMk cId="2286700972" sldId="271"/>
            <ac:spMk id="6" creationId="{E9450C93-9106-E316-304D-DBFA7466817F}"/>
          </ac:spMkLst>
        </pc:spChg>
        <pc:picChg chg="del">
          <ac:chgData name="Xu, Chance" userId="4b7108f7-2b7a-4c38-85ca-2a25a99f2681" providerId="ADAL" clId="{D8BE55F1-CCB7-46E4-94AF-C40517D34103}" dt="2024-08-06T01:44:52.616" v="1754" actId="478"/>
          <ac:picMkLst>
            <pc:docMk/>
            <pc:sldMk cId="2286700972" sldId="271"/>
            <ac:picMk id="4" creationId="{6AD9BC45-7615-618A-50AA-36758B2BEC41}"/>
          </ac:picMkLst>
        </pc:picChg>
        <pc:picChg chg="add mod">
          <ac:chgData name="Xu, Chance" userId="4b7108f7-2b7a-4c38-85ca-2a25a99f2681" providerId="ADAL" clId="{D8BE55F1-CCB7-46E4-94AF-C40517D34103}" dt="2024-08-06T01:45:05.731" v="1759" actId="1076"/>
          <ac:picMkLst>
            <pc:docMk/>
            <pc:sldMk cId="2286700972" sldId="271"/>
            <ac:picMk id="5" creationId="{6C6DFA33-B035-7FBC-1E23-9086130BE962}"/>
          </ac:picMkLst>
        </pc:picChg>
        <pc:picChg chg="del mod">
          <ac:chgData name="Xu, Chance" userId="4b7108f7-2b7a-4c38-85ca-2a25a99f2681" providerId="ADAL" clId="{D8BE55F1-CCB7-46E4-94AF-C40517D34103}" dt="2024-08-06T01:45:24.321" v="1761" actId="478"/>
          <ac:picMkLst>
            <pc:docMk/>
            <pc:sldMk cId="2286700972" sldId="271"/>
            <ac:picMk id="7" creationId="{4FB3DDD9-17C8-B4B6-1DC9-003B2FC597B9}"/>
          </ac:picMkLst>
        </pc:picChg>
        <pc:picChg chg="add mod">
          <ac:chgData name="Xu, Chance" userId="4b7108f7-2b7a-4c38-85ca-2a25a99f2681" providerId="ADAL" clId="{D8BE55F1-CCB7-46E4-94AF-C40517D34103}" dt="2024-08-06T01:45:39.407" v="1766" actId="1076"/>
          <ac:picMkLst>
            <pc:docMk/>
            <pc:sldMk cId="2286700972" sldId="271"/>
            <ac:picMk id="9" creationId="{974EAF2E-AB00-02EC-A04C-7D43C8FB7CCB}"/>
          </ac:picMkLst>
        </pc:picChg>
      </pc:sldChg>
      <pc:sldChg chg="delSp modSp add mod">
        <pc:chgData name="Xu, Chance" userId="4b7108f7-2b7a-4c38-85ca-2a25a99f2681" providerId="ADAL" clId="{D8BE55F1-CCB7-46E4-94AF-C40517D34103}" dt="2024-08-06T02:32:02.882" v="2539"/>
        <pc:sldMkLst>
          <pc:docMk/>
          <pc:sldMk cId="1433131253" sldId="272"/>
        </pc:sldMkLst>
        <pc:spChg chg="mod">
          <ac:chgData name="Xu, Chance" userId="4b7108f7-2b7a-4c38-85ca-2a25a99f2681" providerId="ADAL" clId="{D8BE55F1-CCB7-46E4-94AF-C40517D34103}" dt="2024-08-06T02:01:04.732" v="1822" actId="20577"/>
          <ac:spMkLst>
            <pc:docMk/>
            <pc:sldMk cId="1433131253" sldId="272"/>
            <ac:spMk id="2" creationId="{7F0BB370-B2D7-8C88-B4B5-51918C502DA3}"/>
          </ac:spMkLst>
        </pc:spChg>
        <pc:spChg chg="mod">
          <ac:chgData name="Xu, Chance" userId="4b7108f7-2b7a-4c38-85ca-2a25a99f2681" providerId="ADAL" clId="{D8BE55F1-CCB7-46E4-94AF-C40517D34103}" dt="2024-08-06T02:32:02.882" v="2539"/>
          <ac:spMkLst>
            <pc:docMk/>
            <pc:sldMk cId="1433131253" sldId="272"/>
            <ac:spMk id="6" creationId="{E9450C93-9106-E316-304D-DBFA7466817F}"/>
          </ac:spMkLst>
        </pc:spChg>
        <pc:picChg chg="del">
          <ac:chgData name="Xu, Chance" userId="4b7108f7-2b7a-4c38-85ca-2a25a99f2681" providerId="ADAL" clId="{D8BE55F1-CCB7-46E4-94AF-C40517D34103}" dt="2024-08-06T02:01:37.061" v="1823" actId="478"/>
          <ac:picMkLst>
            <pc:docMk/>
            <pc:sldMk cId="1433131253" sldId="272"/>
            <ac:picMk id="5" creationId="{6C6DFA33-B035-7FBC-1E23-9086130BE962}"/>
          </ac:picMkLst>
        </pc:picChg>
        <pc:picChg chg="del">
          <ac:chgData name="Xu, Chance" userId="4b7108f7-2b7a-4c38-85ca-2a25a99f2681" providerId="ADAL" clId="{D8BE55F1-CCB7-46E4-94AF-C40517D34103}" dt="2024-08-06T02:01:37.526" v="1824" actId="478"/>
          <ac:picMkLst>
            <pc:docMk/>
            <pc:sldMk cId="1433131253" sldId="272"/>
            <ac:picMk id="9" creationId="{974EAF2E-AB00-02EC-A04C-7D43C8FB7CCB}"/>
          </ac:picMkLst>
        </pc:picChg>
      </pc:sldChg>
      <pc:sldChg chg="modSp add mod">
        <pc:chgData name="Xu, Chance" userId="4b7108f7-2b7a-4c38-85ca-2a25a99f2681" providerId="ADAL" clId="{D8BE55F1-CCB7-46E4-94AF-C40517D34103}" dt="2024-08-06T02:37:43.854" v="2661" actId="20577"/>
        <pc:sldMkLst>
          <pc:docMk/>
          <pc:sldMk cId="55002293" sldId="273"/>
        </pc:sldMkLst>
        <pc:spChg chg="mod">
          <ac:chgData name="Xu, Chance" userId="4b7108f7-2b7a-4c38-85ca-2a25a99f2681" providerId="ADAL" clId="{D8BE55F1-CCB7-46E4-94AF-C40517D34103}" dt="2024-08-06T02:32:51.075" v="2568" actId="20577"/>
          <ac:spMkLst>
            <pc:docMk/>
            <pc:sldMk cId="55002293" sldId="273"/>
            <ac:spMk id="2" creationId="{7F0BB370-B2D7-8C88-B4B5-51918C502DA3}"/>
          </ac:spMkLst>
        </pc:spChg>
        <pc:spChg chg="mod">
          <ac:chgData name="Xu, Chance" userId="4b7108f7-2b7a-4c38-85ca-2a25a99f2681" providerId="ADAL" clId="{D8BE55F1-CCB7-46E4-94AF-C40517D34103}" dt="2024-08-06T02:37:43.854" v="2661" actId="20577"/>
          <ac:spMkLst>
            <pc:docMk/>
            <pc:sldMk cId="55002293" sldId="273"/>
            <ac:spMk id="6" creationId="{E9450C93-9106-E316-304D-DBFA7466817F}"/>
          </ac:spMkLst>
        </pc:spChg>
      </pc:sldChg>
      <pc:sldChg chg="addSp modSp add mod">
        <pc:chgData name="Xu, Chance" userId="4b7108f7-2b7a-4c38-85ca-2a25a99f2681" providerId="ADAL" clId="{D8BE55F1-CCB7-46E4-94AF-C40517D34103}" dt="2024-08-06T02:41:52.912" v="2792"/>
        <pc:sldMkLst>
          <pc:docMk/>
          <pc:sldMk cId="181769622" sldId="274"/>
        </pc:sldMkLst>
        <pc:spChg chg="mod">
          <ac:chgData name="Xu, Chance" userId="4b7108f7-2b7a-4c38-85ca-2a25a99f2681" providerId="ADAL" clId="{D8BE55F1-CCB7-46E4-94AF-C40517D34103}" dt="2024-08-06T02:39:08.588" v="2664" actId="27636"/>
          <ac:spMkLst>
            <pc:docMk/>
            <pc:sldMk cId="181769622" sldId="274"/>
            <ac:spMk id="2" creationId="{7F0BB370-B2D7-8C88-B4B5-51918C502DA3}"/>
          </ac:spMkLst>
        </pc:spChg>
        <pc:spChg chg="mod">
          <ac:chgData name="Xu, Chance" userId="4b7108f7-2b7a-4c38-85ca-2a25a99f2681" providerId="ADAL" clId="{D8BE55F1-CCB7-46E4-94AF-C40517D34103}" dt="2024-08-06T02:41:52.912" v="2792"/>
          <ac:spMkLst>
            <pc:docMk/>
            <pc:sldMk cId="181769622" sldId="274"/>
            <ac:spMk id="6" creationId="{E9450C93-9106-E316-304D-DBFA7466817F}"/>
          </ac:spMkLst>
        </pc:spChg>
        <pc:picChg chg="add mod">
          <ac:chgData name="Xu, Chance" userId="4b7108f7-2b7a-4c38-85ca-2a25a99f2681" providerId="ADAL" clId="{D8BE55F1-CCB7-46E4-94AF-C40517D34103}" dt="2024-08-06T02:41:08.090" v="2770" actId="14100"/>
          <ac:picMkLst>
            <pc:docMk/>
            <pc:sldMk cId="181769622" sldId="274"/>
            <ac:picMk id="4" creationId="{B63F7351-4D5F-C073-DA0C-6B6462F2BA78}"/>
          </ac:picMkLst>
        </pc:picChg>
      </pc:sldChg>
      <pc:sldMasterChg chg="add del addSldLayout delSldLayout">
        <pc:chgData name="Xu, Chance" userId="4b7108f7-2b7a-4c38-85ca-2a25a99f2681" providerId="ADAL" clId="{D8BE55F1-CCB7-46E4-94AF-C40517D34103}" dt="2024-08-05T22:46:32.369" v="109" actId="26606"/>
        <pc:sldMasterMkLst>
          <pc:docMk/>
          <pc:sldMasterMk cId="741039344" sldId="2147483660"/>
        </pc:sldMasterMkLst>
        <pc:sldLayoutChg chg="add del">
          <pc:chgData name="Xu, Chance" userId="4b7108f7-2b7a-4c38-85ca-2a25a99f2681" providerId="ADAL" clId="{D8BE55F1-CCB7-46E4-94AF-C40517D34103}" dt="2024-08-05T22:46:32.369" v="109" actId="26606"/>
          <pc:sldLayoutMkLst>
            <pc:docMk/>
            <pc:sldMasterMk cId="741039344" sldId="2147483660"/>
            <pc:sldLayoutMk cId="3120113613" sldId="2147483661"/>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2211839026" sldId="2147483662"/>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3419534029" sldId="2147483663"/>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943092924" sldId="2147483664"/>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2332693956" sldId="2147483665"/>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1246767144" sldId="2147483666"/>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3841462511" sldId="2147483667"/>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2856433577" sldId="2147483668"/>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297799041" sldId="2147483669"/>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598009892" sldId="2147483670"/>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2619644402" sldId="2147483671"/>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383772185" sldId="2147483672"/>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3689127530" sldId="2147483673"/>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775418671" sldId="2147483674"/>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221117850" sldId="2147483675"/>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1310790176" sldId="2147483676"/>
          </pc:sldLayoutMkLst>
        </pc:sldLayoutChg>
        <pc:sldLayoutChg chg="add del">
          <pc:chgData name="Xu, Chance" userId="4b7108f7-2b7a-4c38-85ca-2a25a99f2681" providerId="ADAL" clId="{D8BE55F1-CCB7-46E4-94AF-C40517D34103}" dt="2024-08-05T22:46:32.369" v="109" actId="26606"/>
          <pc:sldLayoutMkLst>
            <pc:docMk/>
            <pc:sldMasterMk cId="741039344" sldId="2147483660"/>
            <pc:sldLayoutMk cId="4187385805" sldId="2147483677"/>
          </pc:sldLayoutMkLst>
        </pc:sldLayoutChg>
      </pc:sldMasterChg>
      <pc:sldMasterChg chg="add del replId addSldLayout delSldLayout">
        <pc:chgData name="Xu, Chance" userId="4b7108f7-2b7a-4c38-85ca-2a25a99f2681" providerId="ADAL" clId="{D8BE55F1-CCB7-46E4-94AF-C40517D34103}" dt="2024-08-05T22:46:32.321" v="108" actId="26606"/>
        <pc:sldMasterMkLst>
          <pc:docMk/>
          <pc:sldMasterMk cId="2961944665" sldId="2147483678"/>
        </pc:sldMasterMkLst>
        <pc:sldLayoutChg chg="add del replId">
          <pc:chgData name="Xu, Chance" userId="4b7108f7-2b7a-4c38-85ca-2a25a99f2681" providerId="ADAL" clId="{D8BE55F1-CCB7-46E4-94AF-C40517D34103}" dt="2024-08-05T22:46:32.321" v="108" actId="26606"/>
          <pc:sldLayoutMkLst>
            <pc:docMk/>
            <pc:sldMasterMk cId="2961944665" sldId="2147483678"/>
            <pc:sldLayoutMk cId="1570062770" sldId="2147483679"/>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573562984" sldId="2147483680"/>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145671320" sldId="2147483681"/>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2799630570" sldId="2147483682"/>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1217884665" sldId="2147483683"/>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2706731088" sldId="2147483684"/>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3893117414" sldId="2147483685"/>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1922218111" sldId="2147483686"/>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2461357891" sldId="2147483687"/>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4010972536" sldId="2147483688"/>
          </pc:sldLayoutMkLst>
        </pc:sldLayoutChg>
        <pc:sldLayoutChg chg="add del replId">
          <pc:chgData name="Xu, Chance" userId="4b7108f7-2b7a-4c38-85ca-2a25a99f2681" providerId="ADAL" clId="{D8BE55F1-CCB7-46E4-94AF-C40517D34103}" dt="2024-08-05T22:46:32.321" v="108" actId="26606"/>
          <pc:sldLayoutMkLst>
            <pc:docMk/>
            <pc:sldMasterMk cId="2961944665" sldId="2147483678"/>
            <pc:sldLayoutMk cId="2123044492" sldId="2147483689"/>
          </pc:sldLayoutMkLst>
        </pc:sldLayoutChg>
      </pc:sldMasterChg>
      <pc:sldMasterChg chg="add del addSldLayout delSldLayout">
        <pc:chgData name="Xu, Chance" userId="4b7108f7-2b7a-4c38-85ca-2a25a99f2681" providerId="ADAL" clId="{D8BE55F1-CCB7-46E4-94AF-C40517D34103}" dt="2024-08-05T22:46:22.778" v="102" actId="26606"/>
        <pc:sldMasterMkLst>
          <pc:docMk/>
          <pc:sldMasterMk cId="4029459678" sldId="2147483711"/>
        </pc:sldMasterMkLst>
        <pc:sldLayoutChg chg="add del">
          <pc:chgData name="Xu, Chance" userId="4b7108f7-2b7a-4c38-85ca-2a25a99f2681" providerId="ADAL" clId="{D8BE55F1-CCB7-46E4-94AF-C40517D34103}" dt="2024-08-05T22:46:22.778" v="102" actId="26606"/>
          <pc:sldLayoutMkLst>
            <pc:docMk/>
            <pc:sldMasterMk cId="4029459678" sldId="2147483711"/>
            <pc:sldLayoutMk cId="2287894680" sldId="2147483700"/>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682768153" sldId="2147483701"/>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610970125" sldId="2147483702"/>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3076412437" sldId="2147483703"/>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1639224976" sldId="2147483704"/>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1971128298" sldId="2147483705"/>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2483968597" sldId="2147483706"/>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1239920653" sldId="2147483707"/>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3987532161" sldId="2147483708"/>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3937097791" sldId="2147483709"/>
          </pc:sldLayoutMkLst>
        </pc:sldLayoutChg>
        <pc:sldLayoutChg chg="add del">
          <pc:chgData name="Xu, Chance" userId="4b7108f7-2b7a-4c38-85ca-2a25a99f2681" providerId="ADAL" clId="{D8BE55F1-CCB7-46E4-94AF-C40517D34103}" dt="2024-08-05T22:46:22.778" v="102" actId="26606"/>
          <pc:sldLayoutMkLst>
            <pc:docMk/>
            <pc:sldMasterMk cId="4029459678" sldId="2147483711"/>
            <pc:sldLayoutMk cId="440542550" sldId="2147483710"/>
          </pc:sldLayoutMkLst>
        </pc:sldLayoutChg>
      </pc:sldMasterChg>
      <pc:sldMasterChg chg="add del addSldLayout delSldLayout">
        <pc:chgData name="Xu, Chance" userId="4b7108f7-2b7a-4c38-85ca-2a25a99f2681" providerId="ADAL" clId="{D8BE55F1-CCB7-46E4-94AF-C40517D34103}" dt="2024-08-05T22:46:32.369" v="109" actId="26606"/>
        <pc:sldMasterMkLst>
          <pc:docMk/>
          <pc:sldMasterMk cId="4126453373" sldId="2147483724"/>
        </pc:sldMasterMkLst>
        <pc:sldLayoutChg chg="add del">
          <pc:chgData name="Xu, Chance" userId="4b7108f7-2b7a-4c38-85ca-2a25a99f2681" providerId="ADAL" clId="{D8BE55F1-CCB7-46E4-94AF-C40517D34103}" dt="2024-08-05T22:46:32.369" v="109" actId="26606"/>
          <pc:sldLayoutMkLst>
            <pc:docMk/>
            <pc:sldMasterMk cId="4126453373" sldId="2147483724"/>
            <pc:sldLayoutMk cId="480795865" sldId="2147483713"/>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4250894695" sldId="2147483714"/>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1252419105" sldId="2147483715"/>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3032400828" sldId="2147483716"/>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3206198112" sldId="2147483717"/>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1352633020" sldId="2147483718"/>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3881149845" sldId="2147483719"/>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1229712025" sldId="2147483720"/>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4062279112" sldId="2147483721"/>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2747681175" sldId="2147483722"/>
          </pc:sldLayoutMkLst>
        </pc:sldLayoutChg>
        <pc:sldLayoutChg chg="add del">
          <pc:chgData name="Xu, Chance" userId="4b7108f7-2b7a-4c38-85ca-2a25a99f2681" providerId="ADAL" clId="{D8BE55F1-CCB7-46E4-94AF-C40517D34103}" dt="2024-08-05T22:46:32.369" v="109" actId="26606"/>
          <pc:sldLayoutMkLst>
            <pc:docMk/>
            <pc:sldMasterMk cId="4126453373" sldId="2147483724"/>
            <pc:sldLayoutMk cId="2586137160" sldId="214748372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August 5,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8079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August 5,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4768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August 5,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8613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August 5,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5089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August 5,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5241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August 5,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3240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August 5,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0619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August 5,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5263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August 5,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8114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August 5,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971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August 5,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227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August 5,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126453373"/>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obhanmoosavi/us-accid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U.S._Route_2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limatecenter.fsu.edu/images/fcc/climateofflorida.pdf" TargetMode="External"/><Relationship Id="rId2" Type="http://schemas.openxmlformats.org/officeDocument/2006/relationships/hyperlink" Target="https://worldpopulationreview.com/state-rankings/least-humid-stat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5A024-E0AD-5142-C41A-FCBE36338259}"/>
              </a:ext>
            </a:extLst>
          </p:cNvPr>
          <p:cNvSpPr>
            <a:spLocks noGrp="1"/>
          </p:cNvSpPr>
          <p:nvPr>
            <p:ph type="ctrTitle"/>
          </p:nvPr>
        </p:nvSpPr>
        <p:spPr>
          <a:xfrm>
            <a:off x="550864" y="1051551"/>
            <a:ext cx="3565524" cy="2384898"/>
          </a:xfrm>
        </p:spPr>
        <p:txBody>
          <a:bodyPr anchor="b">
            <a:normAutofit/>
          </a:bodyPr>
          <a:lstStyle/>
          <a:p>
            <a:pPr>
              <a:lnSpc>
                <a:spcPct val="90000"/>
              </a:lnSpc>
            </a:pPr>
            <a:r>
              <a:rPr lang="en-US" sz="3700"/>
              <a:t>DSC 530 - Data Exploration and Analysis Final Project</a:t>
            </a:r>
          </a:p>
        </p:txBody>
      </p:sp>
      <p:sp>
        <p:nvSpPr>
          <p:cNvPr id="3" name="Subtitle 2">
            <a:extLst>
              <a:ext uri="{FF2B5EF4-FFF2-40B4-BE49-F238E27FC236}">
                <a16:creationId xmlns:a16="http://schemas.microsoft.com/office/drawing/2014/main" id="{09053E28-C329-77BE-6CF2-227A0977D30C}"/>
              </a:ext>
            </a:extLst>
          </p:cNvPr>
          <p:cNvSpPr>
            <a:spLocks noGrp="1"/>
          </p:cNvSpPr>
          <p:nvPr>
            <p:ph type="subTitle" idx="1"/>
          </p:nvPr>
        </p:nvSpPr>
        <p:spPr>
          <a:xfrm>
            <a:off x="550863" y="3569008"/>
            <a:ext cx="3565525" cy="1731656"/>
          </a:xfrm>
        </p:spPr>
        <p:txBody>
          <a:bodyPr>
            <a:normAutofit/>
          </a:bodyPr>
          <a:lstStyle/>
          <a:p>
            <a:r>
              <a:rPr lang="en-US" sz="2000" dirty="0">
                <a:solidFill>
                  <a:schemeClr val="tx1">
                    <a:alpha val="60000"/>
                  </a:schemeClr>
                </a:solidFill>
              </a:rPr>
              <a:t>Name: Zicheng (Chance) Xu</a:t>
            </a:r>
          </a:p>
          <a:p>
            <a:r>
              <a:rPr lang="en-US" sz="2000" dirty="0">
                <a:solidFill>
                  <a:schemeClr val="tx1">
                    <a:alpha val="60000"/>
                  </a:schemeClr>
                </a:solidFill>
              </a:rPr>
              <a:t>Date: 8/5/2024</a:t>
            </a:r>
          </a:p>
        </p:txBody>
      </p:sp>
      <p:grpSp>
        <p:nvGrpSpPr>
          <p:cNvPr id="31" name="Group 3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2" name="Picture 31" descr="A green and purple background with cubes&#10;&#10;Description automatically generated">
            <a:extLst>
              <a:ext uri="{FF2B5EF4-FFF2-40B4-BE49-F238E27FC236}">
                <a16:creationId xmlns:a16="http://schemas.microsoft.com/office/drawing/2014/main" id="{3FAF7CB8-78BE-3389-A51C-F23CF24B6025}"/>
              </a:ext>
            </a:extLst>
          </p:cNvPr>
          <p:cNvPicPr>
            <a:picLocks noChangeAspect="1"/>
          </p:cNvPicPr>
          <p:nvPr/>
        </p:nvPicPr>
        <p:blipFill>
          <a:blip r:embed="rId2"/>
          <a:srcRect l="2731" r="36175"/>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33" name="Rectangle 32">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2820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lstStyle/>
          <a:p>
            <a:r>
              <a:rPr lang="en-US" dirty="0"/>
              <a:t>PMF Analysis - Severity</a:t>
            </a:r>
          </a:p>
        </p:txBody>
      </p:sp>
      <p:pic>
        <p:nvPicPr>
          <p:cNvPr id="5" name="Picture 4">
            <a:extLst>
              <a:ext uri="{FF2B5EF4-FFF2-40B4-BE49-F238E27FC236}">
                <a16:creationId xmlns:a16="http://schemas.microsoft.com/office/drawing/2014/main" id="{BAA6C69A-7778-2F2B-7089-D95DD39A4EE6}"/>
              </a:ext>
            </a:extLst>
          </p:cNvPr>
          <p:cNvPicPr>
            <a:picLocks noChangeAspect="1"/>
          </p:cNvPicPr>
          <p:nvPr/>
        </p:nvPicPr>
        <p:blipFill>
          <a:blip r:embed="rId2"/>
          <a:stretch>
            <a:fillRect/>
          </a:stretch>
        </p:blipFill>
        <p:spPr>
          <a:xfrm>
            <a:off x="549974" y="895256"/>
            <a:ext cx="3896302" cy="4140647"/>
          </a:xfrm>
          <a:prstGeom prst="rect">
            <a:avLst/>
          </a:prstGeom>
        </p:spPr>
      </p:pic>
      <p:sp>
        <p:nvSpPr>
          <p:cNvPr id="6" name="TextBox 5">
            <a:extLst>
              <a:ext uri="{FF2B5EF4-FFF2-40B4-BE49-F238E27FC236}">
                <a16:creationId xmlns:a16="http://schemas.microsoft.com/office/drawing/2014/main" id="{E9450C93-9106-E316-304D-DBFA7466817F}"/>
              </a:ext>
            </a:extLst>
          </p:cNvPr>
          <p:cNvSpPr txBox="1"/>
          <p:nvPr/>
        </p:nvSpPr>
        <p:spPr>
          <a:xfrm>
            <a:off x="5221052" y="895256"/>
            <a:ext cx="5646198"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According to the graph, night accidents seem to be less likely than day accidents to have severity level of 2, and more likely to have severity level of 3 and 4</a:t>
            </a:r>
          </a:p>
        </p:txBody>
      </p:sp>
    </p:spTree>
    <p:extLst>
      <p:ext uri="{BB962C8B-B14F-4D97-AF65-F5344CB8AC3E}">
        <p14:creationId xmlns:p14="http://schemas.microsoft.com/office/powerpoint/2010/main" val="44804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lstStyle/>
          <a:p>
            <a:r>
              <a:rPr lang="en-US" dirty="0"/>
              <a:t>PMF Analysis - Distance(mi)</a:t>
            </a:r>
          </a:p>
        </p:txBody>
      </p:sp>
      <p:sp>
        <p:nvSpPr>
          <p:cNvPr id="6" name="TextBox 5">
            <a:extLst>
              <a:ext uri="{FF2B5EF4-FFF2-40B4-BE49-F238E27FC236}">
                <a16:creationId xmlns:a16="http://schemas.microsoft.com/office/drawing/2014/main" id="{E9450C93-9106-E316-304D-DBFA7466817F}"/>
              </a:ext>
            </a:extLst>
          </p:cNvPr>
          <p:cNvSpPr txBox="1"/>
          <p:nvPr/>
        </p:nvSpPr>
        <p:spPr>
          <a:xfrm>
            <a:off x="5221052" y="895256"/>
            <a:ext cx="5646198"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Although it's hard to visualize the PMF chart of Distance(mi), we can still see that night accidents seem to be more likely to have larger distance impact</a:t>
            </a:r>
          </a:p>
        </p:txBody>
      </p:sp>
      <p:pic>
        <p:nvPicPr>
          <p:cNvPr id="4" name="Picture 3">
            <a:extLst>
              <a:ext uri="{FF2B5EF4-FFF2-40B4-BE49-F238E27FC236}">
                <a16:creationId xmlns:a16="http://schemas.microsoft.com/office/drawing/2014/main" id="{2A864983-00C4-E582-D7CE-FCAAC20A85ED}"/>
              </a:ext>
            </a:extLst>
          </p:cNvPr>
          <p:cNvPicPr>
            <a:picLocks noChangeAspect="1"/>
          </p:cNvPicPr>
          <p:nvPr/>
        </p:nvPicPr>
        <p:blipFill>
          <a:blip r:embed="rId2"/>
          <a:stretch>
            <a:fillRect/>
          </a:stretch>
        </p:blipFill>
        <p:spPr>
          <a:xfrm>
            <a:off x="549974" y="895255"/>
            <a:ext cx="4235090" cy="4442903"/>
          </a:xfrm>
          <a:prstGeom prst="rect">
            <a:avLst/>
          </a:prstGeom>
        </p:spPr>
      </p:pic>
    </p:spTree>
    <p:extLst>
      <p:ext uri="{BB962C8B-B14F-4D97-AF65-F5344CB8AC3E}">
        <p14:creationId xmlns:p14="http://schemas.microsoft.com/office/powerpoint/2010/main" val="367708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lstStyle/>
          <a:p>
            <a:r>
              <a:rPr lang="en-US" dirty="0"/>
              <a:t>CDF Analysis - Severity</a:t>
            </a:r>
          </a:p>
        </p:txBody>
      </p:sp>
      <p:sp>
        <p:nvSpPr>
          <p:cNvPr id="6" name="TextBox 5">
            <a:extLst>
              <a:ext uri="{FF2B5EF4-FFF2-40B4-BE49-F238E27FC236}">
                <a16:creationId xmlns:a16="http://schemas.microsoft.com/office/drawing/2014/main" id="{E9450C93-9106-E316-304D-DBFA7466817F}"/>
              </a:ext>
            </a:extLst>
          </p:cNvPr>
          <p:cNvSpPr txBox="1"/>
          <p:nvPr/>
        </p:nvSpPr>
        <p:spPr>
          <a:xfrm>
            <a:off x="5221052" y="895256"/>
            <a:ext cx="5646198"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graph provides visual representation that the most common value for both day and night is level 2 of severity, and it does look like the change of severity happens earlier for night for both severity 3 and 4, indicating accidents that happened during night tend to be more severe</a:t>
            </a:r>
          </a:p>
        </p:txBody>
      </p:sp>
      <p:pic>
        <p:nvPicPr>
          <p:cNvPr id="4" name="Picture 3">
            <a:extLst>
              <a:ext uri="{FF2B5EF4-FFF2-40B4-BE49-F238E27FC236}">
                <a16:creationId xmlns:a16="http://schemas.microsoft.com/office/drawing/2014/main" id="{90A21B2B-7967-F5F5-8334-38C135422D10}"/>
              </a:ext>
            </a:extLst>
          </p:cNvPr>
          <p:cNvPicPr>
            <a:picLocks noChangeAspect="1"/>
          </p:cNvPicPr>
          <p:nvPr/>
        </p:nvPicPr>
        <p:blipFill>
          <a:blip r:embed="rId2"/>
          <a:stretch>
            <a:fillRect/>
          </a:stretch>
        </p:blipFill>
        <p:spPr>
          <a:xfrm>
            <a:off x="618966" y="895256"/>
            <a:ext cx="4174976" cy="4431022"/>
          </a:xfrm>
          <a:prstGeom prst="rect">
            <a:avLst/>
          </a:prstGeom>
        </p:spPr>
      </p:pic>
    </p:spTree>
    <p:extLst>
      <p:ext uri="{BB962C8B-B14F-4D97-AF65-F5344CB8AC3E}">
        <p14:creationId xmlns:p14="http://schemas.microsoft.com/office/powerpoint/2010/main" val="369642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lstStyle/>
          <a:p>
            <a:r>
              <a:rPr lang="en-US" dirty="0"/>
              <a:t>CDF Analysis - Distance(mi)</a:t>
            </a:r>
          </a:p>
        </p:txBody>
      </p:sp>
      <p:sp>
        <p:nvSpPr>
          <p:cNvPr id="6" name="TextBox 5">
            <a:extLst>
              <a:ext uri="{FF2B5EF4-FFF2-40B4-BE49-F238E27FC236}">
                <a16:creationId xmlns:a16="http://schemas.microsoft.com/office/drawing/2014/main" id="{E9450C93-9106-E316-304D-DBFA7466817F}"/>
              </a:ext>
            </a:extLst>
          </p:cNvPr>
          <p:cNvSpPr txBox="1"/>
          <p:nvPr/>
        </p:nvSpPr>
        <p:spPr>
          <a:xfrm>
            <a:off x="5221052" y="895256"/>
            <a:ext cx="564619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shows the night accidents have slightly longer impact distance especially as the CDF gets larger</a:t>
            </a:r>
          </a:p>
        </p:txBody>
      </p:sp>
      <p:pic>
        <p:nvPicPr>
          <p:cNvPr id="5" name="Picture 4">
            <a:extLst>
              <a:ext uri="{FF2B5EF4-FFF2-40B4-BE49-F238E27FC236}">
                <a16:creationId xmlns:a16="http://schemas.microsoft.com/office/drawing/2014/main" id="{34F050A4-7819-095D-F7E6-041E20859FF4}"/>
              </a:ext>
            </a:extLst>
          </p:cNvPr>
          <p:cNvPicPr>
            <a:picLocks noChangeAspect="1"/>
          </p:cNvPicPr>
          <p:nvPr/>
        </p:nvPicPr>
        <p:blipFill>
          <a:blip r:embed="rId2"/>
          <a:stretch>
            <a:fillRect/>
          </a:stretch>
        </p:blipFill>
        <p:spPr>
          <a:xfrm>
            <a:off x="581376" y="895255"/>
            <a:ext cx="4212566" cy="4494367"/>
          </a:xfrm>
          <a:prstGeom prst="rect">
            <a:avLst/>
          </a:prstGeom>
        </p:spPr>
      </p:pic>
    </p:spTree>
    <p:extLst>
      <p:ext uri="{BB962C8B-B14F-4D97-AF65-F5344CB8AC3E}">
        <p14:creationId xmlns:p14="http://schemas.microsoft.com/office/powerpoint/2010/main" val="214043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lstStyle/>
          <a:p>
            <a:r>
              <a:rPr lang="en-US" dirty="0"/>
              <a:t>Analytical Distribution</a:t>
            </a:r>
          </a:p>
        </p:txBody>
      </p:sp>
      <p:sp>
        <p:nvSpPr>
          <p:cNvPr id="6" name="TextBox 5">
            <a:extLst>
              <a:ext uri="{FF2B5EF4-FFF2-40B4-BE49-F238E27FC236}">
                <a16:creationId xmlns:a16="http://schemas.microsoft.com/office/drawing/2014/main" id="{E9450C93-9106-E316-304D-DBFA7466817F}"/>
              </a:ext>
            </a:extLst>
          </p:cNvPr>
          <p:cNvSpPr txBox="1"/>
          <p:nvPr/>
        </p:nvSpPr>
        <p:spPr>
          <a:xfrm>
            <a:off x="4963599" y="895256"/>
            <a:ext cx="564619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CDF graph on the left looks like an exponential distribution with relatively large </a:t>
            </a:r>
            <a:r>
              <a:rPr lang="el-GR" sz="2000" dirty="0">
                <a:latin typeface="Times New Roman" panose="02020603050405020304" pitchFamily="18" charset="0"/>
                <a:cs typeface="Times New Roman" panose="02020603050405020304" pitchFamily="18" charset="0"/>
              </a:rPr>
              <a:t>λ</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graph on the right looks like a straight-line trended steps. Exponential distribution model will work good for time between car accidents for our database</a:t>
            </a:r>
          </a:p>
          <a:p>
            <a:pPr marL="342900" indent="-342900">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B3755C6E-3266-EB9C-545E-A93E624F4495}"/>
              </a:ext>
            </a:extLst>
          </p:cNvPr>
          <p:cNvPicPr>
            <a:picLocks noChangeAspect="1"/>
          </p:cNvPicPr>
          <p:nvPr/>
        </p:nvPicPr>
        <p:blipFill>
          <a:blip r:embed="rId2"/>
          <a:stretch>
            <a:fillRect/>
          </a:stretch>
        </p:blipFill>
        <p:spPr>
          <a:xfrm>
            <a:off x="549974" y="895255"/>
            <a:ext cx="3638308" cy="2754183"/>
          </a:xfrm>
          <a:prstGeom prst="rect">
            <a:avLst/>
          </a:prstGeom>
        </p:spPr>
      </p:pic>
      <p:pic>
        <p:nvPicPr>
          <p:cNvPr id="10" name="Picture 9">
            <a:extLst>
              <a:ext uri="{FF2B5EF4-FFF2-40B4-BE49-F238E27FC236}">
                <a16:creationId xmlns:a16="http://schemas.microsoft.com/office/drawing/2014/main" id="{997C37CB-7CDA-E4B6-EA23-A5424C2145E6}"/>
              </a:ext>
            </a:extLst>
          </p:cNvPr>
          <p:cNvPicPr>
            <a:picLocks noChangeAspect="1"/>
          </p:cNvPicPr>
          <p:nvPr/>
        </p:nvPicPr>
        <p:blipFill>
          <a:blip r:embed="rId3"/>
          <a:stretch>
            <a:fillRect/>
          </a:stretch>
        </p:blipFill>
        <p:spPr>
          <a:xfrm>
            <a:off x="549974" y="3757578"/>
            <a:ext cx="3638308" cy="2712774"/>
          </a:xfrm>
          <a:prstGeom prst="rect">
            <a:avLst/>
          </a:prstGeom>
        </p:spPr>
      </p:pic>
    </p:spTree>
    <p:extLst>
      <p:ext uri="{BB962C8B-B14F-4D97-AF65-F5344CB8AC3E}">
        <p14:creationId xmlns:p14="http://schemas.microsoft.com/office/powerpoint/2010/main" val="1224382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normAutofit fontScale="90000"/>
          </a:bodyPr>
          <a:lstStyle/>
          <a:p>
            <a:r>
              <a:rPr lang="en-US" dirty="0"/>
              <a:t>Scatter Plot – Wind Speed vs Temperature</a:t>
            </a:r>
          </a:p>
        </p:txBody>
      </p:sp>
      <p:sp>
        <p:nvSpPr>
          <p:cNvPr id="6" name="TextBox 5">
            <a:extLst>
              <a:ext uri="{FF2B5EF4-FFF2-40B4-BE49-F238E27FC236}">
                <a16:creationId xmlns:a16="http://schemas.microsoft.com/office/drawing/2014/main" id="{E9450C93-9106-E316-304D-DBFA7466817F}"/>
              </a:ext>
            </a:extLst>
          </p:cNvPr>
          <p:cNvSpPr txBox="1"/>
          <p:nvPr/>
        </p:nvSpPr>
        <p:spPr>
          <a:xfrm>
            <a:off x="5221052" y="895256"/>
            <a:ext cx="5646198" cy="6247864"/>
          </a:xfrm>
          <a:prstGeom prst="rect">
            <a:avLst/>
          </a:prstGeom>
          <a:noFill/>
        </p:spPr>
        <p:txBody>
          <a:bodyPr wrap="square" rtlCol="0">
            <a:spAutoFit/>
          </a:bodyPr>
          <a:lstStyle/>
          <a:p>
            <a:pPr marL="342900" indent="-342900">
              <a:buFont typeface="Arial" panose="020B0604020202020204" pitchFamily="34" charset="0"/>
              <a:buChar char="•"/>
            </a:pPr>
            <a:r>
              <a:rPr lang="en-US" dirty="0"/>
              <a:t>There's no non-linear relationship in this plot as there's no non-straight-line pattern in this graph</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t>There's no clear indication that high wind speed tend to have low temperature for the Miami, FL car accidents data. Quite the opposite, the scatter plot shows that high wind speed tend to have higher temperature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At the low wind speed, however, there's wide spread of temperature, indicating the relationship is weak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HexBin</a:t>
            </a:r>
            <a:r>
              <a:rPr lang="en-US" dirty="0"/>
              <a:t> plot: it's clear the majority of the data is around 80 degrees, regardless of the wind speed, which makes sense as </a:t>
            </a:r>
            <a:r>
              <a:rPr lang="en-US" dirty="0" err="1"/>
              <a:t>Miami,FL</a:t>
            </a:r>
            <a:r>
              <a:rPr lang="en-US" dirty="0"/>
              <a:t> is around that heat year around, and the positive relationship between the higher wind speed and high temperature is less clear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6AD9BC45-7615-618A-50AA-36758B2BEC41}"/>
              </a:ext>
            </a:extLst>
          </p:cNvPr>
          <p:cNvPicPr>
            <a:picLocks noChangeAspect="1"/>
          </p:cNvPicPr>
          <p:nvPr/>
        </p:nvPicPr>
        <p:blipFill>
          <a:blip r:embed="rId2"/>
          <a:stretch>
            <a:fillRect/>
          </a:stretch>
        </p:blipFill>
        <p:spPr>
          <a:xfrm>
            <a:off x="530743" y="763654"/>
            <a:ext cx="3624007" cy="2679761"/>
          </a:xfrm>
          <a:prstGeom prst="rect">
            <a:avLst/>
          </a:prstGeom>
        </p:spPr>
      </p:pic>
      <p:pic>
        <p:nvPicPr>
          <p:cNvPr id="7" name="Picture 6">
            <a:extLst>
              <a:ext uri="{FF2B5EF4-FFF2-40B4-BE49-F238E27FC236}">
                <a16:creationId xmlns:a16="http://schemas.microsoft.com/office/drawing/2014/main" id="{4FB3DDD9-17C8-B4B6-1DC9-003B2FC597B9}"/>
              </a:ext>
            </a:extLst>
          </p:cNvPr>
          <p:cNvPicPr>
            <a:picLocks noChangeAspect="1"/>
          </p:cNvPicPr>
          <p:nvPr/>
        </p:nvPicPr>
        <p:blipFill>
          <a:blip r:embed="rId3"/>
          <a:stretch>
            <a:fillRect/>
          </a:stretch>
        </p:blipFill>
        <p:spPr>
          <a:xfrm>
            <a:off x="530743" y="3719311"/>
            <a:ext cx="3624006" cy="2716670"/>
          </a:xfrm>
          <a:prstGeom prst="rect">
            <a:avLst/>
          </a:prstGeom>
        </p:spPr>
      </p:pic>
    </p:spTree>
    <p:extLst>
      <p:ext uri="{BB962C8B-B14F-4D97-AF65-F5344CB8AC3E}">
        <p14:creationId xmlns:p14="http://schemas.microsoft.com/office/powerpoint/2010/main" val="188868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normAutofit/>
          </a:bodyPr>
          <a:lstStyle/>
          <a:p>
            <a:r>
              <a:rPr lang="en-US" dirty="0"/>
              <a:t>Scatter Plot –Precipitation vs Humidity</a:t>
            </a:r>
          </a:p>
        </p:txBody>
      </p:sp>
      <p:sp>
        <p:nvSpPr>
          <p:cNvPr id="6" name="TextBox 5">
            <a:extLst>
              <a:ext uri="{FF2B5EF4-FFF2-40B4-BE49-F238E27FC236}">
                <a16:creationId xmlns:a16="http://schemas.microsoft.com/office/drawing/2014/main" id="{E9450C93-9106-E316-304D-DBFA7466817F}"/>
              </a:ext>
            </a:extLst>
          </p:cNvPr>
          <p:cNvSpPr txBox="1"/>
          <p:nvPr/>
        </p:nvSpPr>
        <p:spPr>
          <a:xfrm>
            <a:off x="5221052" y="895256"/>
            <a:ext cx="5646198" cy="4278094"/>
          </a:xfrm>
          <a:prstGeom prst="rect">
            <a:avLst/>
          </a:prstGeom>
          <a:noFill/>
        </p:spPr>
        <p:txBody>
          <a:bodyPr wrap="square" rtlCol="0">
            <a:spAutoFit/>
          </a:bodyPr>
          <a:lstStyle/>
          <a:p>
            <a:pPr marL="342900" indent="-342900">
              <a:buFont typeface="Arial" panose="020B0604020202020204" pitchFamily="34" charset="0"/>
              <a:buChar char="•"/>
            </a:pPr>
            <a:r>
              <a:rPr lang="en-US" dirty="0"/>
              <a:t>There's no non-linear relationship in this plot as there's no non-straight-line pattern in this graph</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t>There's no clear linear relationship between precipitation and humidity in the Miami, FL car accidents data</a:t>
            </a:r>
          </a:p>
          <a:p>
            <a:endParaRPr lang="en-US" dirty="0"/>
          </a:p>
          <a:p>
            <a:pPr marL="342900" indent="-342900">
              <a:buFont typeface="Arial" panose="020B0604020202020204" pitchFamily="34" charset="0"/>
              <a:buChar char="•"/>
            </a:pPr>
            <a:r>
              <a:rPr lang="en-US" dirty="0"/>
              <a:t>However, we can tell that as precipitation increases, humidity tends to increase for some of the outliers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HexBin</a:t>
            </a:r>
            <a:r>
              <a:rPr lang="en-US" dirty="0"/>
              <a:t> plot: the humidity has precipitation have no major correlation in our Miami, FL car accidents dataset.</a:t>
            </a:r>
            <a:endParaRPr lang="en-US" sz="2000" dirty="0"/>
          </a:p>
          <a:p>
            <a:pPr marL="342900" indent="-342900">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6C6DFA33-B035-7FBC-1E23-9086130BE962}"/>
              </a:ext>
            </a:extLst>
          </p:cNvPr>
          <p:cNvPicPr>
            <a:picLocks noChangeAspect="1"/>
          </p:cNvPicPr>
          <p:nvPr/>
        </p:nvPicPr>
        <p:blipFill>
          <a:blip r:embed="rId2"/>
          <a:stretch>
            <a:fillRect/>
          </a:stretch>
        </p:blipFill>
        <p:spPr>
          <a:xfrm>
            <a:off x="549974" y="895256"/>
            <a:ext cx="3624006" cy="2729978"/>
          </a:xfrm>
          <a:prstGeom prst="rect">
            <a:avLst/>
          </a:prstGeom>
        </p:spPr>
      </p:pic>
      <p:pic>
        <p:nvPicPr>
          <p:cNvPr id="9" name="Picture 8">
            <a:extLst>
              <a:ext uri="{FF2B5EF4-FFF2-40B4-BE49-F238E27FC236}">
                <a16:creationId xmlns:a16="http://schemas.microsoft.com/office/drawing/2014/main" id="{974EAF2E-AB00-02EC-A04C-7D43C8FB7CCB}"/>
              </a:ext>
            </a:extLst>
          </p:cNvPr>
          <p:cNvPicPr>
            <a:picLocks noChangeAspect="1"/>
          </p:cNvPicPr>
          <p:nvPr/>
        </p:nvPicPr>
        <p:blipFill>
          <a:blip r:embed="rId3"/>
          <a:stretch>
            <a:fillRect/>
          </a:stretch>
        </p:blipFill>
        <p:spPr>
          <a:xfrm>
            <a:off x="549974" y="3819054"/>
            <a:ext cx="3659793" cy="2729978"/>
          </a:xfrm>
          <a:prstGeom prst="rect">
            <a:avLst/>
          </a:prstGeom>
        </p:spPr>
      </p:pic>
    </p:spTree>
    <p:extLst>
      <p:ext uri="{BB962C8B-B14F-4D97-AF65-F5344CB8AC3E}">
        <p14:creationId xmlns:p14="http://schemas.microsoft.com/office/powerpoint/2010/main" val="228670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normAutofit/>
          </a:bodyPr>
          <a:lstStyle/>
          <a:p>
            <a:r>
              <a:rPr lang="en-US" dirty="0"/>
              <a:t>Hypothesis Test - </a:t>
            </a:r>
            <a:r>
              <a:rPr lang="en-US" dirty="0" err="1"/>
              <a:t>ChiSquared</a:t>
            </a:r>
            <a:endParaRPr lang="en-US" dirty="0"/>
          </a:p>
        </p:txBody>
      </p:sp>
      <p:sp>
        <p:nvSpPr>
          <p:cNvPr id="6" name="TextBox 5">
            <a:extLst>
              <a:ext uri="{FF2B5EF4-FFF2-40B4-BE49-F238E27FC236}">
                <a16:creationId xmlns:a16="http://schemas.microsoft.com/office/drawing/2014/main" id="{E9450C93-9106-E316-304D-DBFA7466817F}"/>
              </a:ext>
            </a:extLst>
          </p:cNvPr>
          <p:cNvSpPr txBox="1"/>
          <p:nvPr/>
        </p:nvSpPr>
        <p:spPr>
          <a:xfrm>
            <a:off x="549974" y="895256"/>
            <a:ext cx="10317276" cy="3693319"/>
          </a:xfrm>
          <a:prstGeom prst="rect">
            <a:avLst/>
          </a:prstGeom>
          <a:noFill/>
        </p:spPr>
        <p:txBody>
          <a:bodyPr wrap="square" rtlCol="0">
            <a:spAutoFit/>
          </a:bodyPr>
          <a:lstStyle/>
          <a:p>
            <a:pPr marL="342900" indent="-342900">
              <a:buFont typeface="Arial" panose="020B0604020202020204" pitchFamily="34" charset="0"/>
              <a:buChar char="•"/>
            </a:pPr>
            <a:r>
              <a:rPr lang="en-US" dirty="0"/>
              <a:t>Since the Severity is categorical, we use chi-squared statistic</a:t>
            </a:r>
          </a:p>
          <a:p>
            <a:pPr marL="342900" indent="-342900">
              <a:buFont typeface="Arial" panose="020B0604020202020204" pitchFamily="34" charset="0"/>
              <a:buChar char="•"/>
            </a:pPr>
            <a:r>
              <a:rPr lang="en-US" dirty="0"/>
              <a:t>Model: Stacked Day and Night car accidents data in Miami, FL, shuffled to make simulated sampling with the same number of observations as the total Miami, FL accidents</a:t>
            </a:r>
          </a:p>
          <a:p>
            <a:pPr marL="342900" indent="-342900">
              <a:buFont typeface="Arial" panose="020B0604020202020204" pitchFamily="34" charset="0"/>
              <a:buChar char="•"/>
            </a:pPr>
            <a:r>
              <a:rPr lang="en-US" dirty="0"/>
              <a:t>Observed: Based on the frequency of severity levels of the Day and Night data for each iteration</a:t>
            </a:r>
          </a:p>
          <a:p>
            <a:pPr marL="342900" indent="-342900">
              <a:buFont typeface="Arial" panose="020B0604020202020204" pitchFamily="34" charset="0"/>
              <a:buChar char="•"/>
            </a:pPr>
            <a:r>
              <a:rPr lang="en-US" dirty="0"/>
              <a:t>Expected: Based on the frequency of the original dataset of the Day and Night data</a:t>
            </a:r>
          </a:p>
          <a:p>
            <a:pPr marL="342900" indent="-342900">
              <a:buFont typeface="Arial" panose="020B0604020202020204" pitchFamily="34" charset="0"/>
              <a:buChar char="•"/>
            </a:pPr>
            <a:r>
              <a:rPr lang="en-US" dirty="0"/>
              <a:t>Iterations: 1000</a:t>
            </a:r>
          </a:p>
          <a:p>
            <a:pPr marL="342900" indent="-342900">
              <a:buFont typeface="Arial" panose="020B0604020202020204" pitchFamily="34" charset="0"/>
              <a:buChar char="•"/>
            </a:pPr>
            <a:r>
              <a:rPr lang="en-US" dirty="0"/>
              <a:t>Results: P-Value of 0</a:t>
            </a:r>
          </a:p>
          <a:p>
            <a:pPr marL="342900" indent="-342900">
              <a:buFont typeface="Arial" panose="020B0604020202020204" pitchFamily="34" charset="0"/>
              <a:buChar char="•"/>
            </a:pPr>
            <a:r>
              <a:rPr lang="en-US" dirty="0"/>
              <a:t>Summary: There is statistically significant association between the time of day (day or night) and the severity of car accidents</a:t>
            </a:r>
          </a:p>
          <a:p>
            <a:pPr marL="342900" indent="-342900">
              <a:buFont typeface="Arial" panose="020B0604020202020204" pitchFamily="34" charset="0"/>
              <a:buChar char="•"/>
            </a:pPr>
            <a:r>
              <a:rPr lang="en-US" dirty="0"/>
              <a:t>While the chi-squared test indicate a relationship between time of day and accident severity, it does not directly measure the likelihood of accident occurring at night versus during the day. Therefore, let's also do a one-sided test of the mean of the Distance(mi).</a:t>
            </a:r>
          </a:p>
        </p:txBody>
      </p:sp>
    </p:spTree>
    <p:extLst>
      <p:ext uri="{BB962C8B-B14F-4D97-AF65-F5344CB8AC3E}">
        <p14:creationId xmlns:p14="http://schemas.microsoft.com/office/powerpoint/2010/main" val="1433131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normAutofit fontScale="90000"/>
          </a:bodyPr>
          <a:lstStyle/>
          <a:p>
            <a:r>
              <a:rPr lang="en-US" dirty="0"/>
              <a:t>Hypothesis Test – One-sided Mean Diff Test</a:t>
            </a:r>
          </a:p>
        </p:txBody>
      </p:sp>
      <p:sp>
        <p:nvSpPr>
          <p:cNvPr id="6" name="TextBox 5">
            <a:extLst>
              <a:ext uri="{FF2B5EF4-FFF2-40B4-BE49-F238E27FC236}">
                <a16:creationId xmlns:a16="http://schemas.microsoft.com/office/drawing/2014/main" id="{E9450C93-9106-E316-304D-DBFA7466817F}"/>
              </a:ext>
            </a:extLst>
          </p:cNvPr>
          <p:cNvSpPr txBox="1"/>
          <p:nvPr/>
        </p:nvSpPr>
        <p:spPr>
          <a:xfrm>
            <a:off x="549974" y="895256"/>
            <a:ext cx="10317276" cy="2031325"/>
          </a:xfrm>
          <a:prstGeom prst="rect">
            <a:avLst/>
          </a:prstGeom>
          <a:noFill/>
        </p:spPr>
        <p:txBody>
          <a:bodyPr wrap="square" rtlCol="0">
            <a:spAutoFit/>
          </a:bodyPr>
          <a:lstStyle/>
          <a:p>
            <a:pPr marL="342900" indent="-342900">
              <a:buFont typeface="Arial" panose="020B0604020202020204" pitchFamily="34" charset="0"/>
              <a:buChar char="•"/>
            </a:pPr>
            <a:r>
              <a:rPr lang="en-US" dirty="0"/>
              <a:t>Test Statistic: Mean of Night Distance(mi) – Mean of Day Distance(mi)</a:t>
            </a:r>
          </a:p>
          <a:p>
            <a:pPr marL="342900" indent="-342900">
              <a:buFont typeface="Arial" panose="020B0604020202020204" pitchFamily="34" charset="0"/>
              <a:buChar char="•"/>
            </a:pPr>
            <a:r>
              <a:rPr lang="en-US" dirty="0"/>
              <a:t>Model: Stacked Day and Night car accidents data in Miami, FL, shuffled to make simulated sampling with the same number of observations as the total Miami, FL accidents</a:t>
            </a:r>
          </a:p>
          <a:p>
            <a:pPr marL="342900" indent="-342900">
              <a:buFont typeface="Arial" panose="020B0604020202020204" pitchFamily="34" charset="0"/>
              <a:buChar char="•"/>
            </a:pPr>
            <a:r>
              <a:rPr lang="en-US" dirty="0"/>
              <a:t>Iterations: 1000</a:t>
            </a:r>
          </a:p>
          <a:p>
            <a:pPr marL="342900" indent="-342900">
              <a:buFont typeface="Arial" panose="020B0604020202020204" pitchFamily="34" charset="0"/>
              <a:buChar char="•"/>
            </a:pPr>
            <a:r>
              <a:rPr lang="en-US" dirty="0"/>
              <a:t>Results: P-Value of 0</a:t>
            </a:r>
          </a:p>
          <a:p>
            <a:pPr marL="342900" indent="-342900">
              <a:buFont typeface="Arial" panose="020B0604020202020204" pitchFamily="34" charset="0"/>
              <a:buChar char="•"/>
            </a:pPr>
            <a:r>
              <a:rPr lang="en-US" dirty="0"/>
              <a:t>Summary: The p value of is still below 0.05, which confirms our hypothesis that it's more likely to have severe car accidents during the night than during the day.</a:t>
            </a:r>
          </a:p>
        </p:txBody>
      </p:sp>
    </p:spTree>
    <p:extLst>
      <p:ext uri="{BB962C8B-B14F-4D97-AF65-F5344CB8AC3E}">
        <p14:creationId xmlns:p14="http://schemas.microsoft.com/office/powerpoint/2010/main" val="5500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normAutofit/>
          </a:bodyPr>
          <a:lstStyle/>
          <a:p>
            <a:r>
              <a:rPr lang="en-US" dirty="0"/>
              <a:t>Regression Analysis</a:t>
            </a:r>
          </a:p>
        </p:txBody>
      </p:sp>
      <p:sp>
        <p:nvSpPr>
          <p:cNvPr id="6" name="TextBox 5">
            <a:extLst>
              <a:ext uri="{FF2B5EF4-FFF2-40B4-BE49-F238E27FC236}">
                <a16:creationId xmlns:a16="http://schemas.microsoft.com/office/drawing/2014/main" id="{E9450C93-9106-E316-304D-DBFA7466817F}"/>
              </a:ext>
            </a:extLst>
          </p:cNvPr>
          <p:cNvSpPr txBox="1"/>
          <p:nvPr/>
        </p:nvSpPr>
        <p:spPr>
          <a:xfrm>
            <a:off x="549974" y="895256"/>
            <a:ext cx="4988677" cy="5632311"/>
          </a:xfrm>
          <a:prstGeom prst="rect">
            <a:avLst/>
          </a:prstGeom>
          <a:noFill/>
        </p:spPr>
        <p:txBody>
          <a:bodyPr wrap="square" rtlCol="0">
            <a:spAutoFit/>
          </a:bodyPr>
          <a:lstStyle/>
          <a:p>
            <a:pPr marL="342900" indent="-342900">
              <a:buFont typeface="Arial" panose="020B0604020202020204" pitchFamily="34" charset="0"/>
              <a:buChar char="•"/>
            </a:pPr>
            <a:r>
              <a:rPr lang="en-US" dirty="0"/>
              <a:t>Response Variable: Temperature(F)</a:t>
            </a:r>
          </a:p>
          <a:p>
            <a:pPr marL="342900" indent="-342900">
              <a:buFont typeface="Arial" panose="020B0604020202020204" pitchFamily="34" charset="0"/>
              <a:buChar char="•"/>
            </a:pPr>
            <a:r>
              <a:rPr lang="en-US" dirty="0"/>
              <a:t>Predictor Variable: </a:t>
            </a:r>
            <a:r>
              <a:rPr lang="en-US" dirty="0" err="1"/>
              <a:t>Wind_Speed</a:t>
            </a:r>
            <a:r>
              <a:rPr lang="en-US" dirty="0"/>
              <a:t>(mph)</a:t>
            </a:r>
          </a:p>
          <a:p>
            <a:pPr marL="342900" indent="-342900">
              <a:buFont typeface="Arial" panose="020B0604020202020204" pitchFamily="34" charset="0"/>
              <a:buChar char="•"/>
            </a:pPr>
            <a:r>
              <a:rPr lang="en-US" dirty="0"/>
              <a:t>Model: Simple Linear Regression</a:t>
            </a:r>
          </a:p>
          <a:p>
            <a:pPr marL="342900" indent="-342900">
              <a:buFont typeface="Arial" panose="020B0604020202020204" pitchFamily="34" charset="0"/>
              <a:buChar char="•"/>
            </a:pPr>
            <a:r>
              <a:rPr lang="en-US" dirty="0"/>
              <a:t>Results Summary: As we can see the R squared and adjusted R squared are both 0.059, meaning a very small percentage of the variability in the Temperature(F) is explained by the </a:t>
            </a:r>
            <a:r>
              <a:rPr lang="en-US" dirty="0" err="1"/>
              <a:t>Wind_Speed</a:t>
            </a:r>
            <a:r>
              <a:rPr lang="en-US" dirty="0"/>
              <a:t>(mph). However, the p value of 0.000 for both the intercept and the predictor variable indicate they are </a:t>
            </a:r>
            <a:r>
              <a:rPr lang="en-US" dirty="0" err="1"/>
              <a:t>statitically</a:t>
            </a:r>
            <a:r>
              <a:rPr lang="en-US" dirty="0"/>
              <a:t> significant. When wind speed is 0 mph, the expected temperature is 75.2F. The p value of 0 provides evidence against the null hypothesis that the coefficient of wind speed is 0 mph. When wind speed increases or decreases by 1 mph, the temperature is expected to increase or decrease by 0.36F</a:t>
            </a:r>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B63F7351-4D5F-C073-DA0C-6B6462F2BA78}"/>
              </a:ext>
            </a:extLst>
          </p:cNvPr>
          <p:cNvPicPr>
            <a:picLocks noChangeAspect="1"/>
          </p:cNvPicPr>
          <p:nvPr/>
        </p:nvPicPr>
        <p:blipFill>
          <a:blip r:embed="rId2"/>
          <a:stretch>
            <a:fillRect/>
          </a:stretch>
        </p:blipFill>
        <p:spPr>
          <a:xfrm>
            <a:off x="5708612" y="895256"/>
            <a:ext cx="5081308" cy="5587722"/>
          </a:xfrm>
          <a:prstGeom prst="rect">
            <a:avLst/>
          </a:prstGeom>
        </p:spPr>
      </p:pic>
    </p:spTree>
    <p:extLst>
      <p:ext uri="{BB962C8B-B14F-4D97-AF65-F5344CB8AC3E}">
        <p14:creationId xmlns:p14="http://schemas.microsoft.com/office/powerpoint/2010/main" val="181769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FC66-A2C1-869B-25A1-78D46AB860F8}"/>
              </a:ext>
            </a:extLst>
          </p:cNvPr>
          <p:cNvSpPr>
            <a:spLocks noGrp="1"/>
          </p:cNvSpPr>
          <p:nvPr>
            <p:ph type="title"/>
          </p:nvPr>
        </p:nvSpPr>
        <p:spPr/>
        <p:txBody>
          <a:bodyPr/>
          <a:lstStyle/>
          <a:p>
            <a:r>
              <a:rPr lang="en-US" dirty="0"/>
              <a:t>Statistical Question/Hypothesis</a:t>
            </a:r>
          </a:p>
        </p:txBody>
      </p:sp>
      <p:sp>
        <p:nvSpPr>
          <p:cNvPr id="3" name="Content Placeholder 2">
            <a:extLst>
              <a:ext uri="{FF2B5EF4-FFF2-40B4-BE49-F238E27FC236}">
                <a16:creationId xmlns:a16="http://schemas.microsoft.com/office/drawing/2014/main" id="{709F52B3-1125-3BD0-00A0-26CBCCC7E58B}"/>
              </a:ext>
            </a:extLst>
          </p:cNvPr>
          <p:cNvSpPr>
            <a:spLocks noGrp="1"/>
          </p:cNvSpPr>
          <p:nvPr>
            <p:ph idx="1"/>
          </p:nvPr>
        </p:nvSpPr>
        <p:spPr/>
        <p:txBody>
          <a:bodyPr>
            <a:normAutofit/>
          </a:bodyPr>
          <a:lstStyle/>
          <a:p>
            <a:r>
              <a:rPr lang="en-US" sz="3600" dirty="0"/>
              <a:t>Is it more likely to have severe car accidents during the night than during the day?</a:t>
            </a:r>
          </a:p>
        </p:txBody>
      </p:sp>
    </p:spTree>
    <p:extLst>
      <p:ext uri="{BB962C8B-B14F-4D97-AF65-F5344CB8AC3E}">
        <p14:creationId xmlns:p14="http://schemas.microsoft.com/office/powerpoint/2010/main" val="146341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70C1-DD00-7FA9-7384-D74A48F4BB6B}"/>
              </a:ext>
            </a:extLst>
          </p:cNvPr>
          <p:cNvSpPr>
            <a:spLocks noGrp="1"/>
          </p:cNvSpPr>
          <p:nvPr>
            <p:ph type="title"/>
          </p:nvPr>
        </p:nvSpPr>
        <p:spPr/>
        <p:txBody>
          <a:bodyPr/>
          <a:lstStyle/>
          <a:p>
            <a:r>
              <a:rPr lang="en-US" dirty="0"/>
              <a:t>Dataset and Variables</a:t>
            </a:r>
          </a:p>
        </p:txBody>
      </p:sp>
      <p:sp>
        <p:nvSpPr>
          <p:cNvPr id="3" name="Content Placeholder 2">
            <a:extLst>
              <a:ext uri="{FF2B5EF4-FFF2-40B4-BE49-F238E27FC236}">
                <a16:creationId xmlns:a16="http://schemas.microsoft.com/office/drawing/2014/main" id="{5B8BD939-1CB2-6F46-44A7-82A6BE7947F3}"/>
              </a:ext>
            </a:extLst>
          </p:cNvPr>
          <p:cNvSpPr>
            <a:spLocks noGrp="1"/>
          </p:cNvSpPr>
          <p:nvPr>
            <p:ph idx="1"/>
          </p:nvPr>
        </p:nvSpPr>
        <p:spPr>
          <a:xfrm>
            <a:off x="549538" y="1580539"/>
            <a:ext cx="11212050" cy="4518420"/>
          </a:xfrm>
        </p:spPr>
        <p:txBody>
          <a:bodyPr>
            <a:normAutofit fontScale="77500" lnSpcReduction="20000"/>
          </a:bodyPr>
          <a:lstStyle/>
          <a:p>
            <a:r>
              <a:rPr lang="en-US" sz="2800" dirty="0"/>
              <a:t>Dataset: </a:t>
            </a:r>
            <a:r>
              <a:rPr lang="en-US" sz="2800" dirty="0">
                <a:hlinkClick r:id="rId2"/>
              </a:rPr>
              <a:t>US Accidents (2016 - 2023)</a:t>
            </a:r>
            <a:endParaRPr lang="en-US" sz="2800" dirty="0"/>
          </a:p>
          <a:p>
            <a:pPr lvl="1"/>
            <a:r>
              <a:rPr lang="en-US" sz="2200" dirty="0"/>
              <a:t>Countrywide car accident dataset covering 49 states of the USA from Feb 2016 – Mar 2023</a:t>
            </a:r>
          </a:p>
          <a:p>
            <a:pPr lvl="1"/>
            <a:r>
              <a:rPr lang="en-US" sz="2200" dirty="0"/>
              <a:t>Trimmed down to only Miami, FL car accidents to control for location (186,760 observations)</a:t>
            </a:r>
          </a:p>
          <a:p>
            <a:r>
              <a:rPr lang="en-US" sz="2800" dirty="0"/>
              <a:t>Key Variables</a:t>
            </a:r>
          </a:p>
          <a:p>
            <a:pPr lvl="1"/>
            <a:r>
              <a:rPr lang="en-US" sz="2200" dirty="0" err="1"/>
              <a:t>Astronomical_Twilight</a:t>
            </a:r>
            <a:r>
              <a:rPr lang="en-US" sz="2200" dirty="0"/>
              <a:t>: Day or Night based on astronomical twilight</a:t>
            </a:r>
          </a:p>
          <a:p>
            <a:pPr lvl="1"/>
            <a:r>
              <a:rPr lang="en-US" sz="2200" dirty="0"/>
              <a:t>Severity: Severity of the accident, with a number between 1(short delay because of the accident) and 4(long delay)</a:t>
            </a:r>
          </a:p>
          <a:p>
            <a:pPr lvl="1"/>
            <a:r>
              <a:rPr lang="en-US" sz="2200" dirty="0"/>
              <a:t>Distance(mi): The length of the road extent affected by the accident in miles</a:t>
            </a:r>
          </a:p>
          <a:p>
            <a:pPr lvl="1"/>
            <a:r>
              <a:rPr lang="en-US" sz="2200" dirty="0"/>
              <a:t>Temperature(F): The temperature during the accident(in Fahrenheit)</a:t>
            </a:r>
          </a:p>
          <a:p>
            <a:pPr lvl="1"/>
            <a:r>
              <a:rPr lang="en-US" sz="2200" dirty="0"/>
              <a:t>Visibility(mi): The visibility during the accident(in miles)</a:t>
            </a:r>
          </a:p>
          <a:p>
            <a:pPr lvl="1"/>
            <a:r>
              <a:rPr lang="en-US" sz="2200" dirty="0"/>
              <a:t>Humidity(%): The humidity during the accident(in percentage)</a:t>
            </a:r>
          </a:p>
        </p:txBody>
      </p:sp>
    </p:spTree>
    <p:extLst>
      <p:ext uri="{BB962C8B-B14F-4D97-AF65-F5344CB8AC3E}">
        <p14:creationId xmlns:p14="http://schemas.microsoft.com/office/powerpoint/2010/main" val="417390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9464" y="88777"/>
            <a:ext cx="11091600" cy="1332000"/>
          </a:xfrm>
        </p:spPr>
        <p:txBody>
          <a:bodyPr/>
          <a:lstStyle/>
          <a:p>
            <a:r>
              <a:rPr lang="en-US" dirty="0"/>
              <a:t>Histogram - Severity</a:t>
            </a:r>
          </a:p>
        </p:txBody>
      </p:sp>
      <p:pic>
        <p:nvPicPr>
          <p:cNvPr id="5" name="Content Placeholder 4">
            <a:extLst>
              <a:ext uri="{FF2B5EF4-FFF2-40B4-BE49-F238E27FC236}">
                <a16:creationId xmlns:a16="http://schemas.microsoft.com/office/drawing/2014/main" id="{C42FD8F3-8A9F-7772-D9A6-0A8EE7CB9FF5}"/>
              </a:ext>
            </a:extLst>
          </p:cNvPr>
          <p:cNvPicPr>
            <a:picLocks noGrp="1" noChangeAspect="1"/>
          </p:cNvPicPr>
          <p:nvPr>
            <p:ph idx="1"/>
          </p:nvPr>
        </p:nvPicPr>
        <p:blipFill>
          <a:blip r:embed="rId2"/>
          <a:stretch>
            <a:fillRect/>
          </a:stretch>
        </p:blipFill>
        <p:spPr>
          <a:xfrm>
            <a:off x="549538" y="959675"/>
            <a:ext cx="5472310" cy="3979862"/>
          </a:xfrm>
        </p:spPr>
      </p:pic>
      <p:sp>
        <p:nvSpPr>
          <p:cNvPr id="8" name="TextBox 7">
            <a:extLst>
              <a:ext uri="{FF2B5EF4-FFF2-40B4-BE49-F238E27FC236}">
                <a16:creationId xmlns:a16="http://schemas.microsoft.com/office/drawing/2014/main" id="{D8409150-8B8E-1395-28A8-2F2DFFF770C9}"/>
              </a:ext>
            </a:extLst>
          </p:cNvPr>
          <p:cNvSpPr txBox="1"/>
          <p:nvPr/>
        </p:nvSpPr>
        <p:spPr>
          <a:xfrm>
            <a:off x="6339705" y="959675"/>
            <a:ext cx="5646198"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Most of the accidents graded around level 2</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Level 1 had the least amount followed by level 4</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makes sense to have such outliers as severe car accidents are rare in real life, and most car accident result in the delay of the traffic. We should keep them</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09812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lstStyle/>
          <a:p>
            <a:r>
              <a:rPr lang="en-US" dirty="0"/>
              <a:t>Histogram - Distance(mi)</a:t>
            </a:r>
          </a:p>
        </p:txBody>
      </p:sp>
      <p:sp>
        <p:nvSpPr>
          <p:cNvPr id="8" name="TextBox 7">
            <a:extLst>
              <a:ext uri="{FF2B5EF4-FFF2-40B4-BE49-F238E27FC236}">
                <a16:creationId xmlns:a16="http://schemas.microsoft.com/office/drawing/2014/main" id="{D8409150-8B8E-1395-28A8-2F2DFFF770C9}"/>
              </a:ext>
            </a:extLst>
          </p:cNvPr>
          <p:cNvSpPr txBox="1"/>
          <p:nvPr/>
        </p:nvSpPr>
        <p:spPr>
          <a:xfrm>
            <a:off x="6339705" y="950796"/>
            <a:ext cx="5646198"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a more than 25000 records have distance of 0 miles, meaning not affecting the road at all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Since we don't have insights into the cause of the outliers, and 23 miles(max value of the variable) of road affect could be completely blocking the road, or part of the road, as some roads are way longer than 23 miles, such as </a:t>
            </a:r>
            <a:r>
              <a:rPr lang="en-US" sz="2000" dirty="0">
                <a:hlinkClick r:id="rId2"/>
              </a:rPr>
              <a:t>U.S.Route 20</a:t>
            </a:r>
            <a:r>
              <a:rPr lang="en-US" sz="2000" dirty="0"/>
              <a:t>, which extends to 3,365 miles, I will leave the outliers untouched</a:t>
            </a:r>
          </a:p>
        </p:txBody>
      </p:sp>
      <p:pic>
        <p:nvPicPr>
          <p:cNvPr id="4" name="Picture 3">
            <a:extLst>
              <a:ext uri="{FF2B5EF4-FFF2-40B4-BE49-F238E27FC236}">
                <a16:creationId xmlns:a16="http://schemas.microsoft.com/office/drawing/2014/main" id="{EE62115E-9358-42C3-5B25-1009A1566B1B}"/>
              </a:ext>
            </a:extLst>
          </p:cNvPr>
          <p:cNvPicPr>
            <a:picLocks noChangeAspect="1"/>
          </p:cNvPicPr>
          <p:nvPr/>
        </p:nvPicPr>
        <p:blipFill>
          <a:blip r:embed="rId3"/>
          <a:stretch>
            <a:fillRect/>
          </a:stretch>
        </p:blipFill>
        <p:spPr>
          <a:xfrm>
            <a:off x="553462" y="950795"/>
            <a:ext cx="5542538" cy="4056449"/>
          </a:xfrm>
          <a:prstGeom prst="rect">
            <a:avLst/>
          </a:prstGeom>
        </p:spPr>
      </p:pic>
    </p:spTree>
    <p:extLst>
      <p:ext uri="{BB962C8B-B14F-4D97-AF65-F5344CB8AC3E}">
        <p14:creationId xmlns:p14="http://schemas.microsoft.com/office/powerpoint/2010/main" val="222840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199" y="71021"/>
            <a:ext cx="11091600" cy="1332000"/>
          </a:xfrm>
        </p:spPr>
        <p:txBody>
          <a:bodyPr/>
          <a:lstStyle/>
          <a:p>
            <a:r>
              <a:rPr lang="en-US" dirty="0"/>
              <a:t>Histogram - Temperature(F)</a:t>
            </a:r>
          </a:p>
        </p:txBody>
      </p:sp>
      <p:sp>
        <p:nvSpPr>
          <p:cNvPr id="8" name="TextBox 7">
            <a:extLst>
              <a:ext uri="{FF2B5EF4-FFF2-40B4-BE49-F238E27FC236}">
                <a16:creationId xmlns:a16="http://schemas.microsoft.com/office/drawing/2014/main" id="{D8409150-8B8E-1395-28A8-2F2DFFF770C9}"/>
              </a:ext>
            </a:extLst>
          </p:cNvPr>
          <p:cNvSpPr txBox="1"/>
          <p:nvPr/>
        </p:nvSpPr>
        <p:spPr>
          <a:xfrm>
            <a:off x="6339706" y="961869"/>
            <a:ext cx="564619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obvious outliers are the records when the Fahrenheit temperature are negative, with a few as extreme as around -50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they are very rare in the data (invisible from the histogram but are there as the x axis is auto adjusted for them), we can remove them regardless of the cause of them being outliers</a:t>
            </a:r>
          </a:p>
        </p:txBody>
      </p:sp>
      <p:pic>
        <p:nvPicPr>
          <p:cNvPr id="7" name="Picture 6">
            <a:extLst>
              <a:ext uri="{FF2B5EF4-FFF2-40B4-BE49-F238E27FC236}">
                <a16:creationId xmlns:a16="http://schemas.microsoft.com/office/drawing/2014/main" id="{84E96B3F-FFA3-6542-7F40-E97BA41DF173}"/>
              </a:ext>
            </a:extLst>
          </p:cNvPr>
          <p:cNvPicPr>
            <a:picLocks noChangeAspect="1"/>
          </p:cNvPicPr>
          <p:nvPr/>
        </p:nvPicPr>
        <p:blipFill>
          <a:blip r:embed="rId2"/>
          <a:stretch>
            <a:fillRect/>
          </a:stretch>
        </p:blipFill>
        <p:spPr>
          <a:xfrm>
            <a:off x="631862" y="961869"/>
            <a:ext cx="5464137" cy="3816722"/>
          </a:xfrm>
          <a:prstGeom prst="rect">
            <a:avLst/>
          </a:prstGeom>
        </p:spPr>
      </p:pic>
    </p:spTree>
    <p:extLst>
      <p:ext uri="{BB962C8B-B14F-4D97-AF65-F5344CB8AC3E}">
        <p14:creationId xmlns:p14="http://schemas.microsoft.com/office/powerpoint/2010/main" val="138006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lstStyle/>
          <a:p>
            <a:r>
              <a:rPr lang="en-US" dirty="0"/>
              <a:t>Histogram - Visibility(mi)</a:t>
            </a:r>
          </a:p>
        </p:txBody>
      </p:sp>
      <p:sp>
        <p:nvSpPr>
          <p:cNvPr id="8" name="TextBox 7">
            <a:extLst>
              <a:ext uri="{FF2B5EF4-FFF2-40B4-BE49-F238E27FC236}">
                <a16:creationId xmlns:a16="http://schemas.microsoft.com/office/drawing/2014/main" id="{D8409150-8B8E-1395-28A8-2F2DFFF770C9}"/>
              </a:ext>
            </a:extLst>
          </p:cNvPr>
          <p:cNvSpPr txBox="1"/>
          <p:nvPr/>
        </p:nvSpPr>
        <p:spPr>
          <a:xfrm>
            <a:off x="6339705" y="950796"/>
            <a:ext cx="5646198"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Most of the values are around 10 miles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Since we don't have insights into the cause of the outliers, and the lower valued outliers could well mean abnormal situations such as tropical storm, we will keep the values untouched</a:t>
            </a:r>
          </a:p>
        </p:txBody>
      </p:sp>
      <p:pic>
        <p:nvPicPr>
          <p:cNvPr id="5" name="Picture 4">
            <a:extLst>
              <a:ext uri="{FF2B5EF4-FFF2-40B4-BE49-F238E27FC236}">
                <a16:creationId xmlns:a16="http://schemas.microsoft.com/office/drawing/2014/main" id="{8545C285-0DEF-0C5A-5C5E-D31E5A1C1A6B}"/>
              </a:ext>
            </a:extLst>
          </p:cNvPr>
          <p:cNvPicPr>
            <a:picLocks noChangeAspect="1"/>
          </p:cNvPicPr>
          <p:nvPr/>
        </p:nvPicPr>
        <p:blipFill>
          <a:blip r:embed="rId2"/>
          <a:stretch>
            <a:fillRect/>
          </a:stretch>
        </p:blipFill>
        <p:spPr>
          <a:xfrm>
            <a:off x="549974" y="950796"/>
            <a:ext cx="5546026" cy="3994646"/>
          </a:xfrm>
          <a:prstGeom prst="rect">
            <a:avLst/>
          </a:prstGeom>
        </p:spPr>
      </p:pic>
    </p:spTree>
    <p:extLst>
      <p:ext uri="{BB962C8B-B14F-4D97-AF65-F5344CB8AC3E}">
        <p14:creationId xmlns:p14="http://schemas.microsoft.com/office/powerpoint/2010/main" val="347092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lstStyle/>
          <a:p>
            <a:r>
              <a:rPr lang="en-US" dirty="0"/>
              <a:t>Histogram - Humidity(%)</a:t>
            </a:r>
          </a:p>
        </p:txBody>
      </p:sp>
      <p:sp>
        <p:nvSpPr>
          <p:cNvPr id="8" name="TextBox 7">
            <a:extLst>
              <a:ext uri="{FF2B5EF4-FFF2-40B4-BE49-F238E27FC236}">
                <a16:creationId xmlns:a16="http://schemas.microsoft.com/office/drawing/2014/main" id="{D8409150-8B8E-1395-28A8-2F2DFFF770C9}"/>
              </a:ext>
            </a:extLst>
          </p:cNvPr>
          <p:cNvSpPr txBox="1"/>
          <p:nvPr/>
        </p:nvSpPr>
        <p:spPr>
          <a:xfrm>
            <a:off x="6339705" y="950796"/>
            <a:ext cx="5646198"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looks normal if we were to take out the spikes that we see about 60% to 100%, with the data normal around 60%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However, because of the spikes, the data is not normal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records with humidity less than 40%, which does not make sense according to </a:t>
            </a:r>
            <a:r>
              <a:rPr lang="en-US" sz="2000" dirty="0">
                <a:hlinkClick r:id="rId2"/>
              </a:rPr>
              <a:t>World Population Review</a:t>
            </a:r>
            <a:r>
              <a:rPr lang="en-US" sz="2000" dirty="0"/>
              <a:t>, that shows even the driest place in the US, Nevada, has an average humidity of 38.3%, let alone Florida is at the </a:t>
            </a:r>
            <a:r>
              <a:rPr lang="en-US" sz="2000" dirty="0">
                <a:hlinkClick r:id="rId3"/>
              </a:rPr>
              <a:t>humid subtropical climate zone</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Since there about </a:t>
            </a:r>
            <a:r>
              <a:rPr lang="en-US" sz="2000" dirty="0" err="1"/>
              <a:t>about</a:t>
            </a:r>
            <a:r>
              <a:rPr lang="en-US" sz="2000" dirty="0"/>
              <a:t> 0.31 percent of all current Miami records have humidity less than 30%, let's remove them for data sanity</a:t>
            </a:r>
          </a:p>
        </p:txBody>
      </p:sp>
      <p:pic>
        <p:nvPicPr>
          <p:cNvPr id="4" name="Picture 3">
            <a:extLst>
              <a:ext uri="{FF2B5EF4-FFF2-40B4-BE49-F238E27FC236}">
                <a16:creationId xmlns:a16="http://schemas.microsoft.com/office/drawing/2014/main" id="{CA6E4BEF-C261-9BA3-FDB5-953853501A86}"/>
              </a:ext>
            </a:extLst>
          </p:cNvPr>
          <p:cNvPicPr>
            <a:picLocks noChangeAspect="1"/>
          </p:cNvPicPr>
          <p:nvPr/>
        </p:nvPicPr>
        <p:blipFill>
          <a:blip r:embed="rId4"/>
          <a:stretch>
            <a:fillRect/>
          </a:stretch>
        </p:blipFill>
        <p:spPr>
          <a:xfrm>
            <a:off x="550426" y="950796"/>
            <a:ext cx="5445620" cy="4044593"/>
          </a:xfrm>
          <a:prstGeom prst="rect">
            <a:avLst/>
          </a:prstGeom>
        </p:spPr>
      </p:pic>
    </p:spTree>
    <p:extLst>
      <p:ext uri="{BB962C8B-B14F-4D97-AF65-F5344CB8AC3E}">
        <p14:creationId xmlns:p14="http://schemas.microsoft.com/office/powerpoint/2010/main" val="289801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B370-B2D7-8C88-B4B5-51918C502DA3}"/>
              </a:ext>
            </a:extLst>
          </p:cNvPr>
          <p:cNvSpPr>
            <a:spLocks noGrp="1"/>
          </p:cNvSpPr>
          <p:nvPr>
            <p:ph type="title"/>
          </p:nvPr>
        </p:nvSpPr>
        <p:spPr>
          <a:xfrm>
            <a:off x="550426" y="97654"/>
            <a:ext cx="11091600" cy="1332000"/>
          </a:xfrm>
        </p:spPr>
        <p:txBody>
          <a:bodyPr/>
          <a:lstStyle/>
          <a:p>
            <a:r>
              <a:rPr lang="en-US" dirty="0"/>
              <a:t>Descriptive Statistics</a:t>
            </a:r>
          </a:p>
        </p:txBody>
      </p:sp>
      <p:sp>
        <p:nvSpPr>
          <p:cNvPr id="8" name="TextBox 7">
            <a:extLst>
              <a:ext uri="{FF2B5EF4-FFF2-40B4-BE49-F238E27FC236}">
                <a16:creationId xmlns:a16="http://schemas.microsoft.com/office/drawing/2014/main" id="{D8409150-8B8E-1395-28A8-2F2DFFF770C9}"/>
              </a:ext>
            </a:extLst>
          </p:cNvPr>
          <p:cNvSpPr txBox="1"/>
          <p:nvPr/>
        </p:nvSpPr>
        <p:spPr>
          <a:xfrm>
            <a:off x="549974" y="950796"/>
            <a:ext cx="1143592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Distribution: Night – 25,411 records; Day – 158,387 records</a:t>
            </a:r>
          </a:p>
        </p:txBody>
      </p:sp>
      <p:sp>
        <p:nvSpPr>
          <p:cNvPr id="3" name="TextBox 2">
            <a:extLst>
              <a:ext uri="{FF2B5EF4-FFF2-40B4-BE49-F238E27FC236}">
                <a16:creationId xmlns:a16="http://schemas.microsoft.com/office/drawing/2014/main" id="{6AB1795A-2904-1843-EA75-969D1AFBD364}"/>
              </a:ext>
            </a:extLst>
          </p:cNvPr>
          <p:cNvSpPr txBox="1"/>
          <p:nvPr/>
        </p:nvSpPr>
        <p:spPr>
          <a:xfrm>
            <a:off x="665825" y="1429654"/>
            <a:ext cx="772969" cy="369332"/>
          </a:xfrm>
          <a:prstGeom prst="rect">
            <a:avLst/>
          </a:prstGeom>
          <a:noFill/>
        </p:spPr>
        <p:txBody>
          <a:bodyPr wrap="none" rtlCol="0">
            <a:spAutoFit/>
          </a:bodyPr>
          <a:lstStyle/>
          <a:p>
            <a:r>
              <a:rPr lang="en-US" dirty="0"/>
              <a:t>Night</a:t>
            </a:r>
          </a:p>
        </p:txBody>
      </p:sp>
      <p:pic>
        <p:nvPicPr>
          <p:cNvPr id="9" name="Picture 8">
            <a:extLst>
              <a:ext uri="{FF2B5EF4-FFF2-40B4-BE49-F238E27FC236}">
                <a16:creationId xmlns:a16="http://schemas.microsoft.com/office/drawing/2014/main" id="{08FCC655-9C1A-E1D8-2AFD-755D0243DF2A}"/>
              </a:ext>
            </a:extLst>
          </p:cNvPr>
          <p:cNvPicPr>
            <a:picLocks noChangeAspect="1"/>
          </p:cNvPicPr>
          <p:nvPr/>
        </p:nvPicPr>
        <p:blipFill>
          <a:blip r:embed="rId2"/>
          <a:stretch>
            <a:fillRect/>
          </a:stretch>
        </p:blipFill>
        <p:spPr>
          <a:xfrm>
            <a:off x="1652514" y="1495645"/>
            <a:ext cx="2956686" cy="5264701"/>
          </a:xfrm>
          <a:prstGeom prst="rect">
            <a:avLst/>
          </a:prstGeom>
        </p:spPr>
      </p:pic>
      <p:sp>
        <p:nvSpPr>
          <p:cNvPr id="10" name="TextBox 9">
            <a:extLst>
              <a:ext uri="{FF2B5EF4-FFF2-40B4-BE49-F238E27FC236}">
                <a16:creationId xmlns:a16="http://schemas.microsoft.com/office/drawing/2014/main" id="{A8EB62E6-755B-0144-C9F2-04FB0785F7B0}"/>
              </a:ext>
            </a:extLst>
          </p:cNvPr>
          <p:cNvSpPr txBox="1"/>
          <p:nvPr/>
        </p:nvSpPr>
        <p:spPr>
          <a:xfrm>
            <a:off x="6010183" y="1429654"/>
            <a:ext cx="595035" cy="369332"/>
          </a:xfrm>
          <a:prstGeom prst="rect">
            <a:avLst/>
          </a:prstGeom>
          <a:noFill/>
        </p:spPr>
        <p:txBody>
          <a:bodyPr wrap="none" rtlCol="0">
            <a:spAutoFit/>
          </a:bodyPr>
          <a:lstStyle/>
          <a:p>
            <a:r>
              <a:rPr lang="en-US" dirty="0"/>
              <a:t>Day</a:t>
            </a:r>
          </a:p>
        </p:txBody>
      </p:sp>
      <p:pic>
        <p:nvPicPr>
          <p:cNvPr id="12" name="Picture 11">
            <a:extLst>
              <a:ext uri="{FF2B5EF4-FFF2-40B4-BE49-F238E27FC236}">
                <a16:creationId xmlns:a16="http://schemas.microsoft.com/office/drawing/2014/main" id="{B6513A8E-8DFC-8756-B0AD-996F4237DA94}"/>
              </a:ext>
            </a:extLst>
          </p:cNvPr>
          <p:cNvPicPr>
            <a:picLocks noChangeAspect="1"/>
          </p:cNvPicPr>
          <p:nvPr/>
        </p:nvPicPr>
        <p:blipFill>
          <a:blip r:embed="rId3"/>
          <a:stretch>
            <a:fillRect/>
          </a:stretch>
        </p:blipFill>
        <p:spPr>
          <a:xfrm>
            <a:off x="6883225" y="1495644"/>
            <a:ext cx="2953162" cy="5264701"/>
          </a:xfrm>
          <a:prstGeom prst="rect">
            <a:avLst/>
          </a:prstGeom>
        </p:spPr>
      </p:pic>
    </p:spTree>
    <p:extLst>
      <p:ext uri="{BB962C8B-B14F-4D97-AF65-F5344CB8AC3E}">
        <p14:creationId xmlns:p14="http://schemas.microsoft.com/office/powerpoint/2010/main" val="2948083279"/>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213B37"/>
      </a:dk2>
      <a:lt2>
        <a:srgbClr val="E8E5E2"/>
      </a:lt2>
      <a:accent1>
        <a:srgbClr val="2985E7"/>
      </a:accent1>
      <a:accent2>
        <a:srgbClr val="15B4C5"/>
      </a:accent2>
      <a:accent3>
        <a:srgbClr val="20B787"/>
      </a:accent3>
      <a:accent4>
        <a:srgbClr val="14BA40"/>
      </a:accent4>
      <a:accent5>
        <a:srgbClr val="38BA21"/>
      </a:accent5>
      <a:accent6>
        <a:srgbClr val="70B614"/>
      </a:accent6>
      <a:hlink>
        <a:srgbClr val="319332"/>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Metadata/LabelInfo.xml><?xml version="1.0" encoding="utf-8"?>
<clbl:labelList xmlns:clbl="http://schemas.microsoft.com/office/2020/mipLabelMetadata">
  <clbl:label id="{c921337c-1160-432a-b079-805f59112843}" enabled="0" method="" siteId="{c921337c-1160-432a-b079-805f59112843}" removed="1"/>
</clbl:labelList>
</file>

<file path=docProps/app.xml><?xml version="1.0" encoding="utf-8"?>
<Properties xmlns="http://schemas.openxmlformats.org/officeDocument/2006/extended-properties" xmlns:vt="http://schemas.openxmlformats.org/officeDocument/2006/docPropsVTypes">
  <Template>TM03457485[[fn=Mesh]]</Template>
  <TotalTime>238</TotalTime>
  <Words>1371</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Times New Roman</vt:lpstr>
      <vt:lpstr>3DFloatVTI</vt:lpstr>
      <vt:lpstr>DSC 530 - Data Exploration and Analysis Final Project</vt:lpstr>
      <vt:lpstr>Statistical Question/Hypothesis</vt:lpstr>
      <vt:lpstr>Dataset and Variables</vt:lpstr>
      <vt:lpstr>Histogram - Severity</vt:lpstr>
      <vt:lpstr>Histogram - Distance(mi)</vt:lpstr>
      <vt:lpstr>Histogram - Temperature(F)</vt:lpstr>
      <vt:lpstr>Histogram - Visibility(mi)</vt:lpstr>
      <vt:lpstr>Histogram - Humidity(%)</vt:lpstr>
      <vt:lpstr>Descriptive Statistics</vt:lpstr>
      <vt:lpstr>PMF Analysis - Severity</vt:lpstr>
      <vt:lpstr>PMF Analysis - Distance(mi)</vt:lpstr>
      <vt:lpstr>CDF Analysis - Severity</vt:lpstr>
      <vt:lpstr>CDF Analysis - Distance(mi)</vt:lpstr>
      <vt:lpstr>Analytical Distribution</vt:lpstr>
      <vt:lpstr>Scatter Plot – Wind Speed vs Temperature</vt:lpstr>
      <vt:lpstr>Scatter Plot –Precipitation vs Humidity</vt:lpstr>
      <vt:lpstr>Hypothesis Test - ChiSquared</vt:lpstr>
      <vt:lpstr>Hypothesis Test – One-sided Mean Diff Test</vt:lpstr>
      <vt:lpstr>Regression Analysis</vt:lpstr>
    </vt:vector>
  </TitlesOfParts>
  <Company>Charter Communications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 Data Exploration and Analysis Final Project</dc:title>
  <dc:creator>Xu, Chance</dc:creator>
  <cp:lastModifiedBy>Xu, Chance</cp:lastModifiedBy>
  <cp:revision>1</cp:revision>
  <dcterms:created xsi:type="dcterms:W3CDTF">2024-08-05T22:43:26Z</dcterms:created>
  <dcterms:modified xsi:type="dcterms:W3CDTF">2024-08-06T02:41:58Z</dcterms:modified>
</cp:coreProperties>
</file>