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2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7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2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2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3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0A1A-9EB6-43A1-83DB-3B7705366C5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E9AD-96B5-4CE7-999E-EEA0E875B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44783" y="1857830"/>
            <a:ext cx="9336792" cy="4397828"/>
            <a:chOff x="601354" y="804020"/>
            <a:chExt cx="7907152" cy="37244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32" r="26797" b="53917"/>
            <a:stretch/>
          </p:blipFill>
          <p:spPr>
            <a:xfrm>
              <a:off x="601354" y="804020"/>
              <a:ext cx="7033160" cy="372443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74" r="1" b="89206"/>
            <a:stretch/>
          </p:blipFill>
          <p:spPr>
            <a:xfrm>
              <a:off x="5692734" y="1014479"/>
              <a:ext cx="2815772" cy="872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9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김지훈</dc:creator>
  <cp:lastModifiedBy>김지훈</cp:lastModifiedBy>
  <cp:revision>1</cp:revision>
  <dcterms:created xsi:type="dcterms:W3CDTF">2021-08-06T04:28:32Z</dcterms:created>
  <dcterms:modified xsi:type="dcterms:W3CDTF">2021-08-06T04:29:10Z</dcterms:modified>
</cp:coreProperties>
</file>