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0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0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3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3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8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0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8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3EBA0-EB17-48A6-BCF9-7400837A187E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41D0-1355-4694-A655-52A50A12A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Todolist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4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7664" y="0"/>
            <a:ext cx="6754762" cy="707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67664" y="707923"/>
            <a:ext cx="6754762" cy="6150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2168013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 보기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406580" y="141584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50825" y="2182762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50825" y="2920182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50825" y="3819833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95070" y="4586749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95070" y="5324169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85186" y="1415846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85185" y="2182762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4468759" y="2949678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4468759" y="3782963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468759" y="4616248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468759" y="5449533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47248" y="198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 보기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867830" y="2058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 관리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288412" y="198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952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7664" y="0"/>
            <a:ext cx="6754762" cy="707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67664" y="707923"/>
            <a:ext cx="6754762" cy="6150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2168013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 관리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417141" y="141584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8360" y="1415846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60838" y="141584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17141" y="215326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78360" y="2153266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60838" y="215326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17141" y="285934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078360" y="2859346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60838" y="285934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17141" y="356542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78360" y="3565426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60838" y="356542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17141" y="427150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78360" y="4271506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60838" y="427150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17141" y="497758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078360" y="4977586"/>
            <a:ext cx="382966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0838" y="4977586"/>
            <a:ext cx="412955" cy="383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447248" y="198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 보기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867830" y="2058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 관리</a:t>
            </a:r>
            <a:endParaRPr lang="en-US" altLang="ko-KR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288412" y="198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537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7664" y="0"/>
            <a:ext cx="6754762" cy="707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67664" y="707923"/>
            <a:ext cx="6754762" cy="6150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2168013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 생성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583857" y="1590521"/>
            <a:ext cx="5722375" cy="3753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47248" y="198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 보기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67830" y="2058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 관리</a:t>
            </a: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3583857" y="5577658"/>
            <a:ext cx="1150375" cy="474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날짜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55457" y="5577658"/>
            <a:ext cx="1312608" cy="474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등록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3857" y="98751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 작성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8288412" y="198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823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Todolist 개발 계획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 개발 계획</dc:title>
  <dc:creator>김지훈</dc:creator>
  <cp:lastModifiedBy>김지훈</cp:lastModifiedBy>
  <cp:revision>9</cp:revision>
  <dcterms:created xsi:type="dcterms:W3CDTF">2021-08-02T04:27:22Z</dcterms:created>
  <dcterms:modified xsi:type="dcterms:W3CDTF">2021-08-02T07:04:27Z</dcterms:modified>
</cp:coreProperties>
</file>