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260" r:id="rId4"/>
    <p:sldId id="265" r:id="rId5"/>
    <p:sldId id="280" r:id="rId6"/>
    <p:sldId id="281" r:id="rId7"/>
    <p:sldId id="261" r:id="rId8"/>
    <p:sldId id="284" r:id="rId9"/>
    <p:sldId id="291" r:id="rId10"/>
    <p:sldId id="286" r:id="rId11"/>
    <p:sldId id="285" r:id="rId12"/>
    <p:sldId id="294" r:id="rId13"/>
    <p:sldId id="292" r:id="rId14"/>
    <p:sldId id="262" r:id="rId15"/>
    <p:sldId id="290" r:id="rId16"/>
    <p:sldId id="287" r:id="rId17"/>
    <p:sldId id="288" r:id="rId18"/>
    <p:sldId id="295" r:id="rId19"/>
    <p:sldId id="263" r:id="rId20"/>
    <p:sldId id="278" r:id="rId21"/>
    <p:sldId id="293" r:id="rId22"/>
    <p:sldId id="296" r:id="rId23"/>
    <p:sldId id="299" r:id="rId24"/>
    <p:sldId id="300" r:id="rId25"/>
    <p:sldId id="297" r:id="rId26"/>
    <p:sldId id="298" r:id="rId27"/>
    <p:sldId id="301" r:id="rId28"/>
    <p:sldId id="302" r:id="rId29"/>
    <p:sldId id="303" r:id="rId30"/>
    <p:sldId id="304" r:id="rId31"/>
    <p:sldId id="305" r:id="rId32"/>
    <p:sldId id="306" r:id="rId33"/>
    <p:sldId id="259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BAE9"/>
    <a:srgbClr val="ABDEF4"/>
    <a:srgbClr val="CBEAF8"/>
    <a:srgbClr val="E3F3FB"/>
    <a:srgbClr val="EAF3F8"/>
    <a:srgbClr val="E9F4FA"/>
    <a:srgbClr val="A2D6EF"/>
    <a:srgbClr val="2E4D63"/>
    <a:srgbClr val="5686A8"/>
    <a:srgbClr val="669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79766" autoAdjust="0"/>
  </p:normalViewPr>
  <p:slideViewPr>
    <p:cSldViewPr snapToGrid="0">
      <p:cViewPr varScale="1">
        <p:scale>
          <a:sx n="90" d="100"/>
          <a:sy n="90" d="100"/>
        </p:scale>
        <p:origin x="-131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2"/>
    </p:cViewPr>
  </p:sorter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B5FF2-25EA-46D7-B3BA-4582358ABEC7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C19EA-75F7-469A-9304-1B2BFF998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844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ockito.googlecode.com/svn/branches/1.6/javadoc/org/mockito/Mockito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docs.mockito.googlecode.com/hg/org/mockito/ArgumentCaptor.html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178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当某个测试方法被注解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PrepareForTest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标注以后，在运行测试用例时，会创建一个新的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org.powermock.core.classloader.MockClassLoader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实例，然后加载该测试用例使用到的类（系统类除外）。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2.PowerMock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会根据你的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要求，去修改写在注解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PrepareForTest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文件（当前测试类会自动加入注解中），以满足特殊的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需求。例如：去除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标识，在静态方法的最前面加入自己的虚拟实现等。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的是系统类的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方法和静态方法，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PowerMock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不会直接修改系统类的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文件，而是修改调用系统类的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文件，以满足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326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836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836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747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836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实现一套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能运行的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代码，从而做到脱离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环境进行测试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的跳转，生命周期的测试，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组件状态，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Toast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信息验证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18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实现一套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能运行的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代码，从而做到脱离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环境进行测试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为测试用例添加注解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指定测试运行器为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RobolectricTestRunner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。注意，这里要通过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指定</a:t>
            </a:r>
            <a:r>
              <a:rPr lang="en-US" altLang="zh-CN" dirty="0" smtClean="0"/>
              <a:t>constants = </a:t>
            </a:r>
            <a:r>
              <a:rPr lang="en-US" altLang="zh-CN" dirty="0" err="1" smtClean="0"/>
              <a:t>BuildConfig.class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Robolectric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constants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推导出输出路径，如果不进行配置，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Robolectric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可能不能找到你的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manifest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assets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资源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Robolectric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定义了大量模拟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系统类行为的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Shadow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类，当这些系统类被创建的时候，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Robolectric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会查找对应的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Shadow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类并创建一个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Shadow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类与原始类关联。每当系统类的方法被调用的时候，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Robolectric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会保证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Shadow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对应的方法会调用。这些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Shadow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对象，丰富了本尊的行为，能更方便的对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相关的对象进行测试。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18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实现一套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能运行的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代码，从而做到脱离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环境进行测试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18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实现一套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能运行的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代码，从而做到脱离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环境进行测试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18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实现一套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能运行的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从而做到脱离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环境进行测试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触发按钮点击  </a:t>
            </a:r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获取对应的</a:t>
            </a:r>
            <a:r>
              <a:rPr lang="en-US" altLang="zh-CN" dirty="0" smtClean="0"/>
              <a:t>Shadow</a:t>
            </a:r>
            <a:r>
              <a:rPr lang="zh-CN" altLang="en-US" dirty="0" smtClean="0"/>
              <a:t>类 </a:t>
            </a:r>
            <a:r>
              <a:rPr lang="en-US" altLang="zh-CN" dirty="0" err="1" smtClean="0"/>
              <a:t>ShadowActivity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借助</a:t>
            </a:r>
            <a:r>
              <a:rPr lang="en-US" altLang="zh-CN" dirty="0" smtClean="0"/>
              <a:t>Shadow</a:t>
            </a:r>
            <a:r>
              <a:rPr lang="zh-CN" altLang="en-US" dirty="0" smtClean="0"/>
              <a:t>类获取启动下一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Intent </a:t>
            </a:r>
            <a:r>
              <a:rPr lang="en-US" altLang="zh-CN" dirty="0" err="1" smtClean="0"/>
              <a:t>Intent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校验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的正确性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18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PowerMock</a:t>
            </a:r>
            <a:r>
              <a:rPr lang="zh-CN" altLang="en-US" dirty="0" smtClean="0"/>
              <a:t>弥补</a:t>
            </a:r>
            <a:r>
              <a:rPr lang="en-US" altLang="zh-CN" dirty="0" err="1" smtClean="0"/>
              <a:t>Mockito</a:t>
            </a:r>
            <a:r>
              <a:rPr lang="zh-CN" altLang="en-US" dirty="0" smtClean="0"/>
              <a:t>的不能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私有、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、私有方法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220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086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如果测试</a:t>
            </a:r>
            <a:r>
              <a:rPr lang="en-US" altLang="zh-CN" dirty="0" smtClean="0"/>
              <a:t>P</a:t>
            </a:r>
            <a:r>
              <a:rPr lang="zh-CN" altLang="en-US" dirty="0" smtClean="0"/>
              <a:t>层，如果没有</a:t>
            </a:r>
            <a:r>
              <a:rPr lang="en-US" altLang="zh-CN" dirty="0" smtClean="0"/>
              <a:t>mock,</a:t>
            </a:r>
            <a:r>
              <a:rPr lang="zh-CN" altLang="en-US" dirty="0" smtClean="0"/>
              <a:t>则需要把整个依赖树构建出来。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的话就可以将结构分解开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就可以像右边这样。验证依赖关系，是否调用了依赖中的方法（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mockito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参数匹配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anyInt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026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1.Mock:</a:t>
            </a:r>
            <a:r>
              <a:rPr lang="zh-CN" altLang="en-US" dirty="0" smtClean="0"/>
              <a:t>模拟对象，接口等</a:t>
            </a:r>
            <a:endParaRPr lang="en-US" altLang="zh-CN" dirty="0" smtClean="0"/>
          </a:p>
          <a:p>
            <a:r>
              <a:rPr lang="en-US" altLang="zh-CN" dirty="0" smtClean="0"/>
              <a:t>2.Argument matchers:</a:t>
            </a:r>
          </a:p>
          <a:p>
            <a:r>
              <a:rPr lang="zh-CN" altLang="en-US" dirty="0" smtClean="0"/>
              <a:t>参数匹配器。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使用内置的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anyInt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参数匹配器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mockedList.get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anyInt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())).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thenReturn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("element");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使用自定义的参数匹配器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isValid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函数中返回你自己的匹配器实现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mockedList.contains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argThat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isValid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()))).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thenReturn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("element");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3.Stub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测试桩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测试桩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mockedList.get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(0)).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thenReturn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("first");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）为回调做测试桩  运行为泛型接口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打桩。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4.Verify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验证。验证是否调用，验证调用次数、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769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InjectMocks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注解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通过这个注解，可实现自动注入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对象。当前版本只支持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的方式进行注入，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Mockito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首先尝试类型注入，如果有多个类型相同的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对象，那么它会根据名称进行注入。当注入失败的时候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Mockito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不会抛出任何异常，所以你可能需要手动去验证它的安全性。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428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验证回调：</a:t>
            </a:r>
            <a:endParaRPr lang="en-US" altLang="zh-CN" dirty="0" smtClean="0"/>
          </a:p>
          <a:p>
            <a:r>
              <a:rPr lang="en-US" altLang="zh-CN" dirty="0" smtClean="0"/>
              <a:t>1.doAnswer()</a:t>
            </a:r>
          </a:p>
          <a:p>
            <a:r>
              <a:rPr lang="en-US" altLang="zh-CN" dirty="0" smtClean="0"/>
              <a:t>2.Captor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参数捕获器，</a:t>
            </a:r>
            <a:endParaRPr lang="en-US" altLang="zh-CN" baseline="0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两种实现的主要的不同点是当使用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DoAnswer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方案时我们创建了一个匿名内部类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并且将它的元素从</a:t>
            </a:r>
            <a:r>
              <a:rPr lang="en-US" altLang="zh-CN" dirty="0" err="1" smtClean="0"/>
              <a:t>invocation.getArguments</a:t>
            </a:r>
            <a:r>
              <a:rPr lang="en-US" altLang="zh-CN" dirty="0" smtClean="0"/>
              <a:t>()[n]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转换到我们需要的类型，但是万一我们修改了我们的参数类型，那么这个测试就会’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 fast’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。另一方面，当我们使用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ArgumentCaptor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时我们可能能够更精细的控制测试用例，因为我们能在测试用例中手动调用回调对象。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28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181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659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pPr/>
              <a:t>2016/12/26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78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pPr/>
              <a:t>2016/12/26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46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pPr/>
              <a:t>2016/12/26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15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pPr/>
              <a:t>2016/12/26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51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pPr/>
              <a:t>2016/12/26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98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pPr/>
              <a:t>2016/12/26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60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pPr/>
              <a:t>2016/12/26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20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pPr/>
              <a:t>2016/12/26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74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pPr/>
              <a:t>2016/12/26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78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pPr/>
              <a:t>2016/12/26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07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pPr/>
              <a:t>2016/12/26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48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32B8C-E81A-4559-905F-EA468C4AE0F6}" type="datetimeFigureOut">
              <a:rPr lang="zh-CN" altLang="en-US" smtClean="0"/>
              <a:pPr/>
              <a:t>2016/12/26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4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B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任意多边形 79"/>
          <p:cNvSpPr/>
          <p:nvPr/>
        </p:nvSpPr>
        <p:spPr>
          <a:xfrm>
            <a:off x="-1" y="4882636"/>
            <a:ext cx="12192001" cy="1975365"/>
          </a:xfrm>
          <a:custGeom>
            <a:avLst/>
            <a:gdLst>
              <a:gd name="connsiteX0" fmla="*/ 4353340 w 12192001"/>
              <a:gd name="connsiteY0" fmla="*/ 0 h 1975365"/>
              <a:gd name="connsiteX1" fmla="*/ 5522941 w 12192001"/>
              <a:gd name="connsiteY1" fmla="*/ 551581 h 1975365"/>
              <a:gd name="connsiteX2" fmla="*/ 5532197 w 12192001"/>
              <a:gd name="connsiteY2" fmla="*/ 563959 h 1975365"/>
              <a:gd name="connsiteX3" fmla="*/ 5553053 w 12192001"/>
              <a:gd name="connsiteY3" fmla="*/ 553912 h 1975365"/>
              <a:gd name="connsiteX4" fmla="*/ 6143039 w 12192001"/>
              <a:gd name="connsiteY4" fmla="*/ 434799 h 1975365"/>
              <a:gd name="connsiteX5" fmla="*/ 7214812 w 12192001"/>
              <a:gd name="connsiteY5" fmla="*/ 878743 h 1975365"/>
              <a:gd name="connsiteX6" fmla="*/ 7274619 w 12192001"/>
              <a:gd name="connsiteY6" fmla="*/ 944547 h 1975365"/>
              <a:gd name="connsiteX7" fmla="*/ 7300992 w 12192001"/>
              <a:gd name="connsiteY7" fmla="*/ 901137 h 1975365"/>
              <a:gd name="connsiteX8" fmla="*/ 8776254 w 12192001"/>
              <a:gd name="connsiteY8" fmla="*/ 116746 h 1975365"/>
              <a:gd name="connsiteX9" fmla="*/ 10251516 w 12192001"/>
              <a:gd name="connsiteY9" fmla="*/ 901137 h 1975365"/>
              <a:gd name="connsiteX10" fmla="*/ 10255993 w 12192001"/>
              <a:gd name="connsiteY10" fmla="*/ 908506 h 1975365"/>
              <a:gd name="connsiteX11" fmla="*/ 10332727 w 12192001"/>
              <a:gd name="connsiteY11" fmla="*/ 824077 h 1975365"/>
              <a:gd name="connsiteX12" fmla="*/ 11404501 w 12192001"/>
              <a:gd name="connsiteY12" fmla="*/ 380133 h 1975365"/>
              <a:gd name="connsiteX13" fmla="*/ 12126982 w 12192001"/>
              <a:gd name="connsiteY13" fmla="*/ 563072 h 1975365"/>
              <a:gd name="connsiteX14" fmla="*/ 12192001 w 12192001"/>
              <a:gd name="connsiteY14" fmla="*/ 602572 h 1975365"/>
              <a:gd name="connsiteX15" fmla="*/ 12192001 w 12192001"/>
              <a:gd name="connsiteY15" fmla="*/ 1975365 h 1975365"/>
              <a:gd name="connsiteX16" fmla="*/ 0 w 12192001"/>
              <a:gd name="connsiteY16" fmla="*/ 1975365 h 1975365"/>
              <a:gd name="connsiteX17" fmla="*/ 0 w 12192001"/>
              <a:gd name="connsiteY17" fmla="*/ 204727 h 1975365"/>
              <a:gd name="connsiteX18" fmla="*/ 55205 w 12192001"/>
              <a:gd name="connsiteY18" fmla="*/ 207862 h 1975365"/>
              <a:gd name="connsiteX19" fmla="*/ 1223759 w 12192001"/>
              <a:gd name="connsiteY19" fmla="*/ 843689 h 1975365"/>
              <a:gd name="connsiteX20" fmla="*/ 1311523 w 12192001"/>
              <a:gd name="connsiteY20" fmla="*/ 961054 h 1975365"/>
              <a:gd name="connsiteX21" fmla="*/ 1316220 w 12192001"/>
              <a:gd name="connsiteY21" fmla="*/ 955887 h 1975365"/>
              <a:gd name="connsiteX22" fmla="*/ 2574237 w 12192001"/>
              <a:gd name="connsiteY22" fmla="*/ 434799 h 1975365"/>
              <a:gd name="connsiteX23" fmla="*/ 3103288 w 12192001"/>
              <a:gd name="connsiteY23" fmla="*/ 514784 h 1975365"/>
              <a:gd name="connsiteX24" fmla="*/ 3188753 w 12192001"/>
              <a:gd name="connsiteY24" fmla="*/ 546065 h 1975365"/>
              <a:gd name="connsiteX25" fmla="*/ 3281567 w 12192001"/>
              <a:gd name="connsiteY25" fmla="*/ 443944 h 1975365"/>
              <a:gd name="connsiteX26" fmla="*/ 4353340 w 12192001"/>
              <a:gd name="connsiteY26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192001" h="1975365">
                <a:moveTo>
                  <a:pt x="4353340" y="0"/>
                </a:moveTo>
                <a:cubicBezTo>
                  <a:pt x="4824213" y="0"/>
                  <a:pt x="5244936" y="214716"/>
                  <a:pt x="5522941" y="551581"/>
                </a:cubicBezTo>
                <a:lnTo>
                  <a:pt x="5532197" y="563959"/>
                </a:lnTo>
                <a:lnTo>
                  <a:pt x="5553053" y="553912"/>
                </a:lnTo>
                <a:cubicBezTo>
                  <a:pt x="5734391" y="477212"/>
                  <a:pt x="5933762" y="434799"/>
                  <a:pt x="6143039" y="434799"/>
                </a:cubicBezTo>
                <a:cubicBezTo>
                  <a:pt x="6561592" y="434799"/>
                  <a:pt x="6940521" y="604452"/>
                  <a:pt x="7214812" y="878743"/>
                </a:cubicBezTo>
                <a:lnTo>
                  <a:pt x="7274619" y="944547"/>
                </a:lnTo>
                <a:lnTo>
                  <a:pt x="7300992" y="901137"/>
                </a:lnTo>
                <a:cubicBezTo>
                  <a:pt x="7620710" y="427892"/>
                  <a:pt x="8162146" y="116746"/>
                  <a:pt x="8776254" y="116746"/>
                </a:cubicBezTo>
                <a:cubicBezTo>
                  <a:pt x="9390362" y="116746"/>
                  <a:pt x="9931798" y="427892"/>
                  <a:pt x="10251516" y="901137"/>
                </a:cubicBezTo>
                <a:lnTo>
                  <a:pt x="10255993" y="908506"/>
                </a:lnTo>
                <a:lnTo>
                  <a:pt x="10332727" y="824077"/>
                </a:lnTo>
                <a:cubicBezTo>
                  <a:pt x="10607018" y="549786"/>
                  <a:pt x="10985947" y="380133"/>
                  <a:pt x="11404501" y="380133"/>
                </a:cubicBezTo>
                <a:cubicBezTo>
                  <a:pt x="11666097" y="380133"/>
                  <a:pt x="11912215" y="446404"/>
                  <a:pt x="12126982" y="563072"/>
                </a:cubicBezTo>
                <a:lnTo>
                  <a:pt x="12192001" y="60257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55205" y="207862"/>
                </a:lnTo>
                <a:cubicBezTo>
                  <a:pt x="524453" y="261507"/>
                  <a:pt x="938234" y="497713"/>
                  <a:pt x="1223759" y="843689"/>
                </a:cubicBezTo>
                <a:lnTo>
                  <a:pt x="1311523" y="961054"/>
                </a:lnTo>
                <a:lnTo>
                  <a:pt x="1316220" y="955887"/>
                </a:lnTo>
                <a:cubicBezTo>
                  <a:pt x="1638174" y="633932"/>
                  <a:pt x="2082950" y="434799"/>
                  <a:pt x="2574237" y="434799"/>
                </a:cubicBezTo>
                <a:cubicBezTo>
                  <a:pt x="2758469" y="434799"/>
                  <a:pt x="2936161" y="462802"/>
                  <a:pt x="3103288" y="514784"/>
                </a:cubicBezTo>
                <a:lnTo>
                  <a:pt x="3188753" y="546065"/>
                </a:lnTo>
                <a:lnTo>
                  <a:pt x="3281567" y="443944"/>
                </a:lnTo>
                <a:cubicBezTo>
                  <a:pt x="3555858" y="169652"/>
                  <a:pt x="3934787" y="0"/>
                  <a:pt x="4353340" y="0"/>
                </a:cubicBezTo>
                <a:close/>
              </a:path>
            </a:pathLst>
          </a:custGeom>
          <a:gradFill>
            <a:gsLst>
              <a:gs pos="0">
                <a:srgbClr val="E5EEF3">
                  <a:alpha val="50000"/>
                </a:srgbClr>
              </a:gs>
              <a:gs pos="100000">
                <a:srgbClr val="E1EB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1" y="5412809"/>
            <a:ext cx="12192000" cy="1445191"/>
          </a:xfrm>
          <a:custGeom>
            <a:avLst/>
            <a:gdLst>
              <a:gd name="connsiteX0" fmla="*/ 3397688 w 12192000"/>
              <a:gd name="connsiteY0" fmla="*/ 0 h 1445191"/>
              <a:gd name="connsiteX1" fmla="*/ 4028686 w 12192000"/>
              <a:gd name="connsiteY1" fmla="*/ 335498 h 1445191"/>
              <a:gd name="connsiteX2" fmla="*/ 4064859 w 12192000"/>
              <a:gd name="connsiteY2" fmla="*/ 402142 h 1445191"/>
              <a:gd name="connsiteX3" fmla="*/ 4184991 w 12192000"/>
              <a:gd name="connsiteY3" fmla="*/ 336937 h 1445191"/>
              <a:gd name="connsiteX4" fmla="*/ 4481190 w 12192000"/>
              <a:gd name="connsiteY4" fmla="*/ 277137 h 1445191"/>
              <a:gd name="connsiteX5" fmla="*/ 5112188 w 12192000"/>
              <a:gd name="connsiteY5" fmla="*/ 612635 h 1445191"/>
              <a:gd name="connsiteX6" fmla="*/ 5112268 w 12192000"/>
              <a:gd name="connsiteY6" fmla="*/ 612785 h 1445191"/>
              <a:gd name="connsiteX7" fmla="*/ 5138627 w 12192000"/>
              <a:gd name="connsiteY7" fmla="*/ 564223 h 1445191"/>
              <a:gd name="connsiteX8" fmla="*/ 5943603 w 12192000"/>
              <a:gd name="connsiteY8" fmla="*/ 136221 h 1445191"/>
              <a:gd name="connsiteX9" fmla="*/ 6406326 w 12192000"/>
              <a:gd name="connsiteY9" fmla="*/ 253387 h 1445191"/>
              <a:gd name="connsiteX10" fmla="*/ 6446733 w 12192000"/>
              <a:gd name="connsiteY10" fmla="*/ 277935 h 1445191"/>
              <a:gd name="connsiteX11" fmla="*/ 6492158 w 12192000"/>
              <a:gd name="connsiteY11" fmla="*/ 222879 h 1445191"/>
              <a:gd name="connsiteX12" fmla="*/ 7030236 w 12192000"/>
              <a:gd name="connsiteY12" fmla="*/ 0 h 1445191"/>
              <a:gd name="connsiteX13" fmla="*/ 7568314 w 12192000"/>
              <a:gd name="connsiteY13" fmla="*/ 222879 h 1445191"/>
              <a:gd name="connsiteX14" fmla="*/ 7608074 w 12192000"/>
              <a:gd name="connsiteY14" fmla="*/ 271069 h 1445191"/>
              <a:gd name="connsiteX15" fmla="*/ 7616564 w 12192000"/>
              <a:gd name="connsiteY15" fmla="*/ 265911 h 1445191"/>
              <a:gd name="connsiteX16" fmla="*/ 8079289 w 12192000"/>
              <a:gd name="connsiteY16" fmla="*/ 148745 h 1445191"/>
              <a:gd name="connsiteX17" fmla="*/ 8813332 w 12192000"/>
              <a:gd name="connsiteY17" fmla="*/ 484217 h 1445191"/>
              <a:gd name="connsiteX18" fmla="*/ 8909108 w 12192000"/>
              <a:gd name="connsiteY18" fmla="*/ 615575 h 1445191"/>
              <a:gd name="connsiteX19" fmla="*/ 8910704 w 12192000"/>
              <a:gd name="connsiteY19" fmla="*/ 612634 h 1445191"/>
              <a:gd name="connsiteX20" fmla="*/ 9541702 w 12192000"/>
              <a:gd name="connsiteY20" fmla="*/ 277136 h 1445191"/>
              <a:gd name="connsiteX21" fmla="*/ 9967160 w 12192000"/>
              <a:gd name="connsiteY21" fmla="*/ 407095 h 1445191"/>
              <a:gd name="connsiteX22" fmla="*/ 9976306 w 12192000"/>
              <a:gd name="connsiteY22" fmla="*/ 414641 h 1445191"/>
              <a:gd name="connsiteX23" fmla="*/ 10019263 w 12192000"/>
              <a:gd name="connsiteY23" fmla="*/ 335498 h 1445191"/>
              <a:gd name="connsiteX24" fmla="*/ 10650261 w 12192000"/>
              <a:gd name="connsiteY24" fmla="*/ 0 h 1445191"/>
              <a:gd name="connsiteX25" fmla="*/ 11281259 w 12192000"/>
              <a:gd name="connsiteY25" fmla="*/ 335498 h 1445191"/>
              <a:gd name="connsiteX26" fmla="*/ 11306422 w 12192000"/>
              <a:gd name="connsiteY26" fmla="*/ 381858 h 1445191"/>
              <a:gd name="connsiteX27" fmla="*/ 11321378 w 12192000"/>
              <a:gd name="connsiteY27" fmla="*/ 369518 h 1445191"/>
              <a:gd name="connsiteX28" fmla="*/ 11746836 w 12192000"/>
              <a:gd name="connsiteY28" fmla="*/ 239559 h 1445191"/>
              <a:gd name="connsiteX29" fmla="*/ 12172294 w 12192000"/>
              <a:gd name="connsiteY29" fmla="*/ 369518 h 1445191"/>
              <a:gd name="connsiteX30" fmla="*/ 12192000 w 12192000"/>
              <a:gd name="connsiteY30" fmla="*/ 385777 h 1445191"/>
              <a:gd name="connsiteX31" fmla="*/ 12192000 w 12192000"/>
              <a:gd name="connsiteY31" fmla="*/ 1445191 h 1445191"/>
              <a:gd name="connsiteX32" fmla="*/ 0 w 12192000"/>
              <a:gd name="connsiteY32" fmla="*/ 1445191 h 1445191"/>
              <a:gd name="connsiteX33" fmla="*/ 0 w 12192000"/>
              <a:gd name="connsiteY33" fmla="*/ 52120 h 1445191"/>
              <a:gd name="connsiteX34" fmla="*/ 68550 w 12192000"/>
              <a:gd name="connsiteY34" fmla="*/ 79738 h 1445191"/>
              <a:gd name="connsiteX35" fmla="*/ 247175 w 12192000"/>
              <a:gd name="connsiteY35" fmla="*/ 184935 h 1445191"/>
              <a:gd name="connsiteX36" fmla="*/ 338186 w 12192000"/>
              <a:gd name="connsiteY36" fmla="*/ 253847 h 1445191"/>
              <a:gd name="connsiteX37" fmla="*/ 338943 w 12192000"/>
              <a:gd name="connsiteY37" fmla="*/ 253387 h 1445191"/>
              <a:gd name="connsiteX38" fmla="*/ 801669 w 12192000"/>
              <a:gd name="connsiteY38" fmla="*/ 136221 h 1445191"/>
              <a:gd name="connsiteX39" fmla="*/ 1631894 w 12192000"/>
              <a:gd name="connsiteY39" fmla="*/ 603610 h 1445191"/>
              <a:gd name="connsiteX40" fmla="*/ 1638578 w 12192000"/>
              <a:gd name="connsiteY40" fmla="*/ 617070 h 1445191"/>
              <a:gd name="connsiteX41" fmla="*/ 1711200 w 12192000"/>
              <a:gd name="connsiteY41" fmla="*/ 529051 h 1445191"/>
              <a:gd name="connsiteX42" fmla="*/ 2289136 w 12192000"/>
              <a:gd name="connsiteY42" fmla="*/ 289663 h 1445191"/>
              <a:gd name="connsiteX43" fmla="*/ 2695964 w 12192000"/>
              <a:gd name="connsiteY43" fmla="*/ 397949 h 1445191"/>
              <a:gd name="connsiteX44" fmla="*/ 2722727 w 12192000"/>
              <a:gd name="connsiteY44" fmla="*/ 416495 h 1445191"/>
              <a:gd name="connsiteX45" fmla="*/ 2766691 w 12192000"/>
              <a:gd name="connsiteY45" fmla="*/ 335498 h 1445191"/>
              <a:gd name="connsiteX46" fmla="*/ 3397688 w 12192000"/>
              <a:gd name="connsiteY46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192000" h="1445191">
                <a:moveTo>
                  <a:pt x="3397688" y="0"/>
                </a:moveTo>
                <a:cubicBezTo>
                  <a:pt x="3660354" y="0"/>
                  <a:pt x="3891936" y="133083"/>
                  <a:pt x="4028686" y="335498"/>
                </a:cubicBezTo>
                <a:lnTo>
                  <a:pt x="4064859" y="402142"/>
                </a:lnTo>
                <a:lnTo>
                  <a:pt x="4184991" y="336937"/>
                </a:lnTo>
                <a:cubicBezTo>
                  <a:pt x="4276031" y="298430"/>
                  <a:pt x="4376124" y="277137"/>
                  <a:pt x="4481190" y="277137"/>
                </a:cubicBezTo>
                <a:cubicBezTo>
                  <a:pt x="4743855" y="277137"/>
                  <a:pt x="4975438" y="410220"/>
                  <a:pt x="5112188" y="612635"/>
                </a:cubicBezTo>
                <a:lnTo>
                  <a:pt x="5112268" y="612785"/>
                </a:lnTo>
                <a:lnTo>
                  <a:pt x="5138627" y="564223"/>
                </a:lnTo>
                <a:cubicBezTo>
                  <a:pt x="5313082" y="305997"/>
                  <a:pt x="5608515" y="136221"/>
                  <a:pt x="5943603" y="136221"/>
                </a:cubicBezTo>
                <a:cubicBezTo>
                  <a:pt x="6111145" y="136221"/>
                  <a:pt x="6268776" y="178665"/>
                  <a:pt x="6406326" y="253387"/>
                </a:cubicBezTo>
                <a:lnTo>
                  <a:pt x="6446733" y="277935"/>
                </a:lnTo>
                <a:lnTo>
                  <a:pt x="6492158" y="222879"/>
                </a:lnTo>
                <a:cubicBezTo>
                  <a:pt x="6629864" y="85173"/>
                  <a:pt x="6820104" y="0"/>
                  <a:pt x="7030236" y="0"/>
                </a:cubicBezTo>
                <a:cubicBezTo>
                  <a:pt x="7240368" y="0"/>
                  <a:pt x="7430608" y="85173"/>
                  <a:pt x="7568314" y="222879"/>
                </a:cubicBezTo>
                <a:lnTo>
                  <a:pt x="7608074" y="271069"/>
                </a:lnTo>
                <a:lnTo>
                  <a:pt x="7616564" y="265911"/>
                </a:lnTo>
                <a:cubicBezTo>
                  <a:pt x="7754115" y="191189"/>
                  <a:pt x="7911746" y="148745"/>
                  <a:pt x="8079289" y="148745"/>
                </a:cubicBezTo>
                <a:cubicBezTo>
                  <a:pt x="8372490" y="148745"/>
                  <a:pt x="8635332" y="278730"/>
                  <a:pt x="8813332" y="484217"/>
                </a:cubicBezTo>
                <a:lnTo>
                  <a:pt x="8909108" y="615575"/>
                </a:lnTo>
                <a:lnTo>
                  <a:pt x="8910704" y="612634"/>
                </a:lnTo>
                <a:cubicBezTo>
                  <a:pt x="9047454" y="410219"/>
                  <a:pt x="9279036" y="277136"/>
                  <a:pt x="9541702" y="277136"/>
                </a:cubicBezTo>
                <a:cubicBezTo>
                  <a:pt x="9699301" y="277136"/>
                  <a:pt x="9845711" y="325046"/>
                  <a:pt x="9967160" y="407095"/>
                </a:cubicBezTo>
                <a:lnTo>
                  <a:pt x="9976306" y="414641"/>
                </a:lnTo>
                <a:lnTo>
                  <a:pt x="10019263" y="335498"/>
                </a:lnTo>
                <a:cubicBezTo>
                  <a:pt x="10156013" y="133083"/>
                  <a:pt x="10387595" y="0"/>
                  <a:pt x="10650261" y="0"/>
                </a:cubicBezTo>
                <a:cubicBezTo>
                  <a:pt x="10912927" y="0"/>
                  <a:pt x="11144509" y="133083"/>
                  <a:pt x="11281259" y="335498"/>
                </a:cubicBezTo>
                <a:lnTo>
                  <a:pt x="11306422" y="381858"/>
                </a:lnTo>
                <a:lnTo>
                  <a:pt x="11321378" y="369518"/>
                </a:lnTo>
                <a:cubicBezTo>
                  <a:pt x="11442827" y="287469"/>
                  <a:pt x="11589237" y="239559"/>
                  <a:pt x="11746836" y="239559"/>
                </a:cubicBezTo>
                <a:cubicBezTo>
                  <a:pt x="11904435" y="239559"/>
                  <a:pt x="12050845" y="287469"/>
                  <a:pt x="12172294" y="369518"/>
                </a:cubicBezTo>
                <a:lnTo>
                  <a:pt x="12192000" y="385777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52120"/>
                </a:lnTo>
                <a:lnTo>
                  <a:pt x="68550" y="79738"/>
                </a:lnTo>
                <a:cubicBezTo>
                  <a:pt x="130842" y="110458"/>
                  <a:pt x="190524" y="145664"/>
                  <a:pt x="247175" y="184935"/>
                </a:cubicBezTo>
                <a:lnTo>
                  <a:pt x="338186" y="253847"/>
                </a:lnTo>
                <a:lnTo>
                  <a:pt x="338943" y="253387"/>
                </a:lnTo>
                <a:cubicBezTo>
                  <a:pt x="476494" y="178665"/>
                  <a:pt x="634125" y="136221"/>
                  <a:pt x="801669" y="136221"/>
                </a:cubicBezTo>
                <a:cubicBezTo>
                  <a:pt x="1153510" y="136221"/>
                  <a:pt x="1461634" y="323399"/>
                  <a:pt x="1631894" y="603610"/>
                </a:cubicBezTo>
                <a:lnTo>
                  <a:pt x="1638578" y="617070"/>
                </a:lnTo>
                <a:lnTo>
                  <a:pt x="1711200" y="529051"/>
                </a:lnTo>
                <a:cubicBezTo>
                  <a:pt x="1859106" y="381145"/>
                  <a:pt x="2063437" y="289663"/>
                  <a:pt x="2289136" y="289663"/>
                </a:cubicBezTo>
                <a:cubicBezTo>
                  <a:pt x="2437250" y="289663"/>
                  <a:pt x="2576162" y="329061"/>
                  <a:pt x="2695964" y="397949"/>
                </a:cubicBezTo>
                <a:lnTo>
                  <a:pt x="2722727" y="416495"/>
                </a:lnTo>
                <a:lnTo>
                  <a:pt x="2766691" y="335498"/>
                </a:lnTo>
                <a:cubicBezTo>
                  <a:pt x="2903440" y="133083"/>
                  <a:pt x="3135023" y="0"/>
                  <a:pt x="3397688" y="0"/>
                </a:cubicBezTo>
                <a:close/>
              </a:path>
            </a:pathLst>
          </a:custGeom>
          <a:gradFill>
            <a:gsLst>
              <a:gs pos="0">
                <a:srgbClr val="E9F4FA"/>
              </a:gs>
              <a:gs pos="100000">
                <a:srgbClr val="D7E3E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1" y="5724661"/>
            <a:ext cx="12191999" cy="1133339"/>
          </a:xfrm>
          <a:custGeom>
            <a:avLst/>
            <a:gdLst>
              <a:gd name="connsiteX0" fmla="*/ 4324187 w 12191999"/>
              <a:gd name="connsiteY0" fmla="*/ 0 h 1133339"/>
              <a:gd name="connsiteX1" fmla="*/ 4828786 w 12191999"/>
              <a:gd name="connsiteY1" fmla="*/ 268294 h 1133339"/>
              <a:gd name="connsiteX2" fmla="*/ 4852161 w 12191999"/>
              <a:gd name="connsiteY2" fmla="*/ 311359 h 1133339"/>
              <a:gd name="connsiteX3" fmla="*/ 4874652 w 12191999"/>
              <a:gd name="connsiteY3" fmla="*/ 309092 h 1133339"/>
              <a:gd name="connsiteX4" fmla="*/ 5307165 w 12191999"/>
              <a:gd name="connsiteY4" fmla="*/ 539058 h 1133339"/>
              <a:gd name="connsiteX5" fmla="*/ 5334082 w 12191999"/>
              <a:gd name="connsiteY5" fmla="*/ 588645 h 1133339"/>
              <a:gd name="connsiteX6" fmla="*/ 5405825 w 12191999"/>
              <a:gd name="connsiteY6" fmla="*/ 549703 h 1133339"/>
              <a:gd name="connsiteX7" fmla="*/ 5608854 w 12191999"/>
              <a:gd name="connsiteY7" fmla="*/ 508714 h 1133339"/>
              <a:gd name="connsiteX8" fmla="*/ 5653102 w 12191999"/>
              <a:gd name="connsiteY8" fmla="*/ 512618 h 1133339"/>
              <a:gd name="connsiteX9" fmla="*/ 5684350 w 12191999"/>
              <a:gd name="connsiteY9" fmla="*/ 474742 h 1133339"/>
              <a:gd name="connsiteX10" fmla="*/ 6053173 w 12191999"/>
              <a:gd name="connsiteY10" fmla="*/ 321971 h 1133339"/>
              <a:gd name="connsiteX11" fmla="*/ 6256201 w 12191999"/>
              <a:gd name="connsiteY11" fmla="*/ 362960 h 1133339"/>
              <a:gd name="connsiteX12" fmla="*/ 6335091 w 12191999"/>
              <a:gd name="connsiteY12" fmla="*/ 405780 h 1133339"/>
              <a:gd name="connsiteX13" fmla="*/ 6344312 w 12191999"/>
              <a:gd name="connsiteY13" fmla="*/ 398172 h 1133339"/>
              <a:gd name="connsiteX14" fmla="*/ 6635938 w 12191999"/>
              <a:gd name="connsiteY14" fmla="*/ 309092 h 1133339"/>
              <a:gd name="connsiteX15" fmla="*/ 7004761 w 12191999"/>
              <a:gd name="connsiteY15" fmla="*/ 461863 h 1133339"/>
              <a:gd name="connsiteX16" fmla="*/ 7041595 w 12191999"/>
              <a:gd name="connsiteY16" fmla="*/ 506507 h 1133339"/>
              <a:gd name="connsiteX17" fmla="*/ 7048024 w 12191999"/>
              <a:gd name="connsiteY17" fmla="*/ 501203 h 1133339"/>
              <a:gd name="connsiteX18" fmla="*/ 7339652 w 12191999"/>
              <a:gd name="connsiteY18" fmla="*/ 412123 h 1133339"/>
              <a:gd name="connsiteX19" fmla="*/ 7820257 w 12191999"/>
              <a:gd name="connsiteY19" fmla="*/ 730689 h 1133339"/>
              <a:gd name="connsiteX20" fmla="*/ 7823882 w 12191999"/>
              <a:gd name="connsiteY20" fmla="*/ 742369 h 1133339"/>
              <a:gd name="connsiteX21" fmla="*/ 7829379 w 12191999"/>
              <a:gd name="connsiteY21" fmla="*/ 732242 h 1133339"/>
              <a:gd name="connsiteX22" fmla="*/ 8261893 w 12191999"/>
              <a:gd name="connsiteY22" fmla="*/ 502276 h 1133339"/>
              <a:gd name="connsiteX23" fmla="*/ 8441234 w 12191999"/>
              <a:gd name="connsiteY23" fmla="*/ 533926 h 1133339"/>
              <a:gd name="connsiteX24" fmla="*/ 8512634 w 12191999"/>
              <a:gd name="connsiteY24" fmla="*/ 567236 h 1133339"/>
              <a:gd name="connsiteX25" fmla="*/ 8534598 w 12191999"/>
              <a:gd name="connsiteY25" fmla="*/ 526771 h 1133339"/>
              <a:gd name="connsiteX26" fmla="*/ 8840079 w 12191999"/>
              <a:gd name="connsiteY26" fmla="*/ 364348 h 1133339"/>
              <a:gd name="connsiteX27" fmla="*/ 9145560 w 12191999"/>
              <a:gd name="connsiteY27" fmla="*/ 526771 h 1133339"/>
              <a:gd name="connsiteX28" fmla="*/ 9164773 w 12191999"/>
              <a:gd name="connsiteY28" fmla="*/ 562169 h 1133339"/>
              <a:gd name="connsiteX29" fmla="*/ 9187740 w 12191999"/>
              <a:gd name="connsiteY29" fmla="*/ 549703 h 1133339"/>
              <a:gd name="connsiteX30" fmla="*/ 9390768 w 12191999"/>
              <a:gd name="connsiteY30" fmla="*/ 508714 h 1133339"/>
              <a:gd name="connsiteX31" fmla="*/ 9836849 w 12191999"/>
              <a:gd name="connsiteY31" fmla="*/ 759843 h 1133339"/>
              <a:gd name="connsiteX32" fmla="*/ 9846695 w 12191999"/>
              <a:gd name="connsiteY32" fmla="*/ 779672 h 1133339"/>
              <a:gd name="connsiteX33" fmla="*/ 9859902 w 12191999"/>
              <a:gd name="connsiteY33" fmla="*/ 737128 h 1133339"/>
              <a:gd name="connsiteX34" fmla="*/ 10340506 w 12191999"/>
              <a:gd name="connsiteY34" fmla="*/ 418562 h 1133339"/>
              <a:gd name="connsiteX35" fmla="*/ 10543534 w 12191999"/>
              <a:gd name="connsiteY35" fmla="*/ 459551 h 1133339"/>
              <a:gd name="connsiteX36" fmla="*/ 10626367 w 12191999"/>
              <a:gd name="connsiteY36" fmla="*/ 504512 h 1133339"/>
              <a:gd name="connsiteX37" fmla="*/ 10672181 w 12191999"/>
              <a:gd name="connsiteY37" fmla="*/ 448985 h 1133339"/>
              <a:gd name="connsiteX38" fmla="*/ 11041003 w 12191999"/>
              <a:gd name="connsiteY38" fmla="*/ 296214 h 1133339"/>
              <a:gd name="connsiteX39" fmla="*/ 11332631 w 12191999"/>
              <a:gd name="connsiteY39" fmla="*/ 385294 h 1133339"/>
              <a:gd name="connsiteX40" fmla="*/ 11371408 w 12191999"/>
              <a:gd name="connsiteY40" fmla="*/ 417288 h 1133339"/>
              <a:gd name="connsiteX41" fmla="*/ 11406247 w 12191999"/>
              <a:gd name="connsiteY41" fmla="*/ 398377 h 1133339"/>
              <a:gd name="connsiteX42" fmla="*/ 11609275 w 12191999"/>
              <a:gd name="connsiteY42" fmla="*/ 357388 h 1133339"/>
              <a:gd name="connsiteX43" fmla="*/ 12089879 w 12191999"/>
              <a:gd name="connsiteY43" fmla="*/ 675954 h 1133339"/>
              <a:gd name="connsiteX44" fmla="*/ 12109865 w 12191999"/>
              <a:gd name="connsiteY44" fmla="*/ 740336 h 1133339"/>
              <a:gd name="connsiteX45" fmla="*/ 12187741 w 12191999"/>
              <a:gd name="connsiteY45" fmla="*/ 732486 h 1133339"/>
              <a:gd name="connsiteX46" fmla="*/ 12191999 w 12191999"/>
              <a:gd name="connsiteY46" fmla="*/ 732755 h 1133339"/>
              <a:gd name="connsiteX47" fmla="*/ 12191999 w 12191999"/>
              <a:gd name="connsiteY47" fmla="*/ 1133339 h 1133339"/>
              <a:gd name="connsiteX48" fmla="*/ 0 w 12191999"/>
              <a:gd name="connsiteY48" fmla="*/ 1133339 h 1133339"/>
              <a:gd name="connsiteX49" fmla="*/ 0 w 12191999"/>
              <a:gd name="connsiteY49" fmla="*/ 662259 h 1133339"/>
              <a:gd name="connsiteX50" fmla="*/ 35270 w 12191999"/>
              <a:gd name="connsiteY50" fmla="*/ 627821 h 1133339"/>
              <a:gd name="connsiteX51" fmla="*/ 367052 w 12191999"/>
              <a:gd name="connsiteY51" fmla="*/ 508714 h 1133339"/>
              <a:gd name="connsiteX52" fmla="*/ 761454 w 12191999"/>
              <a:gd name="connsiteY52" fmla="*/ 688964 h 1133339"/>
              <a:gd name="connsiteX53" fmla="*/ 765322 w 12191999"/>
              <a:gd name="connsiteY53" fmla="*/ 694269 h 1133339"/>
              <a:gd name="connsiteX54" fmla="*/ 779363 w 12191999"/>
              <a:gd name="connsiteY54" fmla="*/ 668401 h 1133339"/>
              <a:gd name="connsiteX55" fmla="*/ 1249255 w 12191999"/>
              <a:gd name="connsiteY55" fmla="*/ 418562 h 1133339"/>
              <a:gd name="connsiteX56" fmla="*/ 1469828 w 12191999"/>
              <a:gd name="connsiteY56" fmla="*/ 463094 h 1133339"/>
              <a:gd name="connsiteX57" fmla="*/ 1529039 w 12191999"/>
              <a:gd name="connsiteY57" fmla="*/ 495232 h 1133339"/>
              <a:gd name="connsiteX58" fmla="*/ 1556571 w 12191999"/>
              <a:gd name="connsiteY58" fmla="*/ 461863 h 1133339"/>
              <a:gd name="connsiteX59" fmla="*/ 1925393 w 12191999"/>
              <a:gd name="connsiteY59" fmla="*/ 309092 h 1133339"/>
              <a:gd name="connsiteX60" fmla="*/ 2128421 w 12191999"/>
              <a:gd name="connsiteY60" fmla="*/ 350081 h 1133339"/>
              <a:gd name="connsiteX61" fmla="*/ 2211864 w 12191999"/>
              <a:gd name="connsiteY61" fmla="*/ 395372 h 1133339"/>
              <a:gd name="connsiteX62" fmla="*/ 2265051 w 12191999"/>
              <a:gd name="connsiteY62" fmla="*/ 366503 h 1133339"/>
              <a:gd name="connsiteX63" fmla="*/ 2485624 w 12191999"/>
              <a:gd name="connsiteY63" fmla="*/ 321971 h 1133339"/>
              <a:gd name="connsiteX64" fmla="*/ 3007763 w 12191999"/>
              <a:gd name="connsiteY64" fmla="*/ 668067 h 1133339"/>
              <a:gd name="connsiteX65" fmla="*/ 3028976 w 12191999"/>
              <a:gd name="connsiteY65" fmla="*/ 736404 h 1133339"/>
              <a:gd name="connsiteX66" fmla="*/ 3043766 w 12191999"/>
              <a:gd name="connsiteY66" fmla="*/ 731813 h 1133339"/>
              <a:gd name="connsiteX67" fmla="*/ 3148886 w 12191999"/>
              <a:gd name="connsiteY67" fmla="*/ 721216 h 1133339"/>
              <a:gd name="connsiteX68" fmla="*/ 3166919 w 12191999"/>
              <a:gd name="connsiteY68" fmla="*/ 722353 h 1133339"/>
              <a:gd name="connsiteX69" fmla="*/ 3196314 w 12191999"/>
              <a:gd name="connsiteY69" fmla="*/ 627658 h 1133339"/>
              <a:gd name="connsiteX70" fmla="*/ 3676918 w 12191999"/>
              <a:gd name="connsiteY70" fmla="*/ 309092 h 1133339"/>
              <a:gd name="connsiteX71" fmla="*/ 3782038 w 12191999"/>
              <a:gd name="connsiteY71" fmla="*/ 319689 h 1133339"/>
              <a:gd name="connsiteX72" fmla="*/ 3790298 w 12191999"/>
              <a:gd name="connsiteY72" fmla="*/ 322253 h 1133339"/>
              <a:gd name="connsiteX73" fmla="*/ 3819586 w 12191999"/>
              <a:gd name="connsiteY73" fmla="*/ 268294 h 1133339"/>
              <a:gd name="connsiteX74" fmla="*/ 4324187 w 12191999"/>
              <a:gd name="connsiteY74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91999" h="1133339">
                <a:moveTo>
                  <a:pt x="4324187" y="0"/>
                </a:moveTo>
                <a:cubicBezTo>
                  <a:pt x="4534237" y="0"/>
                  <a:pt x="4719430" y="106424"/>
                  <a:pt x="4828786" y="268294"/>
                </a:cubicBezTo>
                <a:lnTo>
                  <a:pt x="4852161" y="311359"/>
                </a:lnTo>
                <a:lnTo>
                  <a:pt x="4874652" y="309092"/>
                </a:lnTo>
                <a:cubicBezTo>
                  <a:pt x="5054694" y="309092"/>
                  <a:pt x="5213432" y="400313"/>
                  <a:pt x="5307165" y="539058"/>
                </a:cubicBezTo>
                <a:lnTo>
                  <a:pt x="5334082" y="588645"/>
                </a:lnTo>
                <a:lnTo>
                  <a:pt x="5405825" y="549703"/>
                </a:lnTo>
                <a:cubicBezTo>
                  <a:pt x="5468228" y="523309"/>
                  <a:pt x="5536836" y="508714"/>
                  <a:pt x="5608854" y="508714"/>
                </a:cubicBezTo>
                <a:lnTo>
                  <a:pt x="5653102" y="512618"/>
                </a:lnTo>
                <a:lnTo>
                  <a:pt x="5684350" y="474742"/>
                </a:lnTo>
                <a:cubicBezTo>
                  <a:pt x="5778740" y="380352"/>
                  <a:pt x="5909139" y="321971"/>
                  <a:pt x="6053173" y="321971"/>
                </a:cubicBezTo>
                <a:cubicBezTo>
                  <a:pt x="6125190" y="321971"/>
                  <a:pt x="6193799" y="336566"/>
                  <a:pt x="6256201" y="362960"/>
                </a:cubicBezTo>
                <a:lnTo>
                  <a:pt x="6335091" y="405780"/>
                </a:lnTo>
                <a:lnTo>
                  <a:pt x="6344312" y="398172"/>
                </a:lnTo>
                <a:cubicBezTo>
                  <a:pt x="6427558" y="341931"/>
                  <a:pt x="6527914" y="309092"/>
                  <a:pt x="6635938" y="309092"/>
                </a:cubicBezTo>
                <a:cubicBezTo>
                  <a:pt x="6779972" y="309092"/>
                  <a:pt x="6910371" y="367473"/>
                  <a:pt x="7004761" y="461863"/>
                </a:cubicBezTo>
                <a:lnTo>
                  <a:pt x="7041595" y="506507"/>
                </a:lnTo>
                <a:lnTo>
                  <a:pt x="7048024" y="501203"/>
                </a:lnTo>
                <a:cubicBezTo>
                  <a:pt x="7131271" y="444962"/>
                  <a:pt x="7231627" y="412123"/>
                  <a:pt x="7339652" y="412123"/>
                </a:cubicBezTo>
                <a:cubicBezTo>
                  <a:pt x="7555703" y="412123"/>
                  <a:pt x="7741074" y="543481"/>
                  <a:pt x="7820257" y="730689"/>
                </a:cubicBezTo>
                <a:lnTo>
                  <a:pt x="7823882" y="742369"/>
                </a:lnTo>
                <a:lnTo>
                  <a:pt x="7829379" y="732242"/>
                </a:lnTo>
                <a:cubicBezTo>
                  <a:pt x="7923114" y="593497"/>
                  <a:pt x="8081851" y="502276"/>
                  <a:pt x="8261893" y="502276"/>
                </a:cubicBezTo>
                <a:cubicBezTo>
                  <a:pt x="8324908" y="502276"/>
                  <a:pt x="8385313" y="513450"/>
                  <a:pt x="8441234" y="533926"/>
                </a:cubicBezTo>
                <a:lnTo>
                  <a:pt x="8512634" y="567236"/>
                </a:lnTo>
                <a:lnTo>
                  <a:pt x="8534598" y="526771"/>
                </a:lnTo>
                <a:cubicBezTo>
                  <a:pt x="8600802" y="428776"/>
                  <a:pt x="8712916" y="364348"/>
                  <a:pt x="8840079" y="364348"/>
                </a:cubicBezTo>
                <a:cubicBezTo>
                  <a:pt x="8967241" y="364348"/>
                  <a:pt x="9079356" y="428776"/>
                  <a:pt x="9145560" y="526771"/>
                </a:cubicBezTo>
                <a:lnTo>
                  <a:pt x="9164773" y="562169"/>
                </a:lnTo>
                <a:lnTo>
                  <a:pt x="9187740" y="549703"/>
                </a:lnTo>
                <a:cubicBezTo>
                  <a:pt x="9250143" y="523309"/>
                  <a:pt x="9318751" y="508714"/>
                  <a:pt x="9390768" y="508714"/>
                </a:cubicBezTo>
                <a:cubicBezTo>
                  <a:pt x="9579813" y="508714"/>
                  <a:pt x="9745368" y="609285"/>
                  <a:pt x="9836849" y="759843"/>
                </a:cubicBezTo>
                <a:lnTo>
                  <a:pt x="9846695" y="779672"/>
                </a:lnTo>
                <a:lnTo>
                  <a:pt x="9859902" y="737128"/>
                </a:lnTo>
                <a:cubicBezTo>
                  <a:pt x="9939084" y="549920"/>
                  <a:pt x="10124455" y="418562"/>
                  <a:pt x="10340506" y="418562"/>
                </a:cubicBezTo>
                <a:cubicBezTo>
                  <a:pt x="10412523" y="418562"/>
                  <a:pt x="10481131" y="433157"/>
                  <a:pt x="10543534" y="459551"/>
                </a:cubicBezTo>
                <a:lnTo>
                  <a:pt x="10626367" y="504512"/>
                </a:lnTo>
                <a:lnTo>
                  <a:pt x="10672181" y="448985"/>
                </a:lnTo>
                <a:cubicBezTo>
                  <a:pt x="10766571" y="354595"/>
                  <a:pt x="10896969" y="296214"/>
                  <a:pt x="11041003" y="296214"/>
                </a:cubicBezTo>
                <a:cubicBezTo>
                  <a:pt x="11149029" y="296214"/>
                  <a:pt x="11249384" y="329053"/>
                  <a:pt x="11332631" y="385294"/>
                </a:cubicBezTo>
                <a:lnTo>
                  <a:pt x="11371408" y="417288"/>
                </a:lnTo>
                <a:lnTo>
                  <a:pt x="11406247" y="398377"/>
                </a:lnTo>
                <a:cubicBezTo>
                  <a:pt x="11468650" y="371983"/>
                  <a:pt x="11537258" y="357388"/>
                  <a:pt x="11609275" y="357388"/>
                </a:cubicBezTo>
                <a:cubicBezTo>
                  <a:pt x="11825326" y="357388"/>
                  <a:pt x="12010697" y="488746"/>
                  <a:pt x="12089879" y="675954"/>
                </a:cubicBezTo>
                <a:lnTo>
                  <a:pt x="12109865" y="740336"/>
                </a:lnTo>
                <a:lnTo>
                  <a:pt x="12187741" y="732486"/>
                </a:lnTo>
                <a:lnTo>
                  <a:pt x="12191999" y="732755"/>
                </a:lnTo>
                <a:lnTo>
                  <a:pt x="12191999" y="1133339"/>
                </a:lnTo>
                <a:lnTo>
                  <a:pt x="0" y="1133339"/>
                </a:lnTo>
                <a:lnTo>
                  <a:pt x="0" y="662259"/>
                </a:lnTo>
                <a:lnTo>
                  <a:pt x="35270" y="627821"/>
                </a:lnTo>
                <a:cubicBezTo>
                  <a:pt x="125433" y="553412"/>
                  <a:pt x="241023" y="508714"/>
                  <a:pt x="367052" y="508714"/>
                </a:cubicBezTo>
                <a:cubicBezTo>
                  <a:pt x="524589" y="508714"/>
                  <a:pt x="665814" y="578555"/>
                  <a:pt x="761454" y="688964"/>
                </a:cubicBezTo>
                <a:lnTo>
                  <a:pt x="765322" y="694269"/>
                </a:lnTo>
                <a:lnTo>
                  <a:pt x="779363" y="668401"/>
                </a:lnTo>
                <a:cubicBezTo>
                  <a:pt x="881198" y="517666"/>
                  <a:pt x="1053653" y="418562"/>
                  <a:pt x="1249255" y="418562"/>
                </a:cubicBezTo>
                <a:cubicBezTo>
                  <a:pt x="1327495" y="418562"/>
                  <a:pt x="1402032" y="434418"/>
                  <a:pt x="1469828" y="463094"/>
                </a:cubicBezTo>
                <a:lnTo>
                  <a:pt x="1529039" y="495232"/>
                </a:lnTo>
                <a:lnTo>
                  <a:pt x="1556571" y="461863"/>
                </a:lnTo>
                <a:cubicBezTo>
                  <a:pt x="1650961" y="367473"/>
                  <a:pt x="1781359" y="309092"/>
                  <a:pt x="1925393" y="309092"/>
                </a:cubicBezTo>
                <a:cubicBezTo>
                  <a:pt x="1997410" y="309092"/>
                  <a:pt x="2066018" y="323687"/>
                  <a:pt x="2128421" y="350081"/>
                </a:cubicBezTo>
                <a:lnTo>
                  <a:pt x="2211864" y="395372"/>
                </a:lnTo>
                <a:lnTo>
                  <a:pt x="2265051" y="366503"/>
                </a:lnTo>
                <a:cubicBezTo>
                  <a:pt x="2332847" y="337827"/>
                  <a:pt x="2407384" y="321971"/>
                  <a:pt x="2485624" y="321971"/>
                </a:cubicBezTo>
                <a:cubicBezTo>
                  <a:pt x="2720347" y="321971"/>
                  <a:pt x="2921738" y="464681"/>
                  <a:pt x="3007763" y="668067"/>
                </a:cubicBezTo>
                <a:lnTo>
                  <a:pt x="3028976" y="736404"/>
                </a:lnTo>
                <a:lnTo>
                  <a:pt x="3043766" y="731813"/>
                </a:lnTo>
                <a:cubicBezTo>
                  <a:pt x="3077721" y="724865"/>
                  <a:pt x="3112877" y="721216"/>
                  <a:pt x="3148886" y="721216"/>
                </a:cubicBezTo>
                <a:lnTo>
                  <a:pt x="3166919" y="722353"/>
                </a:lnTo>
                <a:lnTo>
                  <a:pt x="3196314" y="627658"/>
                </a:lnTo>
                <a:cubicBezTo>
                  <a:pt x="3275496" y="440450"/>
                  <a:pt x="3460867" y="309092"/>
                  <a:pt x="3676918" y="309092"/>
                </a:cubicBezTo>
                <a:cubicBezTo>
                  <a:pt x="3712927" y="309092"/>
                  <a:pt x="3748083" y="312741"/>
                  <a:pt x="3782038" y="319689"/>
                </a:cubicBezTo>
                <a:lnTo>
                  <a:pt x="3790298" y="322253"/>
                </a:lnTo>
                <a:lnTo>
                  <a:pt x="3819586" y="268294"/>
                </a:lnTo>
                <a:cubicBezTo>
                  <a:pt x="3928943" y="106424"/>
                  <a:pt x="4114136" y="0"/>
                  <a:pt x="43241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10886" y="1833910"/>
            <a:ext cx="377022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zh-CN" altLang="en-US" sz="6000" dirty="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单</a:t>
            </a:r>
            <a:r>
              <a:rPr lang="zh-CN" altLang="en-US" sz="6000" dirty="0" smtClean="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元测试</a:t>
            </a:r>
            <a:endParaRPr lang="zh-CN" altLang="en-US" sz="6000" dirty="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1" name="任意多边形 30"/>
          <p:cNvSpPr/>
          <p:nvPr/>
        </p:nvSpPr>
        <p:spPr>
          <a:xfrm rot="900000">
            <a:off x="8239736" y="1178883"/>
            <a:ext cx="636415" cy="44002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50000"/>
                </a:schemeClr>
              </a:gs>
              <a:gs pos="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837701" y="3159977"/>
            <a:ext cx="10516598" cy="707886"/>
            <a:chOff x="837701" y="3108460"/>
            <a:chExt cx="10516598" cy="707886"/>
          </a:xfrm>
        </p:grpSpPr>
        <p:grpSp>
          <p:nvGrpSpPr>
            <p:cNvPr id="9" name="组合 8"/>
            <p:cNvGrpSpPr/>
            <p:nvPr/>
          </p:nvGrpSpPr>
          <p:grpSpPr>
            <a:xfrm>
              <a:off x="837701" y="3295380"/>
              <a:ext cx="10516598" cy="267238"/>
              <a:chOff x="837701" y="3295381"/>
              <a:chExt cx="10516598" cy="267238"/>
            </a:xfrm>
          </p:grpSpPr>
          <p:sp>
            <p:nvSpPr>
              <p:cNvPr id="10" name="椭圆 9"/>
              <p:cNvSpPr/>
              <p:nvPr/>
            </p:nvSpPr>
            <p:spPr>
              <a:xfrm rot="10800000">
                <a:off x="2551641" y="3295381"/>
                <a:ext cx="267237" cy="2672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 rot="10800000">
                <a:off x="1913518" y="3328786"/>
                <a:ext cx="200428" cy="200428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 rot="10800000">
                <a:off x="1342205" y="3362190"/>
                <a:ext cx="133619" cy="133619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 rot="10800000">
                <a:off x="837701" y="3395595"/>
                <a:ext cx="66809" cy="66809"/>
              </a:xfrm>
              <a:prstGeom prst="ellipse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9373122" y="3295382"/>
                <a:ext cx="267237" cy="2672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10078054" y="3328787"/>
                <a:ext cx="200428" cy="200428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10716176" y="3362191"/>
                <a:ext cx="133619" cy="133619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1287490" y="3395595"/>
                <a:ext cx="66809" cy="66809"/>
              </a:xfrm>
              <a:prstGeom prst="ellipse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6003630" y="3108460"/>
              <a:ext cx="184731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endParaRPr lang="en-US" altLang="zh-CN" sz="40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6388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84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584676" y="409857"/>
            <a:ext cx="9022649" cy="267238"/>
            <a:chOff x="2331650" y="3295381"/>
            <a:chExt cx="9022649" cy="267238"/>
          </a:xfrm>
          <a:solidFill>
            <a:srgbClr val="53BAE9"/>
          </a:solidFill>
        </p:grpSpPr>
        <p:sp>
          <p:nvSpPr>
            <p:cNvPr id="35" name="椭圆 34"/>
            <p:cNvSpPr/>
            <p:nvPr/>
          </p:nvSpPr>
          <p:spPr>
            <a:xfrm rot="10800000">
              <a:off x="4045590" y="3295381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0800000">
              <a:off x="3407467" y="3328786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10800000">
              <a:off x="2836154" y="3362190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0800000">
              <a:off x="233165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373122" y="3295382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78054" y="3328787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0716176" y="3362191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128749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4581805" y="281866"/>
            <a:ext cx="302839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Mockito</a:t>
            </a:r>
            <a:r>
              <a:rPr lang="zh-CN" altLang="en-US" sz="2800" dirty="0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基本使用</a:t>
            </a:r>
            <a:endParaRPr lang="zh-CN" altLang="en-US" sz="2800" dirty="0">
              <a:solidFill>
                <a:srgbClr val="53BAE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2" name="图片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061915" y="3297062"/>
            <a:ext cx="6082085" cy="301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53BAE9">
                <a:alpha val="49000"/>
              </a:srgbClr>
            </a:outerShdw>
          </a:effectLst>
        </p:spPr>
      </p:pic>
      <p:sp>
        <p:nvSpPr>
          <p:cNvPr id="13" name="椭圆 8"/>
          <p:cNvSpPr/>
          <p:nvPr/>
        </p:nvSpPr>
        <p:spPr>
          <a:xfrm>
            <a:off x="365552" y="3983130"/>
            <a:ext cx="2055609" cy="1666832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63500" dir="8100000" sx="110000" sy="110000" algn="ctr">
              <a:schemeClr val="accent1">
                <a:alpha val="50000"/>
              </a:scheme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53BAE9"/>
                </a:solidFill>
                <a:latin typeface="微软雅黑" pitchFamily="34" charset="-122"/>
                <a:ea typeface="微软雅黑" pitchFamily="34" charset="-122"/>
              </a:rPr>
              <a:t>Moc</a:t>
            </a:r>
            <a:r>
              <a:rPr lang="en-US" altLang="zh-CN" sz="2000" dirty="0">
                <a:solidFill>
                  <a:srgbClr val="53BAE9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endParaRPr lang="zh-CN" altLang="en-US" sz="2000" b="1" dirty="0">
              <a:solidFill>
                <a:srgbClr val="53BA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9"/>
          <p:cNvSpPr/>
          <p:nvPr/>
        </p:nvSpPr>
        <p:spPr>
          <a:xfrm>
            <a:off x="1864569" y="1689037"/>
            <a:ext cx="2055609" cy="1666832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solidFill>
              <a:schemeClr val="bg1"/>
            </a:solidFill>
          </a:ln>
          <a:effectLst>
            <a:outerShdw blurRad="444500" dist="63500" dir="8100000" sx="110000" sy="110000" algn="ctr" rotWithShape="0">
              <a:srgbClr val="53BAE9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>
              <a:defRPr/>
            </a:pPr>
            <a:r>
              <a:rPr lang="en-US" altLang="zh-CN" sz="2000" b="1" dirty="0" err="1" smtClean="0">
                <a:solidFill>
                  <a:srgbClr val="53BAE9"/>
                </a:solidFill>
                <a:latin typeface="微软雅黑" pitchFamily="34" charset="-122"/>
                <a:ea typeface="微软雅黑" pitchFamily="34" charset="-122"/>
              </a:rPr>
              <a:t>Argumentmatchers</a:t>
            </a:r>
            <a:endParaRPr lang="zh-CN" altLang="en-US" sz="2000" b="1" dirty="0">
              <a:solidFill>
                <a:srgbClr val="53BA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0"/>
          <p:cNvSpPr/>
          <p:nvPr/>
        </p:nvSpPr>
        <p:spPr>
          <a:xfrm>
            <a:off x="8279276" y="1630229"/>
            <a:ext cx="2055607" cy="1666832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solidFill>
              <a:schemeClr val="bg1"/>
            </a:solidFill>
          </a:ln>
          <a:effectLst>
            <a:outerShdw blurRad="444500" dist="63500" dir="8100000" sx="110000" sy="110000" algn="ctr" rotWithShape="0">
              <a:srgbClr val="53BAE9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53BAE9"/>
                </a:solidFill>
                <a:latin typeface="微软雅黑" pitchFamily="34" charset="-122"/>
                <a:ea typeface="微软雅黑" pitchFamily="34" charset="-122"/>
              </a:rPr>
              <a:t>Captor</a:t>
            </a:r>
            <a:endParaRPr lang="zh-CN" altLang="en-US" sz="2000" b="1" dirty="0">
              <a:solidFill>
                <a:srgbClr val="53BA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组合 12"/>
          <p:cNvGrpSpPr>
            <a:grpSpLocks/>
          </p:cNvGrpSpPr>
          <p:nvPr/>
        </p:nvGrpSpPr>
        <p:grpSpPr bwMode="auto">
          <a:xfrm>
            <a:off x="3409826" y="5665986"/>
            <a:ext cx="859294" cy="696776"/>
            <a:chOff x="3927867" y="5719055"/>
            <a:chExt cx="692150" cy="692150"/>
          </a:xfr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effectLst>
            <a:outerShdw blurRad="444500" dist="63500" dir="8100000" algn="ctr" rotWithShape="0">
              <a:schemeClr val="tx1">
                <a:alpha val="50000"/>
              </a:schemeClr>
            </a:outerShdw>
          </a:effectLst>
        </p:grpSpPr>
        <p:sp>
          <p:nvSpPr>
            <p:cNvPr id="18" name="椭圆 13"/>
            <p:cNvSpPr/>
            <p:nvPr/>
          </p:nvSpPr>
          <p:spPr>
            <a:xfrm>
              <a:off x="3927867" y="5719055"/>
              <a:ext cx="692150" cy="692150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Impact" pitchFamily="34" charset="0"/>
              </a:endParaRPr>
            </a:p>
          </p:txBody>
        </p:sp>
        <p:sp>
          <p:nvSpPr>
            <p:cNvPr id="19" name="椭圆 14"/>
            <p:cNvSpPr/>
            <p:nvPr/>
          </p:nvSpPr>
          <p:spPr>
            <a:xfrm>
              <a:off x="4004067" y="5795255"/>
              <a:ext cx="539750" cy="539750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53BAE9"/>
                  </a:solidFill>
                  <a:latin typeface="Impact" pitchFamily="34" charset="0"/>
                </a:rPr>
                <a:t>1</a:t>
              </a:r>
              <a:endParaRPr lang="zh-CN" altLang="en-US" sz="2000" dirty="0">
                <a:solidFill>
                  <a:srgbClr val="53BAE9"/>
                </a:solidFill>
                <a:latin typeface="Impact" pitchFamily="34" charset="0"/>
              </a:endParaRPr>
            </a:p>
          </p:txBody>
        </p:sp>
      </p:grpSp>
      <p:grpSp>
        <p:nvGrpSpPr>
          <p:cNvPr id="20" name="组合 15"/>
          <p:cNvGrpSpPr>
            <a:grpSpLocks/>
          </p:cNvGrpSpPr>
          <p:nvPr/>
        </p:nvGrpSpPr>
        <p:grpSpPr bwMode="auto">
          <a:xfrm>
            <a:off x="4043318" y="4424251"/>
            <a:ext cx="859294" cy="696776"/>
            <a:chOff x="5191288" y="4388838"/>
            <a:chExt cx="692150" cy="692150"/>
          </a:xfr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effectLst>
            <a:outerShdw blurRad="444500" dist="63500" dir="8100000" algn="ctr" rotWithShape="0">
              <a:schemeClr val="tx1">
                <a:alpha val="50000"/>
              </a:schemeClr>
            </a:outerShdw>
          </a:effectLst>
        </p:grpSpPr>
        <p:sp>
          <p:nvSpPr>
            <p:cNvPr id="21" name="椭圆 16"/>
            <p:cNvSpPr/>
            <p:nvPr/>
          </p:nvSpPr>
          <p:spPr>
            <a:xfrm>
              <a:off x="5191288" y="4388838"/>
              <a:ext cx="692150" cy="692150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Impact" pitchFamily="34" charset="0"/>
              </a:endParaRPr>
            </a:p>
          </p:txBody>
        </p:sp>
        <p:sp>
          <p:nvSpPr>
            <p:cNvPr id="22" name="椭圆 17"/>
            <p:cNvSpPr/>
            <p:nvPr/>
          </p:nvSpPr>
          <p:spPr>
            <a:xfrm>
              <a:off x="5267488" y="4465038"/>
              <a:ext cx="539750" cy="539750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53BAE9"/>
                  </a:solidFill>
                  <a:latin typeface="Impact" pitchFamily="34" charset="0"/>
                </a:rPr>
                <a:t>2</a:t>
              </a:r>
              <a:endParaRPr lang="zh-CN" altLang="en-US" sz="2000" dirty="0">
                <a:solidFill>
                  <a:srgbClr val="53BAE9"/>
                </a:solidFill>
                <a:latin typeface="Impact" pitchFamily="34" charset="0"/>
              </a:endParaRPr>
            </a:p>
          </p:txBody>
        </p:sp>
      </p:grpSp>
      <p:grpSp>
        <p:nvGrpSpPr>
          <p:cNvPr id="23" name="组合 18"/>
          <p:cNvGrpSpPr>
            <a:grpSpLocks/>
          </p:cNvGrpSpPr>
          <p:nvPr/>
        </p:nvGrpSpPr>
        <p:grpSpPr bwMode="auto">
          <a:xfrm>
            <a:off x="7489626" y="4497881"/>
            <a:ext cx="859294" cy="696776"/>
            <a:chOff x="6884827" y="4388838"/>
            <a:chExt cx="692150" cy="692150"/>
          </a:xfr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effectLst>
            <a:outerShdw blurRad="444500" dist="63500" dir="8100000" algn="ctr" rotWithShape="0">
              <a:schemeClr val="tx1">
                <a:alpha val="50000"/>
              </a:schemeClr>
            </a:outerShdw>
          </a:effectLst>
        </p:grpSpPr>
        <p:sp>
          <p:nvSpPr>
            <p:cNvPr id="24" name="椭圆 19"/>
            <p:cNvSpPr/>
            <p:nvPr/>
          </p:nvSpPr>
          <p:spPr>
            <a:xfrm>
              <a:off x="6884827" y="4388838"/>
              <a:ext cx="692150" cy="692150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Impact" pitchFamily="34" charset="0"/>
              </a:endParaRPr>
            </a:p>
          </p:txBody>
        </p:sp>
        <p:sp>
          <p:nvSpPr>
            <p:cNvPr id="25" name="椭圆 20"/>
            <p:cNvSpPr/>
            <p:nvPr/>
          </p:nvSpPr>
          <p:spPr>
            <a:xfrm>
              <a:off x="6957852" y="4465038"/>
              <a:ext cx="539750" cy="539750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53BAE9"/>
                  </a:solidFill>
                  <a:latin typeface="Impact" pitchFamily="34" charset="0"/>
                </a:rPr>
                <a:t>4</a:t>
              </a:r>
              <a:endParaRPr lang="zh-CN" altLang="en-US" sz="2000" dirty="0">
                <a:solidFill>
                  <a:srgbClr val="53BAE9"/>
                </a:solidFill>
                <a:latin typeface="Impact" pitchFamily="34" charset="0"/>
              </a:endParaRPr>
            </a:p>
          </p:txBody>
        </p:sp>
      </p:grpSp>
      <p:grpSp>
        <p:nvGrpSpPr>
          <p:cNvPr id="26" name="组合 21"/>
          <p:cNvGrpSpPr>
            <a:grpSpLocks/>
          </p:cNvGrpSpPr>
          <p:nvPr/>
        </p:nvGrpSpPr>
        <p:grpSpPr bwMode="auto">
          <a:xfrm>
            <a:off x="7898501" y="5593355"/>
            <a:ext cx="861265" cy="696776"/>
            <a:chOff x="8218831" y="5719055"/>
            <a:chExt cx="693737" cy="692150"/>
          </a:xfr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effectLst>
            <a:outerShdw blurRad="444500" dist="63500" dir="8100000" algn="ctr" rotWithShape="0">
              <a:schemeClr val="tx1">
                <a:alpha val="50000"/>
              </a:schemeClr>
            </a:outerShdw>
          </a:effectLst>
        </p:grpSpPr>
        <p:sp>
          <p:nvSpPr>
            <p:cNvPr id="27" name="椭圆 22"/>
            <p:cNvSpPr/>
            <p:nvPr/>
          </p:nvSpPr>
          <p:spPr>
            <a:xfrm>
              <a:off x="8218831" y="5719055"/>
              <a:ext cx="693737" cy="692150"/>
            </a:xfrm>
            <a:prstGeom prst="ellipse">
              <a:avLst/>
            </a:prstGeom>
            <a:grpFill/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Impact" pitchFamily="34" charset="0"/>
              </a:endParaRPr>
            </a:p>
          </p:txBody>
        </p:sp>
        <p:sp>
          <p:nvSpPr>
            <p:cNvPr id="28" name="椭圆 23"/>
            <p:cNvSpPr/>
            <p:nvPr/>
          </p:nvSpPr>
          <p:spPr>
            <a:xfrm>
              <a:off x="8295031" y="5795255"/>
              <a:ext cx="539750" cy="539750"/>
            </a:xfrm>
            <a:prstGeom prst="ellipse">
              <a:avLst/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53BAE9"/>
                  </a:solidFill>
                  <a:latin typeface="Impact" pitchFamily="34" charset="0"/>
                </a:rPr>
                <a:t>5</a:t>
              </a:r>
              <a:endParaRPr lang="zh-CN" altLang="en-US" sz="2000" dirty="0">
                <a:solidFill>
                  <a:srgbClr val="53BAE9"/>
                </a:solidFill>
                <a:latin typeface="Impact" pitchFamily="34" charset="0"/>
              </a:endParaRPr>
            </a:p>
          </p:txBody>
        </p:sp>
      </p:grpSp>
      <p:sp>
        <p:nvSpPr>
          <p:cNvPr id="29" name="任意多边形 24"/>
          <p:cNvSpPr/>
          <p:nvPr/>
        </p:nvSpPr>
        <p:spPr>
          <a:xfrm rot="5400000">
            <a:off x="7975107" y="3622908"/>
            <a:ext cx="1302080" cy="650385"/>
          </a:xfrm>
          <a:custGeom>
            <a:avLst/>
            <a:gdLst>
              <a:gd name="connsiteX0" fmla="*/ 1799772 w 1799772"/>
              <a:gd name="connsiteY0" fmla="*/ 232228 h 232228"/>
              <a:gd name="connsiteX1" fmla="*/ 1524000 w 1799772"/>
              <a:gd name="connsiteY1" fmla="*/ 0 h 232228"/>
              <a:gd name="connsiteX2" fmla="*/ 0 w 1799772"/>
              <a:gd name="connsiteY2" fmla="*/ 0 h 2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9772" h="232228">
                <a:moveTo>
                  <a:pt x="1799772" y="23222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ln w="31750"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lIns="68543" tIns="34272" rIns="68543" bIns="34272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" name="任意多边形 25"/>
          <p:cNvSpPr/>
          <p:nvPr/>
        </p:nvSpPr>
        <p:spPr>
          <a:xfrm rot="5400000">
            <a:off x="2983149" y="3612529"/>
            <a:ext cx="1302080" cy="671146"/>
          </a:xfrm>
          <a:custGeom>
            <a:avLst/>
            <a:gdLst>
              <a:gd name="connsiteX0" fmla="*/ 740229 w 740229"/>
              <a:gd name="connsiteY0" fmla="*/ 0 h 406400"/>
              <a:gd name="connsiteX1" fmla="*/ 580572 w 740229"/>
              <a:gd name="connsiteY1" fmla="*/ 406400 h 406400"/>
              <a:gd name="connsiteX2" fmla="*/ 0 w 740229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0229" h="406400">
                <a:moveTo>
                  <a:pt x="740229" y="0"/>
                </a:moveTo>
                <a:lnTo>
                  <a:pt x="580572" y="406400"/>
                </a:lnTo>
                <a:lnTo>
                  <a:pt x="0" y="406400"/>
                </a:lnTo>
              </a:path>
            </a:pathLst>
          </a:custGeom>
          <a:ln w="31750"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lIns="68543" tIns="34272" rIns="68543" bIns="34272" anchor="ctr"/>
          <a:lstStyle/>
          <a:p>
            <a:pPr algn="ctr">
              <a:defRPr/>
            </a:pPr>
            <a:endParaRPr lang="zh-CN" altLang="en-US" b="1" dirty="0"/>
          </a:p>
        </p:txBody>
      </p:sp>
      <p:sp>
        <p:nvSpPr>
          <p:cNvPr id="33" name="文本框 13"/>
          <p:cNvSpPr txBox="1"/>
          <p:nvPr/>
        </p:nvSpPr>
        <p:spPr>
          <a:xfrm>
            <a:off x="4997586" y="5006162"/>
            <a:ext cx="2055607" cy="376990"/>
          </a:xfrm>
          <a:prstGeom prst="rect">
            <a:avLst/>
          </a:prstGeom>
          <a:noFill/>
        </p:spPr>
        <p:txBody>
          <a:bodyPr wrap="square" lIns="68543" tIns="34272" rIns="68543" bIns="34272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Mockito</a:t>
            </a:r>
            <a:endParaRPr lang="zh-CN" altLang="en-US" sz="2000" b="1" dirty="0">
              <a:solidFill>
                <a:srgbClr val="53BAE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1"/>
          <p:cNvSpPr/>
          <p:nvPr/>
        </p:nvSpPr>
        <p:spPr>
          <a:xfrm>
            <a:off x="5245638" y="5569230"/>
            <a:ext cx="1714638" cy="745027"/>
          </a:xfrm>
          <a:custGeom>
            <a:avLst/>
            <a:gdLst/>
            <a:ahLst/>
            <a:cxnLst/>
            <a:rect l="l" t="t" r="r" b="b"/>
            <a:pathLst>
              <a:path w="792088" h="404664">
                <a:moveTo>
                  <a:pt x="396044" y="0"/>
                </a:moveTo>
                <a:cubicBezTo>
                  <a:pt x="614773" y="0"/>
                  <a:pt x="792088" y="177315"/>
                  <a:pt x="792088" y="396044"/>
                </a:cubicBezTo>
                <a:lnTo>
                  <a:pt x="791219" y="404664"/>
                </a:lnTo>
                <a:lnTo>
                  <a:pt x="869" y="404664"/>
                </a:lnTo>
                <a:cubicBezTo>
                  <a:pt x="31" y="401809"/>
                  <a:pt x="0" y="398930"/>
                  <a:pt x="0" y="396044"/>
                </a:cubicBezTo>
                <a:cubicBezTo>
                  <a:pt x="0" y="177315"/>
                  <a:pt x="177315" y="0"/>
                  <a:pt x="396044" y="0"/>
                </a:cubicBezTo>
                <a:close/>
              </a:path>
            </a:pathLst>
          </a:custGeom>
          <a:solidFill>
            <a:srgbClr val="53B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6" name="椭圆 9"/>
          <p:cNvSpPr/>
          <p:nvPr/>
        </p:nvSpPr>
        <p:spPr>
          <a:xfrm>
            <a:off x="5068196" y="1203461"/>
            <a:ext cx="2055609" cy="1666832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solidFill>
              <a:schemeClr val="bg1"/>
            </a:solidFill>
          </a:ln>
          <a:effectLst>
            <a:outerShdw blurRad="444500" dist="63500" dir="8100000" sx="110000" sy="110000" algn="ctr" rotWithShape="0">
              <a:srgbClr val="53BAE9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53BAE9"/>
                </a:solidFill>
                <a:latin typeface="微软雅黑" pitchFamily="34" charset="-122"/>
                <a:ea typeface="微软雅黑" pitchFamily="34" charset="-122"/>
              </a:rPr>
              <a:t>Stub</a:t>
            </a:r>
            <a:endParaRPr lang="zh-CN" altLang="en-US" sz="2000" b="1" dirty="0">
              <a:solidFill>
                <a:srgbClr val="53BA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7" name="组合 15"/>
          <p:cNvGrpSpPr>
            <a:grpSpLocks/>
          </p:cNvGrpSpPr>
          <p:nvPr/>
        </p:nvGrpSpPr>
        <p:grpSpPr bwMode="auto">
          <a:xfrm>
            <a:off x="5673310" y="3679798"/>
            <a:ext cx="859294" cy="696776"/>
            <a:chOff x="5191288" y="4388838"/>
            <a:chExt cx="692150" cy="692150"/>
          </a:xfr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effectLst>
            <a:outerShdw blurRad="444500" dist="63500" dir="8100000" algn="ctr" rotWithShape="0">
              <a:schemeClr val="tx1">
                <a:alpha val="50000"/>
              </a:schemeClr>
            </a:outerShdw>
          </a:effectLst>
        </p:grpSpPr>
        <p:sp>
          <p:nvSpPr>
            <p:cNvPr id="48" name="椭圆 16"/>
            <p:cNvSpPr/>
            <p:nvPr/>
          </p:nvSpPr>
          <p:spPr>
            <a:xfrm>
              <a:off x="5191288" y="4388838"/>
              <a:ext cx="692150" cy="692150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Impact" pitchFamily="34" charset="0"/>
              </a:endParaRPr>
            </a:p>
          </p:txBody>
        </p:sp>
        <p:sp>
          <p:nvSpPr>
            <p:cNvPr id="49" name="椭圆 17"/>
            <p:cNvSpPr/>
            <p:nvPr/>
          </p:nvSpPr>
          <p:spPr>
            <a:xfrm>
              <a:off x="5245657" y="4465038"/>
              <a:ext cx="539750" cy="539750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53BAE9"/>
                  </a:solidFill>
                  <a:latin typeface="Impact" pitchFamily="34" charset="0"/>
                </a:rPr>
                <a:t>3</a:t>
              </a:r>
              <a:endParaRPr lang="zh-CN" altLang="en-US" sz="2000" dirty="0">
                <a:solidFill>
                  <a:srgbClr val="53BAE9"/>
                </a:solidFill>
                <a:latin typeface="Impact" pitchFamily="34" charset="0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6096000" y="2870293"/>
            <a:ext cx="0" cy="629418"/>
          </a:xfrm>
          <a:prstGeom prst="line">
            <a:avLst/>
          </a:prstGeom>
          <a:ln w="31750">
            <a:solidFill>
              <a:srgbClr val="0070C0"/>
            </a:solidFill>
          </a:ln>
          <a:effectLst>
            <a:outerShdw blurRad="40005" dist="22860" dir="5400000" algn="ctr" rotWithShape="0">
              <a:schemeClr val="tx1">
                <a:alpha val="3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任意多边形 27"/>
          <p:cNvSpPr/>
          <p:nvPr/>
        </p:nvSpPr>
        <p:spPr>
          <a:xfrm rot="5400000" flipV="1">
            <a:off x="2431932" y="4950188"/>
            <a:ext cx="1057832" cy="1047138"/>
          </a:xfrm>
          <a:custGeom>
            <a:avLst/>
            <a:gdLst>
              <a:gd name="connsiteX0" fmla="*/ 1799772 w 1799772"/>
              <a:gd name="connsiteY0" fmla="*/ 232228 h 232228"/>
              <a:gd name="connsiteX1" fmla="*/ 1524000 w 1799772"/>
              <a:gd name="connsiteY1" fmla="*/ 0 h 232228"/>
              <a:gd name="connsiteX2" fmla="*/ 0 w 1799772"/>
              <a:gd name="connsiteY2" fmla="*/ 0 h 2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9772" h="232228">
                <a:moveTo>
                  <a:pt x="1799772" y="23222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ln w="31750"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lIns="68543" tIns="34272" rIns="68543" bIns="34272" anchor="ctr"/>
          <a:lstStyle/>
          <a:p>
            <a:pPr algn="ctr">
              <a:defRPr/>
            </a:pPr>
            <a:endParaRPr lang="zh-CN" altLang="en-US" b="1" dirty="0"/>
          </a:p>
        </p:txBody>
      </p:sp>
      <p:sp>
        <p:nvSpPr>
          <p:cNvPr id="52" name="任意多边形 24"/>
          <p:cNvSpPr/>
          <p:nvPr/>
        </p:nvSpPr>
        <p:spPr>
          <a:xfrm rot="5400000">
            <a:off x="8635007" y="4991799"/>
            <a:ext cx="1090044" cy="798983"/>
          </a:xfrm>
          <a:custGeom>
            <a:avLst/>
            <a:gdLst>
              <a:gd name="connsiteX0" fmla="*/ 1799772 w 1799772"/>
              <a:gd name="connsiteY0" fmla="*/ 232228 h 232228"/>
              <a:gd name="connsiteX1" fmla="*/ 1524000 w 1799772"/>
              <a:gd name="connsiteY1" fmla="*/ 0 h 232228"/>
              <a:gd name="connsiteX2" fmla="*/ 0 w 1799772"/>
              <a:gd name="connsiteY2" fmla="*/ 0 h 2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9772" h="232228">
                <a:moveTo>
                  <a:pt x="1799772" y="23222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ln w="31750"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lIns="68543" tIns="34272" rIns="68543" bIns="34272"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9579521" y="3727475"/>
            <a:ext cx="2040979" cy="1663815"/>
            <a:chOff x="9579521" y="3727475"/>
            <a:chExt cx="2040979" cy="1663815"/>
          </a:xfrm>
        </p:grpSpPr>
        <p:sp>
          <p:nvSpPr>
            <p:cNvPr id="16" name="椭圆 11"/>
            <p:cNvSpPr/>
            <p:nvPr/>
          </p:nvSpPr>
          <p:spPr>
            <a:xfrm>
              <a:off x="9579521" y="3727475"/>
              <a:ext cx="2040979" cy="166381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solidFill>
                <a:schemeClr val="bg1"/>
              </a:solidFill>
            </a:ln>
            <a:effectLst>
              <a:outerShdw blurRad="444500" dist="50800" dir="8100000" sx="105000" sy="105000" algn="ctr" rotWithShape="0">
                <a:srgbClr val="53BAE9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43" tIns="34272" rIns="68543" bIns="34272" anchor="ctr"/>
            <a:lstStyle/>
            <a:p>
              <a:pPr algn="ctr">
                <a:defRPr/>
              </a:pPr>
              <a:endParaRPr lang="zh-CN" altLang="en-US" sz="2000" b="1" dirty="0">
                <a:solidFill>
                  <a:srgbClr val="53BAE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24675" y="4326597"/>
              <a:ext cx="176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53BAE9"/>
                  </a:solidFill>
                  <a:latin typeface="微软雅黑" pitchFamily="34" charset="-122"/>
                  <a:ea typeface="微软雅黑" pitchFamily="34" charset="-122"/>
                </a:rPr>
                <a:t>      Verify</a:t>
              </a:r>
              <a:endParaRPr lang="zh-CN" altLang="en-US" b="1" dirty="0">
                <a:solidFill>
                  <a:srgbClr val="53BAE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793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29" grpId="0" animBg="1"/>
      <p:bldP spid="30" grpId="0" animBg="1"/>
      <p:bldP spid="33" grpId="0"/>
      <p:bldP spid="45" grpId="0" animBg="1"/>
      <p:bldP spid="46" grpId="0" animBg="1"/>
      <p:bldP spid="51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584676" y="409857"/>
            <a:ext cx="9022649" cy="267238"/>
            <a:chOff x="2331650" y="3295381"/>
            <a:chExt cx="9022649" cy="267238"/>
          </a:xfrm>
          <a:solidFill>
            <a:srgbClr val="53BAE9"/>
          </a:solidFill>
        </p:grpSpPr>
        <p:sp>
          <p:nvSpPr>
            <p:cNvPr id="35" name="椭圆 34"/>
            <p:cNvSpPr/>
            <p:nvPr/>
          </p:nvSpPr>
          <p:spPr>
            <a:xfrm rot="10800000">
              <a:off x="4045590" y="3295381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0800000">
              <a:off x="3407467" y="3328786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10800000">
              <a:off x="2836154" y="3362190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0800000">
              <a:off x="233165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373122" y="3295382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78054" y="3328787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0716176" y="3362191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128749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4940877" y="281866"/>
            <a:ext cx="231024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Mockito</a:t>
            </a:r>
            <a:r>
              <a:rPr lang="zh-CN" altLang="en-US" sz="2800" dirty="0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注解</a:t>
            </a:r>
            <a:endParaRPr lang="zh-CN" altLang="en-US" sz="2800" dirty="0">
              <a:solidFill>
                <a:srgbClr val="53BAE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4" name="TextBox 5"/>
          <p:cNvSpPr txBox="1"/>
          <p:nvPr/>
        </p:nvSpPr>
        <p:spPr>
          <a:xfrm>
            <a:off x="2017563" y="1546533"/>
            <a:ext cx="6061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Mock</a:t>
            </a:r>
            <a:r>
              <a:rPr lang="zh-CN" altLang="en-US" sz="2000" dirty="0" smtClean="0">
                <a:solidFill>
                  <a:srgbClr val="53BAE9"/>
                </a:solidFill>
                <a:latin typeface="微软雅黑" pitchFamily="34" charset="-122"/>
                <a:ea typeface="微软雅黑" pitchFamily="34" charset="-122"/>
              </a:rPr>
              <a:t>：模拟外部依赖，提供测试所需要的数据</a:t>
            </a:r>
            <a:endParaRPr lang="en-US" altLang="zh-CN" sz="2000" dirty="0">
              <a:solidFill>
                <a:srgbClr val="53BA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991085" y="1253838"/>
            <a:ext cx="943936" cy="855720"/>
          </a:xfrm>
          <a:prstGeom prst="ellipse">
            <a:avLst/>
          </a:prstGeom>
          <a:solidFill>
            <a:srgbClr val="53BAE9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CFCFC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dirty="0">
              <a:solidFill>
                <a:srgbClr val="FCFCF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446622" y="2284277"/>
            <a:ext cx="929950" cy="84304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rgbClr val="53BAE9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200" dirty="0">
                <a:solidFill>
                  <a:srgbClr val="53BAE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椭圆 28"/>
          <p:cNvSpPr/>
          <p:nvPr/>
        </p:nvSpPr>
        <p:spPr>
          <a:xfrm>
            <a:off x="2017563" y="3268092"/>
            <a:ext cx="943936" cy="855720"/>
          </a:xfrm>
          <a:prstGeom prst="ellipse">
            <a:avLst/>
          </a:prstGeom>
          <a:solidFill>
            <a:srgbClr val="53BAE9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CFCFC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dirty="0">
              <a:solidFill>
                <a:srgbClr val="FCFCF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502284" y="4228740"/>
            <a:ext cx="929950" cy="84304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1" name="同心圆 3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rgbClr val="53BAE9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3200" dirty="0">
                <a:solidFill>
                  <a:srgbClr val="53BAE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4" name="TextBox 21"/>
          <p:cNvSpPr txBox="1"/>
          <p:nvPr/>
        </p:nvSpPr>
        <p:spPr>
          <a:xfrm>
            <a:off x="2398687" y="2514979"/>
            <a:ext cx="6555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Spy</a:t>
            </a:r>
            <a:r>
              <a:rPr lang="zh-CN" altLang="en-US" sz="2000" dirty="0" smtClean="0">
                <a:solidFill>
                  <a:srgbClr val="53BAE9"/>
                </a:solidFill>
                <a:latin typeface="微软雅黑" pitchFamily="34" charset="-122"/>
                <a:ea typeface="微软雅黑" pitchFamily="34" charset="-122"/>
              </a:rPr>
              <a:t>：监视一个方法被调用的情况</a:t>
            </a:r>
            <a:endParaRPr lang="en-US" altLang="zh-CN" sz="2000" dirty="0">
              <a:solidFill>
                <a:srgbClr val="53BA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22"/>
          <p:cNvSpPr txBox="1"/>
          <p:nvPr/>
        </p:nvSpPr>
        <p:spPr>
          <a:xfrm>
            <a:off x="2978675" y="3451321"/>
            <a:ext cx="664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Stub</a:t>
            </a:r>
            <a:r>
              <a:rPr lang="zh-CN" altLang="en-US" sz="2000" dirty="0" smtClean="0">
                <a:solidFill>
                  <a:srgbClr val="53BAE9"/>
                </a:solidFill>
                <a:latin typeface="微软雅黑" pitchFamily="34" charset="-122"/>
                <a:ea typeface="微软雅黑" pitchFamily="34" charset="-122"/>
              </a:rPr>
              <a:t>：认为设定方法的返回数据</a:t>
            </a:r>
            <a:endParaRPr lang="en-US" altLang="zh-CN" sz="2000" dirty="0">
              <a:solidFill>
                <a:srgbClr val="53BA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23"/>
          <p:cNvSpPr txBox="1"/>
          <p:nvPr/>
        </p:nvSpPr>
        <p:spPr>
          <a:xfrm>
            <a:off x="3557085" y="4516602"/>
            <a:ext cx="6814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Captor</a:t>
            </a:r>
            <a:r>
              <a:rPr lang="zh-CN" altLang="en-US" sz="2000" dirty="0" smtClean="0">
                <a:solidFill>
                  <a:srgbClr val="53BAE9"/>
                </a:solidFill>
                <a:latin typeface="微软雅黑" pitchFamily="34" charset="-122"/>
                <a:ea typeface="微软雅黑" pitchFamily="34" charset="-122"/>
              </a:rPr>
              <a:t>：捕获方法的参数，验证是否符合要求</a:t>
            </a:r>
            <a:endParaRPr lang="en-US" altLang="zh-CN" sz="2000" dirty="0">
              <a:solidFill>
                <a:srgbClr val="53BA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464331"/>
            <a:ext cx="3054700" cy="57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00" y="1458906"/>
            <a:ext cx="3040318" cy="650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618" y="3804778"/>
            <a:ext cx="7450802" cy="56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886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4" fill="hold" grpId="0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1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5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5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  <p:bldP spid="25" grpId="0" animBg="1"/>
          <p:bldP spid="29" grpId="0" animBg="1"/>
          <p:bldP spid="44" grpId="0"/>
          <p:bldP spid="45" grpId="0"/>
          <p:bldP spid="4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5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5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  <p:bldP spid="25" grpId="0" animBg="1"/>
          <p:bldP spid="29" grpId="0" animBg="1"/>
          <p:bldP spid="44" grpId="0"/>
          <p:bldP spid="45" grpId="0"/>
          <p:bldP spid="46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584676" y="409857"/>
            <a:ext cx="9022649" cy="267238"/>
            <a:chOff x="2331650" y="3295381"/>
            <a:chExt cx="9022649" cy="267238"/>
          </a:xfrm>
          <a:solidFill>
            <a:srgbClr val="53BAE9"/>
          </a:solidFill>
        </p:grpSpPr>
        <p:sp>
          <p:nvSpPr>
            <p:cNvPr id="35" name="椭圆 34"/>
            <p:cNvSpPr/>
            <p:nvPr/>
          </p:nvSpPr>
          <p:spPr>
            <a:xfrm rot="10800000">
              <a:off x="4045590" y="3295381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0800000">
              <a:off x="3407467" y="3328786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10800000">
              <a:off x="2836154" y="3362190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0800000">
              <a:off x="233165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373122" y="3295382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78054" y="3328787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0716176" y="3362191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128749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4940876" y="281866"/>
            <a:ext cx="231024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Mockito</a:t>
            </a:r>
            <a:r>
              <a:rPr lang="zh-CN" altLang="en-US" sz="2800" dirty="0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回调</a:t>
            </a:r>
            <a:endParaRPr lang="zh-CN" altLang="en-US" sz="2800" dirty="0">
              <a:solidFill>
                <a:srgbClr val="53BAE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七边形 3"/>
          <p:cNvSpPr/>
          <p:nvPr/>
        </p:nvSpPr>
        <p:spPr>
          <a:xfrm>
            <a:off x="361507" y="1541721"/>
            <a:ext cx="595423" cy="44118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676" y="973119"/>
            <a:ext cx="7175090" cy="2019582"/>
          </a:xfrm>
          <a:prstGeom prst="rect">
            <a:avLst/>
          </a:prstGeom>
        </p:spPr>
      </p:pic>
      <p:sp>
        <p:nvSpPr>
          <p:cNvPr id="44" name="七边形 43"/>
          <p:cNvSpPr/>
          <p:nvPr/>
        </p:nvSpPr>
        <p:spPr>
          <a:xfrm>
            <a:off x="361507" y="4394791"/>
            <a:ext cx="595423" cy="44118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485" y="4172731"/>
            <a:ext cx="7548691" cy="113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6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584676" y="409857"/>
            <a:ext cx="9022649" cy="267238"/>
            <a:chOff x="2331650" y="3295381"/>
            <a:chExt cx="9022649" cy="267238"/>
          </a:xfrm>
          <a:solidFill>
            <a:srgbClr val="53BAE9"/>
          </a:solidFill>
        </p:grpSpPr>
        <p:sp>
          <p:nvSpPr>
            <p:cNvPr id="35" name="椭圆 34"/>
            <p:cNvSpPr/>
            <p:nvPr/>
          </p:nvSpPr>
          <p:spPr>
            <a:xfrm rot="10800000">
              <a:off x="4045590" y="3295381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0800000">
              <a:off x="3407467" y="3328786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10800000">
              <a:off x="2836154" y="3362190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0800000">
              <a:off x="233165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373122" y="3295382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78054" y="3328787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0716176" y="3362191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128749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4940877" y="281866"/>
            <a:ext cx="231024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dirty="0" err="1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Mockito</a:t>
            </a:r>
            <a:r>
              <a:rPr lang="zh-CN" altLang="en-US" sz="2800" dirty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注解</a:t>
            </a:r>
          </a:p>
        </p:txBody>
      </p:sp>
      <p:grpSp>
        <p:nvGrpSpPr>
          <p:cNvPr id="206" name="组合 205"/>
          <p:cNvGrpSpPr/>
          <p:nvPr/>
        </p:nvGrpSpPr>
        <p:grpSpPr>
          <a:xfrm>
            <a:off x="618927" y="1199829"/>
            <a:ext cx="2464390" cy="561182"/>
            <a:chOff x="5435732" y="1578011"/>
            <a:chExt cx="1854752" cy="422357"/>
          </a:xfrm>
        </p:grpSpPr>
        <p:grpSp>
          <p:nvGrpSpPr>
            <p:cNvPr id="207" name="组合 206"/>
            <p:cNvGrpSpPr/>
            <p:nvPr/>
          </p:nvGrpSpPr>
          <p:grpSpPr>
            <a:xfrm>
              <a:off x="5435732" y="1578011"/>
              <a:ext cx="422357" cy="422357"/>
              <a:chOff x="503238" y="1734936"/>
              <a:chExt cx="612620" cy="612620"/>
            </a:xfrm>
          </p:grpSpPr>
          <p:sp>
            <p:nvSpPr>
              <p:cNvPr id="209" name="椭圆 208"/>
              <p:cNvSpPr/>
              <p:nvPr/>
            </p:nvSpPr>
            <p:spPr>
              <a:xfrm>
                <a:off x="503238" y="1734936"/>
                <a:ext cx="612620" cy="612620"/>
              </a:xfrm>
              <a:prstGeom prst="ellipse">
                <a:avLst/>
              </a:prstGeom>
              <a:solidFill>
                <a:srgbClr val="53BA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3BAE9"/>
                  </a:solidFill>
                </a:endParaRPr>
              </a:p>
            </p:txBody>
          </p:sp>
          <p:grpSp>
            <p:nvGrpSpPr>
              <p:cNvPr id="210" name="组合 209"/>
              <p:cNvGrpSpPr/>
              <p:nvPr/>
            </p:nvGrpSpPr>
            <p:grpSpPr>
              <a:xfrm>
                <a:off x="650052" y="1881750"/>
                <a:ext cx="318993" cy="318993"/>
                <a:chOff x="13405333" y="-598488"/>
                <a:chExt cx="479425" cy="479425"/>
              </a:xfrm>
              <a:solidFill>
                <a:schemeClr val="bg1"/>
              </a:solidFill>
            </p:grpSpPr>
            <p:sp>
              <p:nvSpPr>
                <p:cNvPr id="211" name="Freeform 7"/>
                <p:cNvSpPr>
                  <a:spLocks/>
                </p:cNvSpPr>
                <p:nvPr/>
              </p:nvSpPr>
              <p:spPr bwMode="auto">
                <a:xfrm>
                  <a:off x="13494233" y="-509588"/>
                  <a:ext cx="300037" cy="120650"/>
                </a:xfrm>
                <a:custGeom>
                  <a:avLst/>
                  <a:gdLst>
                    <a:gd name="T0" fmla="*/ 189 w 189"/>
                    <a:gd name="T1" fmla="*/ 76 h 76"/>
                    <a:gd name="T2" fmla="*/ 0 w 189"/>
                    <a:gd name="T3" fmla="*/ 76 h 76"/>
                    <a:gd name="T4" fmla="*/ 0 w 189"/>
                    <a:gd name="T5" fmla="*/ 0 h 76"/>
                    <a:gd name="T6" fmla="*/ 19 w 189"/>
                    <a:gd name="T7" fmla="*/ 0 h 76"/>
                    <a:gd name="T8" fmla="*/ 19 w 189"/>
                    <a:gd name="T9" fmla="*/ 57 h 76"/>
                    <a:gd name="T10" fmla="*/ 170 w 189"/>
                    <a:gd name="T11" fmla="*/ 57 h 76"/>
                    <a:gd name="T12" fmla="*/ 170 w 189"/>
                    <a:gd name="T13" fmla="*/ 0 h 76"/>
                    <a:gd name="T14" fmla="*/ 189 w 189"/>
                    <a:gd name="T15" fmla="*/ 0 h 76"/>
                    <a:gd name="T16" fmla="*/ 189 w 189"/>
                    <a:gd name="T17" fmla="*/ 76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9" h="76">
                      <a:moveTo>
                        <a:pt x="189" y="76"/>
                      </a:moveTo>
                      <a:lnTo>
                        <a:pt x="0" y="76"/>
                      </a:lnTo>
                      <a:lnTo>
                        <a:pt x="0" y="0"/>
                      </a:lnTo>
                      <a:lnTo>
                        <a:pt x="19" y="0"/>
                      </a:lnTo>
                      <a:lnTo>
                        <a:pt x="19" y="57"/>
                      </a:lnTo>
                      <a:lnTo>
                        <a:pt x="170" y="57"/>
                      </a:lnTo>
                      <a:lnTo>
                        <a:pt x="170" y="0"/>
                      </a:lnTo>
                      <a:lnTo>
                        <a:pt x="189" y="0"/>
                      </a:lnTo>
                      <a:lnTo>
                        <a:pt x="189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53BAE9"/>
                    </a:solidFill>
                  </a:endParaRPr>
                </a:p>
              </p:txBody>
            </p:sp>
            <p:sp>
              <p:nvSpPr>
                <p:cNvPr id="212" name="Freeform 8"/>
                <p:cNvSpPr>
                  <a:spLocks/>
                </p:cNvSpPr>
                <p:nvPr/>
              </p:nvSpPr>
              <p:spPr bwMode="auto">
                <a:xfrm>
                  <a:off x="13645045" y="-509588"/>
                  <a:ext cx="88900" cy="60325"/>
                </a:xfrm>
                <a:custGeom>
                  <a:avLst/>
                  <a:gdLst>
                    <a:gd name="T0" fmla="*/ 56 w 56"/>
                    <a:gd name="T1" fmla="*/ 38 h 38"/>
                    <a:gd name="T2" fmla="*/ 0 w 56"/>
                    <a:gd name="T3" fmla="*/ 38 h 38"/>
                    <a:gd name="T4" fmla="*/ 0 w 56"/>
                    <a:gd name="T5" fmla="*/ 0 h 38"/>
                    <a:gd name="T6" fmla="*/ 19 w 56"/>
                    <a:gd name="T7" fmla="*/ 0 h 38"/>
                    <a:gd name="T8" fmla="*/ 19 w 56"/>
                    <a:gd name="T9" fmla="*/ 19 h 38"/>
                    <a:gd name="T10" fmla="*/ 37 w 56"/>
                    <a:gd name="T11" fmla="*/ 19 h 38"/>
                    <a:gd name="T12" fmla="*/ 37 w 56"/>
                    <a:gd name="T13" fmla="*/ 0 h 38"/>
                    <a:gd name="T14" fmla="*/ 56 w 56"/>
                    <a:gd name="T15" fmla="*/ 0 h 38"/>
                    <a:gd name="T16" fmla="*/ 56 w 56"/>
                    <a:gd name="T17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6" h="38">
                      <a:moveTo>
                        <a:pt x="56" y="38"/>
                      </a:moveTo>
                      <a:lnTo>
                        <a:pt x="0" y="38"/>
                      </a:lnTo>
                      <a:lnTo>
                        <a:pt x="0" y="0"/>
                      </a:lnTo>
                      <a:lnTo>
                        <a:pt x="19" y="0"/>
                      </a:lnTo>
                      <a:lnTo>
                        <a:pt x="19" y="19"/>
                      </a:lnTo>
                      <a:lnTo>
                        <a:pt x="37" y="19"/>
                      </a:lnTo>
                      <a:lnTo>
                        <a:pt x="37" y="0"/>
                      </a:lnTo>
                      <a:lnTo>
                        <a:pt x="56" y="0"/>
                      </a:lnTo>
                      <a:lnTo>
                        <a:pt x="56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53BAE9"/>
                    </a:solidFill>
                  </a:endParaRPr>
                </a:p>
              </p:txBody>
            </p:sp>
            <p:sp>
              <p:nvSpPr>
                <p:cNvPr id="213" name="Freeform 9"/>
                <p:cNvSpPr>
                  <a:spLocks/>
                </p:cNvSpPr>
                <p:nvPr/>
              </p:nvSpPr>
              <p:spPr bwMode="auto">
                <a:xfrm>
                  <a:off x="13405333" y="-598488"/>
                  <a:ext cx="479425" cy="479425"/>
                </a:xfrm>
                <a:custGeom>
                  <a:avLst/>
                  <a:gdLst>
                    <a:gd name="T0" fmla="*/ 302 w 302"/>
                    <a:gd name="T1" fmla="*/ 302 h 302"/>
                    <a:gd name="T2" fmla="*/ 0 w 302"/>
                    <a:gd name="T3" fmla="*/ 302 h 302"/>
                    <a:gd name="T4" fmla="*/ 0 w 302"/>
                    <a:gd name="T5" fmla="*/ 0 h 302"/>
                    <a:gd name="T6" fmla="*/ 245 w 302"/>
                    <a:gd name="T7" fmla="*/ 0 h 302"/>
                    <a:gd name="T8" fmla="*/ 245 w 302"/>
                    <a:gd name="T9" fmla="*/ 18 h 302"/>
                    <a:gd name="T10" fmla="*/ 18 w 302"/>
                    <a:gd name="T11" fmla="*/ 18 h 302"/>
                    <a:gd name="T12" fmla="*/ 18 w 302"/>
                    <a:gd name="T13" fmla="*/ 283 h 302"/>
                    <a:gd name="T14" fmla="*/ 283 w 302"/>
                    <a:gd name="T15" fmla="*/ 283 h 302"/>
                    <a:gd name="T16" fmla="*/ 283 w 302"/>
                    <a:gd name="T17" fmla="*/ 56 h 302"/>
                    <a:gd name="T18" fmla="*/ 302 w 302"/>
                    <a:gd name="T19" fmla="*/ 56 h 302"/>
                    <a:gd name="T20" fmla="*/ 302 w 302"/>
                    <a:gd name="T21" fmla="*/ 302 h 3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02" h="302">
                      <a:moveTo>
                        <a:pt x="302" y="302"/>
                      </a:moveTo>
                      <a:lnTo>
                        <a:pt x="0" y="302"/>
                      </a:lnTo>
                      <a:lnTo>
                        <a:pt x="0" y="0"/>
                      </a:lnTo>
                      <a:lnTo>
                        <a:pt x="245" y="0"/>
                      </a:lnTo>
                      <a:lnTo>
                        <a:pt x="245" y="18"/>
                      </a:lnTo>
                      <a:lnTo>
                        <a:pt x="18" y="18"/>
                      </a:lnTo>
                      <a:lnTo>
                        <a:pt x="18" y="283"/>
                      </a:lnTo>
                      <a:lnTo>
                        <a:pt x="283" y="283"/>
                      </a:lnTo>
                      <a:lnTo>
                        <a:pt x="283" y="56"/>
                      </a:lnTo>
                      <a:lnTo>
                        <a:pt x="302" y="56"/>
                      </a:lnTo>
                      <a:lnTo>
                        <a:pt x="302" y="30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53BAE9"/>
                    </a:solidFill>
                  </a:endParaRPr>
                </a:p>
              </p:txBody>
            </p:sp>
            <p:sp>
              <p:nvSpPr>
                <p:cNvPr id="214" name="Rectangle 10"/>
                <p:cNvSpPr>
                  <a:spLocks noChangeArrowheads="1"/>
                </p:cNvSpPr>
                <p:nvPr/>
              </p:nvSpPr>
              <p:spPr bwMode="auto">
                <a:xfrm>
                  <a:off x="13494233" y="-328613"/>
                  <a:ext cx="300037" cy="30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53BAE9"/>
                    </a:solidFill>
                  </a:endParaRPr>
                </a:p>
              </p:txBody>
            </p:sp>
            <p:sp>
              <p:nvSpPr>
                <p:cNvPr id="215" name="Rectangle 11"/>
                <p:cNvSpPr>
                  <a:spLocks noChangeArrowheads="1"/>
                </p:cNvSpPr>
                <p:nvPr/>
              </p:nvSpPr>
              <p:spPr bwMode="auto">
                <a:xfrm>
                  <a:off x="13494233" y="-269875"/>
                  <a:ext cx="300037" cy="30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53BAE9"/>
                    </a:solidFill>
                  </a:endParaRPr>
                </a:p>
              </p:txBody>
            </p:sp>
            <p:sp>
              <p:nvSpPr>
                <p:cNvPr id="216" name="Rectangle 12"/>
                <p:cNvSpPr>
                  <a:spLocks noChangeArrowheads="1"/>
                </p:cNvSpPr>
                <p:nvPr/>
              </p:nvSpPr>
              <p:spPr bwMode="auto">
                <a:xfrm>
                  <a:off x="13494233" y="-209550"/>
                  <a:ext cx="300037" cy="30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53BAE9"/>
                    </a:solidFill>
                  </a:endParaRPr>
                </a:p>
              </p:txBody>
            </p:sp>
          </p:grpSp>
        </p:grpSp>
        <p:sp>
          <p:nvSpPr>
            <p:cNvPr id="208" name="矩形 207"/>
            <p:cNvSpPr/>
            <p:nvPr/>
          </p:nvSpPr>
          <p:spPr>
            <a:xfrm>
              <a:off x="5862633" y="1654013"/>
              <a:ext cx="1427851" cy="3011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zh-CN" sz="2000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Captor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14" y="1945048"/>
            <a:ext cx="10012173" cy="10427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14" y="3880884"/>
            <a:ext cx="10012173" cy="139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2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B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rot="10800000">
            <a:off x="2551641" y="3295381"/>
            <a:ext cx="267237" cy="2672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10800000">
            <a:off x="1913518" y="3328786"/>
            <a:ext cx="200428" cy="200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0800000">
            <a:off x="1342205" y="3362190"/>
            <a:ext cx="133619" cy="13361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0800000">
            <a:off x="837701" y="3395595"/>
            <a:ext cx="66809" cy="66809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373122" y="3295382"/>
            <a:ext cx="267237" cy="2672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0078054" y="3328787"/>
            <a:ext cx="200428" cy="200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716176" y="3362191"/>
            <a:ext cx="133619" cy="13361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1287490" y="3395595"/>
            <a:ext cx="66809" cy="66809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190771" y="2828836"/>
            <a:ext cx="1207383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72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72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560528" y="2811246"/>
            <a:ext cx="4440700" cy="1635618"/>
            <a:chOff x="4494727" y="2895096"/>
            <a:chExt cx="4440700" cy="1635618"/>
          </a:xfrm>
        </p:grpSpPr>
        <p:sp>
          <p:nvSpPr>
            <p:cNvPr id="14" name="文本框 13"/>
            <p:cNvSpPr txBox="1"/>
            <p:nvPr/>
          </p:nvSpPr>
          <p:spPr>
            <a:xfrm>
              <a:off x="4494727" y="2895096"/>
              <a:ext cx="444070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2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PowerMock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94727" y="3607384"/>
              <a:ext cx="440457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PowerMock</a:t>
              </a:r>
              <a:r>
                <a:rPr lang="zh-CN" altLang="en-US" sz="20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可以</a:t>
              </a:r>
              <a:r>
                <a:rPr lang="en-US" altLang="zh-CN" sz="20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mock </a:t>
              </a:r>
              <a:r>
                <a:rPr lang="zh-CN" altLang="en-US" sz="20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静态、</a:t>
              </a:r>
              <a:r>
                <a:rPr lang="en-US" altLang="zh-CN" sz="20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final</a:t>
              </a:r>
              <a:r>
                <a:rPr lang="zh-CN" altLang="en-US" sz="20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、</a:t>
              </a:r>
              <a:r>
                <a:rPr lang="en-US" altLang="zh-CN" sz="20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private</a:t>
              </a:r>
              <a:r>
                <a:rPr lang="zh-CN" altLang="en-US" sz="20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方法</a:t>
              </a:r>
            </a:p>
            <a:p>
              <a:endPara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4494727" y="3504543"/>
              <a:ext cx="440457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任意多边形 16"/>
          <p:cNvSpPr/>
          <p:nvPr/>
        </p:nvSpPr>
        <p:spPr>
          <a:xfrm>
            <a:off x="-1" y="4882636"/>
            <a:ext cx="12192001" cy="1975365"/>
          </a:xfrm>
          <a:custGeom>
            <a:avLst/>
            <a:gdLst>
              <a:gd name="connsiteX0" fmla="*/ 4353340 w 12192001"/>
              <a:gd name="connsiteY0" fmla="*/ 0 h 1975365"/>
              <a:gd name="connsiteX1" fmla="*/ 5522941 w 12192001"/>
              <a:gd name="connsiteY1" fmla="*/ 551581 h 1975365"/>
              <a:gd name="connsiteX2" fmla="*/ 5532197 w 12192001"/>
              <a:gd name="connsiteY2" fmla="*/ 563959 h 1975365"/>
              <a:gd name="connsiteX3" fmla="*/ 5553053 w 12192001"/>
              <a:gd name="connsiteY3" fmla="*/ 553912 h 1975365"/>
              <a:gd name="connsiteX4" fmla="*/ 6143039 w 12192001"/>
              <a:gd name="connsiteY4" fmla="*/ 434799 h 1975365"/>
              <a:gd name="connsiteX5" fmla="*/ 7214812 w 12192001"/>
              <a:gd name="connsiteY5" fmla="*/ 878743 h 1975365"/>
              <a:gd name="connsiteX6" fmla="*/ 7274619 w 12192001"/>
              <a:gd name="connsiteY6" fmla="*/ 944547 h 1975365"/>
              <a:gd name="connsiteX7" fmla="*/ 7300992 w 12192001"/>
              <a:gd name="connsiteY7" fmla="*/ 901137 h 1975365"/>
              <a:gd name="connsiteX8" fmla="*/ 8776254 w 12192001"/>
              <a:gd name="connsiteY8" fmla="*/ 116746 h 1975365"/>
              <a:gd name="connsiteX9" fmla="*/ 10251516 w 12192001"/>
              <a:gd name="connsiteY9" fmla="*/ 901137 h 1975365"/>
              <a:gd name="connsiteX10" fmla="*/ 10255993 w 12192001"/>
              <a:gd name="connsiteY10" fmla="*/ 908506 h 1975365"/>
              <a:gd name="connsiteX11" fmla="*/ 10332727 w 12192001"/>
              <a:gd name="connsiteY11" fmla="*/ 824077 h 1975365"/>
              <a:gd name="connsiteX12" fmla="*/ 11404501 w 12192001"/>
              <a:gd name="connsiteY12" fmla="*/ 380133 h 1975365"/>
              <a:gd name="connsiteX13" fmla="*/ 12126982 w 12192001"/>
              <a:gd name="connsiteY13" fmla="*/ 563072 h 1975365"/>
              <a:gd name="connsiteX14" fmla="*/ 12192001 w 12192001"/>
              <a:gd name="connsiteY14" fmla="*/ 602572 h 1975365"/>
              <a:gd name="connsiteX15" fmla="*/ 12192001 w 12192001"/>
              <a:gd name="connsiteY15" fmla="*/ 1975365 h 1975365"/>
              <a:gd name="connsiteX16" fmla="*/ 0 w 12192001"/>
              <a:gd name="connsiteY16" fmla="*/ 1975365 h 1975365"/>
              <a:gd name="connsiteX17" fmla="*/ 0 w 12192001"/>
              <a:gd name="connsiteY17" fmla="*/ 204727 h 1975365"/>
              <a:gd name="connsiteX18" fmla="*/ 55205 w 12192001"/>
              <a:gd name="connsiteY18" fmla="*/ 207862 h 1975365"/>
              <a:gd name="connsiteX19" fmla="*/ 1223759 w 12192001"/>
              <a:gd name="connsiteY19" fmla="*/ 843689 h 1975365"/>
              <a:gd name="connsiteX20" fmla="*/ 1311523 w 12192001"/>
              <a:gd name="connsiteY20" fmla="*/ 961054 h 1975365"/>
              <a:gd name="connsiteX21" fmla="*/ 1316220 w 12192001"/>
              <a:gd name="connsiteY21" fmla="*/ 955887 h 1975365"/>
              <a:gd name="connsiteX22" fmla="*/ 2574237 w 12192001"/>
              <a:gd name="connsiteY22" fmla="*/ 434799 h 1975365"/>
              <a:gd name="connsiteX23" fmla="*/ 3103288 w 12192001"/>
              <a:gd name="connsiteY23" fmla="*/ 514784 h 1975365"/>
              <a:gd name="connsiteX24" fmla="*/ 3188753 w 12192001"/>
              <a:gd name="connsiteY24" fmla="*/ 546065 h 1975365"/>
              <a:gd name="connsiteX25" fmla="*/ 3281567 w 12192001"/>
              <a:gd name="connsiteY25" fmla="*/ 443944 h 1975365"/>
              <a:gd name="connsiteX26" fmla="*/ 4353340 w 12192001"/>
              <a:gd name="connsiteY26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192001" h="1975365">
                <a:moveTo>
                  <a:pt x="4353340" y="0"/>
                </a:moveTo>
                <a:cubicBezTo>
                  <a:pt x="4824213" y="0"/>
                  <a:pt x="5244936" y="214716"/>
                  <a:pt x="5522941" y="551581"/>
                </a:cubicBezTo>
                <a:lnTo>
                  <a:pt x="5532197" y="563959"/>
                </a:lnTo>
                <a:lnTo>
                  <a:pt x="5553053" y="553912"/>
                </a:lnTo>
                <a:cubicBezTo>
                  <a:pt x="5734391" y="477212"/>
                  <a:pt x="5933762" y="434799"/>
                  <a:pt x="6143039" y="434799"/>
                </a:cubicBezTo>
                <a:cubicBezTo>
                  <a:pt x="6561592" y="434799"/>
                  <a:pt x="6940521" y="604452"/>
                  <a:pt x="7214812" y="878743"/>
                </a:cubicBezTo>
                <a:lnTo>
                  <a:pt x="7274619" y="944547"/>
                </a:lnTo>
                <a:lnTo>
                  <a:pt x="7300992" y="901137"/>
                </a:lnTo>
                <a:cubicBezTo>
                  <a:pt x="7620710" y="427892"/>
                  <a:pt x="8162146" y="116746"/>
                  <a:pt x="8776254" y="116746"/>
                </a:cubicBezTo>
                <a:cubicBezTo>
                  <a:pt x="9390362" y="116746"/>
                  <a:pt x="9931798" y="427892"/>
                  <a:pt x="10251516" y="901137"/>
                </a:cubicBezTo>
                <a:lnTo>
                  <a:pt x="10255993" y="908506"/>
                </a:lnTo>
                <a:lnTo>
                  <a:pt x="10332727" y="824077"/>
                </a:lnTo>
                <a:cubicBezTo>
                  <a:pt x="10607018" y="549786"/>
                  <a:pt x="10985947" y="380133"/>
                  <a:pt x="11404501" y="380133"/>
                </a:cubicBezTo>
                <a:cubicBezTo>
                  <a:pt x="11666097" y="380133"/>
                  <a:pt x="11912215" y="446404"/>
                  <a:pt x="12126982" y="563072"/>
                </a:cubicBezTo>
                <a:lnTo>
                  <a:pt x="12192001" y="60257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55205" y="207862"/>
                </a:lnTo>
                <a:cubicBezTo>
                  <a:pt x="524453" y="261507"/>
                  <a:pt x="938234" y="497713"/>
                  <a:pt x="1223759" y="843689"/>
                </a:cubicBezTo>
                <a:lnTo>
                  <a:pt x="1311523" y="961054"/>
                </a:lnTo>
                <a:lnTo>
                  <a:pt x="1316220" y="955887"/>
                </a:lnTo>
                <a:cubicBezTo>
                  <a:pt x="1638174" y="633932"/>
                  <a:pt x="2082950" y="434799"/>
                  <a:pt x="2574237" y="434799"/>
                </a:cubicBezTo>
                <a:cubicBezTo>
                  <a:pt x="2758469" y="434799"/>
                  <a:pt x="2936161" y="462802"/>
                  <a:pt x="3103288" y="514784"/>
                </a:cubicBezTo>
                <a:lnTo>
                  <a:pt x="3188753" y="546065"/>
                </a:lnTo>
                <a:lnTo>
                  <a:pt x="3281567" y="443944"/>
                </a:lnTo>
                <a:cubicBezTo>
                  <a:pt x="3555858" y="169652"/>
                  <a:pt x="3934787" y="0"/>
                  <a:pt x="4353340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-1" y="5412809"/>
            <a:ext cx="12192000" cy="1445191"/>
          </a:xfrm>
          <a:custGeom>
            <a:avLst/>
            <a:gdLst>
              <a:gd name="connsiteX0" fmla="*/ 3397688 w 12192000"/>
              <a:gd name="connsiteY0" fmla="*/ 0 h 1445191"/>
              <a:gd name="connsiteX1" fmla="*/ 4028686 w 12192000"/>
              <a:gd name="connsiteY1" fmla="*/ 335498 h 1445191"/>
              <a:gd name="connsiteX2" fmla="*/ 4064859 w 12192000"/>
              <a:gd name="connsiteY2" fmla="*/ 402142 h 1445191"/>
              <a:gd name="connsiteX3" fmla="*/ 4184991 w 12192000"/>
              <a:gd name="connsiteY3" fmla="*/ 336937 h 1445191"/>
              <a:gd name="connsiteX4" fmla="*/ 4481190 w 12192000"/>
              <a:gd name="connsiteY4" fmla="*/ 277137 h 1445191"/>
              <a:gd name="connsiteX5" fmla="*/ 5112188 w 12192000"/>
              <a:gd name="connsiteY5" fmla="*/ 612635 h 1445191"/>
              <a:gd name="connsiteX6" fmla="*/ 5112268 w 12192000"/>
              <a:gd name="connsiteY6" fmla="*/ 612785 h 1445191"/>
              <a:gd name="connsiteX7" fmla="*/ 5138627 w 12192000"/>
              <a:gd name="connsiteY7" fmla="*/ 564223 h 1445191"/>
              <a:gd name="connsiteX8" fmla="*/ 5943603 w 12192000"/>
              <a:gd name="connsiteY8" fmla="*/ 136221 h 1445191"/>
              <a:gd name="connsiteX9" fmla="*/ 6406326 w 12192000"/>
              <a:gd name="connsiteY9" fmla="*/ 253387 h 1445191"/>
              <a:gd name="connsiteX10" fmla="*/ 6446733 w 12192000"/>
              <a:gd name="connsiteY10" fmla="*/ 277935 h 1445191"/>
              <a:gd name="connsiteX11" fmla="*/ 6492158 w 12192000"/>
              <a:gd name="connsiteY11" fmla="*/ 222879 h 1445191"/>
              <a:gd name="connsiteX12" fmla="*/ 7030236 w 12192000"/>
              <a:gd name="connsiteY12" fmla="*/ 0 h 1445191"/>
              <a:gd name="connsiteX13" fmla="*/ 7568314 w 12192000"/>
              <a:gd name="connsiteY13" fmla="*/ 222879 h 1445191"/>
              <a:gd name="connsiteX14" fmla="*/ 7608074 w 12192000"/>
              <a:gd name="connsiteY14" fmla="*/ 271069 h 1445191"/>
              <a:gd name="connsiteX15" fmla="*/ 7616564 w 12192000"/>
              <a:gd name="connsiteY15" fmla="*/ 265911 h 1445191"/>
              <a:gd name="connsiteX16" fmla="*/ 8079289 w 12192000"/>
              <a:gd name="connsiteY16" fmla="*/ 148745 h 1445191"/>
              <a:gd name="connsiteX17" fmla="*/ 8813332 w 12192000"/>
              <a:gd name="connsiteY17" fmla="*/ 484217 h 1445191"/>
              <a:gd name="connsiteX18" fmla="*/ 8909108 w 12192000"/>
              <a:gd name="connsiteY18" fmla="*/ 615575 h 1445191"/>
              <a:gd name="connsiteX19" fmla="*/ 8910704 w 12192000"/>
              <a:gd name="connsiteY19" fmla="*/ 612634 h 1445191"/>
              <a:gd name="connsiteX20" fmla="*/ 9541702 w 12192000"/>
              <a:gd name="connsiteY20" fmla="*/ 277136 h 1445191"/>
              <a:gd name="connsiteX21" fmla="*/ 9967160 w 12192000"/>
              <a:gd name="connsiteY21" fmla="*/ 407095 h 1445191"/>
              <a:gd name="connsiteX22" fmla="*/ 9976306 w 12192000"/>
              <a:gd name="connsiteY22" fmla="*/ 414641 h 1445191"/>
              <a:gd name="connsiteX23" fmla="*/ 10019263 w 12192000"/>
              <a:gd name="connsiteY23" fmla="*/ 335498 h 1445191"/>
              <a:gd name="connsiteX24" fmla="*/ 10650261 w 12192000"/>
              <a:gd name="connsiteY24" fmla="*/ 0 h 1445191"/>
              <a:gd name="connsiteX25" fmla="*/ 11281259 w 12192000"/>
              <a:gd name="connsiteY25" fmla="*/ 335498 h 1445191"/>
              <a:gd name="connsiteX26" fmla="*/ 11306422 w 12192000"/>
              <a:gd name="connsiteY26" fmla="*/ 381858 h 1445191"/>
              <a:gd name="connsiteX27" fmla="*/ 11321378 w 12192000"/>
              <a:gd name="connsiteY27" fmla="*/ 369518 h 1445191"/>
              <a:gd name="connsiteX28" fmla="*/ 11746836 w 12192000"/>
              <a:gd name="connsiteY28" fmla="*/ 239559 h 1445191"/>
              <a:gd name="connsiteX29" fmla="*/ 12172294 w 12192000"/>
              <a:gd name="connsiteY29" fmla="*/ 369518 h 1445191"/>
              <a:gd name="connsiteX30" fmla="*/ 12192000 w 12192000"/>
              <a:gd name="connsiteY30" fmla="*/ 385777 h 1445191"/>
              <a:gd name="connsiteX31" fmla="*/ 12192000 w 12192000"/>
              <a:gd name="connsiteY31" fmla="*/ 1445191 h 1445191"/>
              <a:gd name="connsiteX32" fmla="*/ 0 w 12192000"/>
              <a:gd name="connsiteY32" fmla="*/ 1445191 h 1445191"/>
              <a:gd name="connsiteX33" fmla="*/ 0 w 12192000"/>
              <a:gd name="connsiteY33" fmla="*/ 52120 h 1445191"/>
              <a:gd name="connsiteX34" fmla="*/ 68550 w 12192000"/>
              <a:gd name="connsiteY34" fmla="*/ 79738 h 1445191"/>
              <a:gd name="connsiteX35" fmla="*/ 247175 w 12192000"/>
              <a:gd name="connsiteY35" fmla="*/ 184935 h 1445191"/>
              <a:gd name="connsiteX36" fmla="*/ 338186 w 12192000"/>
              <a:gd name="connsiteY36" fmla="*/ 253847 h 1445191"/>
              <a:gd name="connsiteX37" fmla="*/ 338943 w 12192000"/>
              <a:gd name="connsiteY37" fmla="*/ 253387 h 1445191"/>
              <a:gd name="connsiteX38" fmla="*/ 801669 w 12192000"/>
              <a:gd name="connsiteY38" fmla="*/ 136221 h 1445191"/>
              <a:gd name="connsiteX39" fmla="*/ 1631894 w 12192000"/>
              <a:gd name="connsiteY39" fmla="*/ 603610 h 1445191"/>
              <a:gd name="connsiteX40" fmla="*/ 1638578 w 12192000"/>
              <a:gd name="connsiteY40" fmla="*/ 617070 h 1445191"/>
              <a:gd name="connsiteX41" fmla="*/ 1711200 w 12192000"/>
              <a:gd name="connsiteY41" fmla="*/ 529051 h 1445191"/>
              <a:gd name="connsiteX42" fmla="*/ 2289136 w 12192000"/>
              <a:gd name="connsiteY42" fmla="*/ 289663 h 1445191"/>
              <a:gd name="connsiteX43" fmla="*/ 2695964 w 12192000"/>
              <a:gd name="connsiteY43" fmla="*/ 397949 h 1445191"/>
              <a:gd name="connsiteX44" fmla="*/ 2722727 w 12192000"/>
              <a:gd name="connsiteY44" fmla="*/ 416495 h 1445191"/>
              <a:gd name="connsiteX45" fmla="*/ 2766691 w 12192000"/>
              <a:gd name="connsiteY45" fmla="*/ 335498 h 1445191"/>
              <a:gd name="connsiteX46" fmla="*/ 3397688 w 12192000"/>
              <a:gd name="connsiteY46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192000" h="1445191">
                <a:moveTo>
                  <a:pt x="3397688" y="0"/>
                </a:moveTo>
                <a:cubicBezTo>
                  <a:pt x="3660354" y="0"/>
                  <a:pt x="3891936" y="133083"/>
                  <a:pt x="4028686" y="335498"/>
                </a:cubicBezTo>
                <a:lnTo>
                  <a:pt x="4064859" y="402142"/>
                </a:lnTo>
                <a:lnTo>
                  <a:pt x="4184991" y="336937"/>
                </a:lnTo>
                <a:cubicBezTo>
                  <a:pt x="4276031" y="298430"/>
                  <a:pt x="4376124" y="277137"/>
                  <a:pt x="4481190" y="277137"/>
                </a:cubicBezTo>
                <a:cubicBezTo>
                  <a:pt x="4743855" y="277137"/>
                  <a:pt x="4975438" y="410220"/>
                  <a:pt x="5112188" y="612635"/>
                </a:cubicBezTo>
                <a:lnTo>
                  <a:pt x="5112268" y="612785"/>
                </a:lnTo>
                <a:lnTo>
                  <a:pt x="5138627" y="564223"/>
                </a:lnTo>
                <a:cubicBezTo>
                  <a:pt x="5313082" y="305997"/>
                  <a:pt x="5608515" y="136221"/>
                  <a:pt x="5943603" y="136221"/>
                </a:cubicBezTo>
                <a:cubicBezTo>
                  <a:pt x="6111145" y="136221"/>
                  <a:pt x="6268776" y="178665"/>
                  <a:pt x="6406326" y="253387"/>
                </a:cubicBezTo>
                <a:lnTo>
                  <a:pt x="6446733" y="277935"/>
                </a:lnTo>
                <a:lnTo>
                  <a:pt x="6492158" y="222879"/>
                </a:lnTo>
                <a:cubicBezTo>
                  <a:pt x="6629864" y="85173"/>
                  <a:pt x="6820104" y="0"/>
                  <a:pt x="7030236" y="0"/>
                </a:cubicBezTo>
                <a:cubicBezTo>
                  <a:pt x="7240368" y="0"/>
                  <a:pt x="7430608" y="85173"/>
                  <a:pt x="7568314" y="222879"/>
                </a:cubicBezTo>
                <a:lnTo>
                  <a:pt x="7608074" y="271069"/>
                </a:lnTo>
                <a:lnTo>
                  <a:pt x="7616564" y="265911"/>
                </a:lnTo>
                <a:cubicBezTo>
                  <a:pt x="7754115" y="191189"/>
                  <a:pt x="7911746" y="148745"/>
                  <a:pt x="8079289" y="148745"/>
                </a:cubicBezTo>
                <a:cubicBezTo>
                  <a:pt x="8372490" y="148745"/>
                  <a:pt x="8635332" y="278730"/>
                  <a:pt x="8813332" y="484217"/>
                </a:cubicBezTo>
                <a:lnTo>
                  <a:pt x="8909108" y="615575"/>
                </a:lnTo>
                <a:lnTo>
                  <a:pt x="8910704" y="612634"/>
                </a:lnTo>
                <a:cubicBezTo>
                  <a:pt x="9047454" y="410219"/>
                  <a:pt x="9279036" y="277136"/>
                  <a:pt x="9541702" y="277136"/>
                </a:cubicBezTo>
                <a:cubicBezTo>
                  <a:pt x="9699301" y="277136"/>
                  <a:pt x="9845711" y="325046"/>
                  <a:pt x="9967160" y="407095"/>
                </a:cubicBezTo>
                <a:lnTo>
                  <a:pt x="9976306" y="414641"/>
                </a:lnTo>
                <a:lnTo>
                  <a:pt x="10019263" y="335498"/>
                </a:lnTo>
                <a:cubicBezTo>
                  <a:pt x="10156013" y="133083"/>
                  <a:pt x="10387595" y="0"/>
                  <a:pt x="10650261" y="0"/>
                </a:cubicBezTo>
                <a:cubicBezTo>
                  <a:pt x="10912927" y="0"/>
                  <a:pt x="11144509" y="133083"/>
                  <a:pt x="11281259" y="335498"/>
                </a:cubicBezTo>
                <a:lnTo>
                  <a:pt x="11306422" y="381858"/>
                </a:lnTo>
                <a:lnTo>
                  <a:pt x="11321378" y="369518"/>
                </a:lnTo>
                <a:cubicBezTo>
                  <a:pt x="11442827" y="287469"/>
                  <a:pt x="11589237" y="239559"/>
                  <a:pt x="11746836" y="239559"/>
                </a:cubicBezTo>
                <a:cubicBezTo>
                  <a:pt x="11904435" y="239559"/>
                  <a:pt x="12050845" y="287469"/>
                  <a:pt x="12172294" y="369518"/>
                </a:cubicBezTo>
                <a:lnTo>
                  <a:pt x="12192000" y="385777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52120"/>
                </a:lnTo>
                <a:lnTo>
                  <a:pt x="68550" y="79738"/>
                </a:lnTo>
                <a:cubicBezTo>
                  <a:pt x="130842" y="110458"/>
                  <a:pt x="190524" y="145664"/>
                  <a:pt x="247175" y="184935"/>
                </a:cubicBezTo>
                <a:lnTo>
                  <a:pt x="338186" y="253847"/>
                </a:lnTo>
                <a:lnTo>
                  <a:pt x="338943" y="253387"/>
                </a:lnTo>
                <a:cubicBezTo>
                  <a:pt x="476494" y="178665"/>
                  <a:pt x="634125" y="136221"/>
                  <a:pt x="801669" y="136221"/>
                </a:cubicBezTo>
                <a:cubicBezTo>
                  <a:pt x="1153510" y="136221"/>
                  <a:pt x="1461634" y="323399"/>
                  <a:pt x="1631894" y="603610"/>
                </a:cubicBezTo>
                <a:lnTo>
                  <a:pt x="1638578" y="617070"/>
                </a:lnTo>
                <a:lnTo>
                  <a:pt x="1711200" y="529051"/>
                </a:lnTo>
                <a:cubicBezTo>
                  <a:pt x="1859106" y="381145"/>
                  <a:pt x="2063437" y="289663"/>
                  <a:pt x="2289136" y="289663"/>
                </a:cubicBezTo>
                <a:cubicBezTo>
                  <a:pt x="2437250" y="289663"/>
                  <a:pt x="2576162" y="329061"/>
                  <a:pt x="2695964" y="397949"/>
                </a:cubicBezTo>
                <a:lnTo>
                  <a:pt x="2722727" y="416495"/>
                </a:lnTo>
                <a:lnTo>
                  <a:pt x="2766691" y="335498"/>
                </a:lnTo>
                <a:cubicBezTo>
                  <a:pt x="2903440" y="133083"/>
                  <a:pt x="3135023" y="0"/>
                  <a:pt x="3397688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" y="5724661"/>
            <a:ext cx="12191999" cy="1133339"/>
          </a:xfrm>
          <a:custGeom>
            <a:avLst/>
            <a:gdLst>
              <a:gd name="connsiteX0" fmla="*/ 4324187 w 12191999"/>
              <a:gd name="connsiteY0" fmla="*/ 0 h 1133339"/>
              <a:gd name="connsiteX1" fmla="*/ 4828786 w 12191999"/>
              <a:gd name="connsiteY1" fmla="*/ 268294 h 1133339"/>
              <a:gd name="connsiteX2" fmla="*/ 4852161 w 12191999"/>
              <a:gd name="connsiteY2" fmla="*/ 311359 h 1133339"/>
              <a:gd name="connsiteX3" fmla="*/ 4874652 w 12191999"/>
              <a:gd name="connsiteY3" fmla="*/ 309092 h 1133339"/>
              <a:gd name="connsiteX4" fmla="*/ 5307165 w 12191999"/>
              <a:gd name="connsiteY4" fmla="*/ 539058 h 1133339"/>
              <a:gd name="connsiteX5" fmla="*/ 5334082 w 12191999"/>
              <a:gd name="connsiteY5" fmla="*/ 588645 h 1133339"/>
              <a:gd name="connsiteX6" fmla="*/ 5405825 w 12191999"/>
              <a:gd name="connsiteY6" fmla="*/ 549703 h 1133339"/>
              <a:gd name="connsiteX7" fmla="*/ 5608854 w 12191999"/>
              <a:gd name="connsiteY7" fmla="*/ 508714 h 1133339"/>
              <a:gd name="connsiteX8" fmla="*/ 5653102 w 12191999"/>
              <a:gd name="connsiteY8" fmla="*/ 512618 h 1133339"/>
              <a:gd name="connsiteX9" fmla="*/ 5684350 w 12191999"/>
              <a:gd name="connsiteY9" fmla="*/ 474742 h 1133339"/>
              <a:gd name="connsiteX10" fmla="*/ 6053173 w 12191999"/>
              <a:gd name="connsiteY10" fmla="*/ 321971 h 1133339"/>
              <a:gd name="connsiteX11" fmla="*/ 6256201 w 12191999"/>
              <a:gd name="connsiteY11" fmla="*/ 362960 h 1133339"/>
              <a:gd name="connsiteX12" fmla="*/ 6335091 w 12191999"/>
              <a:gd name="connsiteY12" fmla="*/ 405780 h 1133339"/>
              <a:gd name="connsiteX13" fmla="*/ 6344312 w 12191999"/>
              <a:gd name="connsiteY13" fmla="*/ 398172 h 1133339"/>
              <a:gd name="connsiteX14" fmla="*/ 6635938 w 12191999"/>
              <a:gd name="connsiteY14" fmla="*/ 309092 h 1133339"/>
              <a:gd name="connsiteX15" fmla="*/ 7004761 w 12191999"/>
              <a:gd name="connsiteY15" fmla="*/ 461863 h 1133339"/>
              <a:gd name="connsiteX16" fmla="*/ 7041595 w 12191999"/>
              <a:gd name="connsiteY16" fmla="*/ 506507 h 1133339"/>
              <a:gd name="connsiteX17" fmla="*/ 7048024 w 12191999"/>
              <a:gd name="connsiteY17" fmla="*/ 501203 h 1133339"/>
              <a:gd name="connsiteX18" fmla="*/ 7339652 w 12191999"/>
              <a:gd name="connsiteY18" fmla="*/ 412123 h 1133339"/>
              <a:gd name="connsiteX19" fmla="*/ 7820257 w 12191999"/>
              <a:gd name="connsiteY19" fmla="*/ 730689 h 1133339"/>
              <a:gd name="connsiteX20" fmla="*/ 7823882 w 12191999"/>
              <a:gd name="connsiteY20" fmla="*/ 742369 h 1133339"/>
              <a:gd name="connsiteX21" fmla="*/ 7829379 w 12191999"/>
              <a:gd name="connsiteY21" fmla="*/ 732242 h 1133339"/>
              <a:gd name="connsiteX22" fmla="*/ 8261893 w 12191999"/>
              <a:gd name="connsiteY22" fmla="*/ 502276 h 1133339"/>
              <a:gd name="connsiteX23" fmla="*/ 8441234 w 12191999"/>
              <a:gd name="connsiteY23" fmla="*/ 533926 h 1133339"/>
              <a:gd name="connsiteX24" fmla="*/ 8512634 w 12191999"/>
              <a:gd name="connsiteY24" fmla="*/ 567236 h 1133339"/>
              <a:gd name="connsiteX25" fmla="*/ 8534598 w 12191999"/>
              <a:gd name="connsiteY25" fmla="*/ 526771 h 1133339"/>
              <a:gd name="connsiteX26" fmla="*/ 8840079 w 12191999"/>
              <a:gd name="connsiteY26" fmla="*/ 364348 h 1133339"/>
              <a:gd name="connsiteX27" fmla="*/ 9145560 w 12191999"/>
              <a:gd name="connsiteY27" fmla="*/ 526771 h 1133339"/>
              <a:gd name="connsiteX28" fmla="*/ 9164773 w 12191999"/>
              <a:gd name="connsiteY28" fmla="*/ 562169 h 1133339"/>
              <a:gd name="connsiteX29" fmla="*/ 9187740 w 12191999"/>
              <a:gd name="connsiteY29" fmla="*/ 549703 h 1133339"/>
              <a:gd name="connsiteX30" fmla="*/ 9390768 w 12191999"/>
              <a:gd name="connsiteY30" fmla="*/ 508714 h 1133339"/>
              <a:gd name="connsiteX31" fmla="*/ 9836849 w 12191999"/>
              <a:gd name="connsiteY31" fmla="*/ 759843 h 1133339"/>
              <a:gd name="connsiteX32" fmla="*/ 9846695 w 12191999"/>
              <a:gd name="connsiteY32" fmla="*/ 779672 h 1133339"/>
              <a:gd name="connsiteX33" fmla="*/ 9859902 w 12191999"/>
              <a:gd name="connsiteY33" fmla="*/ 737128 h 1133339"/>
              <a:gd name="connsiteX34" fmla="*/ 10340506 w 12191999"/>
              <a:gd name="connsiteY34" fmla="*/ 418562 h 1133339"/>
              <a:gd name="connsiteX35" fmla="*/ 10543534 w 12191999"/>
              <a:gd name="connsiteY35" fmla="*/ 459551 h 1133339"/>
              <a:gd name="connsiteX36" fmla="*/ 10626367 w 12191999"/>
              <a:gd name="connsiteY36" fmla="*/ 504512 h 1133339"/>
              <a:gd name="connsiteX37" fmla="*/ 10672181 w 12191999"/>
              <a:gd name="connsiteY37" fmla="*/ 448985 h 1133339"/>
              <a:gd name="connsiteX38" fmla="*/ 11041003 w 12191999"/>
              <a:gd name="connsiteY38" fmla="*/ 296214 h 1133339"/>
              <a:gd name="connsiteX39" fmla="*/ 11332631 w 12191999"/>
              <a:gd name="connsiteY39" fmla="*/ 385294 h 1133339"/>
              <a:gd name="connsiteX40" fmla="*/ 11371408 w 12191999"/>
              <a:gd name="connsiteY40" fmla="*/ 417288 h 1133339"/>
              <a:gd name="connsiteX41" fmla="*/ 11406247 w 12191999"/>
              <a:gd name="connsiteY41" fmla="*/ 398377 h 1133339"/>
              <a:gd name="connsiteX42" fmla="*/ 11609275 w 12191999"/>
              <a:gd name="connsiteY42" fmla="*/ 357388 h 1133339"/>
              <a:gd name="connsiteX43" fmla="*/ 12089879 w 12191999"/>
              <a:gd name="connsiteY43" fmla="*/ 675954 h 1133339"/>
              <a:gd name="connsiteX44" fmla="*/ 12109865 w 12191999"/>
              <a:gd name="connsiteY44" fmla="*/ 740336 h 1133339"/>
              <a:gd name="connsiteX45" fmla="*/ 12187741 w 12191999"/>
              <a:gd name="connsiteY45" fmla="*/ 732486 h 1133339"/>
              <a:gd name="connsiteX46" fmla="*/ 12191999 w 12191999"/>
              <a:gd name="connsiteY46" fmla="*/ 732755 h 1133339"/>
              <a:gd name="connsiteX47" fmla="*/ 12191999 w 12191999"/>
              <a:gd name="connsiteY47" fmla="*/ 1133339 h 1133339"/>
              <a:gd name="connsiteX48" fmla="*/ 0 w 12191999"/>
              <a:gd name="connsiteY48" fmla="*/ 1133339 h 1133339"/>
              <a:gd name="connsiteX49" fmla="*/ 0 w 12191999"/>
              <a:gd name="connsiteY49" fmla="*/ 662259 h 1133339"/>
              <a:gd name="connsiteX50" fmla="*/ 35270 w 12191999"/>
              <a:gd name="connsiteY50" fmla="*/ 627821 h 1133339"/>
              <a:gd name="connsiteX51" fmla="*/ 367052 w 12191999"/>
              <a:gd name="connsiteY51" fmla="*/ 508714 h 1133339"/>
              <a:gd name="connsiteX52" fmla="*/ 761454 w 12191999"/>
              <a:gd name="connsiteY52" fmla="*/ 688964 h 1133339"/>
              <a:gd name="connsiteX53" fmla="*/ 765322 w 12191999"/>
              <a:gd name="connsiteY53" fmla="*/ 694269 h 1133339"/>
              <a:gd name="connsiteX54" fmla="*/ 779363 w 12191999"/>
              <a:gd name="connsiteY54" fmla="*/ 668401 h 1133339"/>
              <a:gd name="connsiteX55" fmla="*/ 1249255 w 12191999"/>
              <a:gd name="connsiteY55" fmla="*/ 418562 h 1133339"/>
              <a:gd name="connsiteX56" fmla="*/ 1469828 w 12191999"/>
              <a:gd name="connsiteY56" fmla="*/ 463094 h 1133339"/>
              <a:gd name="connsiteX57" fmla="*/ 1529039 w 12191999"/>
              <a:gd name="connsiteY57" fmla="*/ 495232 h 1133339"/>
              <a:gd name="connsiteX58" fmla="*/ 1556571 w 12191999"/>
              <a:gd name="connsiteY58" fmla="*/ 461863 h 1133339"/>
              <a:gd name="connsiteX59" fmla="*/ 1925393 w 12191999"/>
              <a:gd name="connsiteY59" fmla="*/ 309092 h 1133339"/>
              <a:gd name="connsiteX60" fmla="*/ 2128421 w 12191999"/>
              <a:gd name="connsiteY60" fmla="*/ 350081 h 1133339"/>
              <a:gd name="connsiteX61" fmla="*/ 2211864 w 12191999"/>
              <a:gd name="connsiteY61" fmla="*/ 395372 h 1133339"/>
              <a:gd name="connsiteX62" fmla="*/ 2265051 w 12191999"/>
              <a:gd name="connsiteY62" fmla="*/ 366503 h 1133339"/>
              <a:gd name="connsiteX63" fmla="*/ 2485624 w 12191999"/>
              <a:gd name="connsiteY63" fmla="*/ 321971 h 1133339"/>
              <a:gd name="connsiteX64" fmla="*/ 3007763 w 12191999"/>
              <a:gd name="connsiteY64" fmla="*/ 668067 h 1133339"/>
              <a:gd name="connsiteX65" fmla="*/ 3028976 w 12191999"/>
              <a:gd name="connsiteY65" fmla="*/ 736404 h 1133339"/>
              <a:gd name="connsiteX66" fmla="*/ 3043766 w 12191999"/>
              <a:gd name="connsiteY66" fmla="*/ 731813 h 1133339"/>
              <a:gd name="connsiteX67" fmla="*/ 3148886 w 12191999"/>
              <a:gd name="connsiteY67" fmla="*/ 721216 h 1133339"/>
              <a:gd name="connsiteX68" fmla="*/ 3166919 w 12191999"/>
              <a:gd name="connsiteY68" fmla="*/ 722353 h 1133339"/>
              <a:gd name="connsiteX69" fmla="*/ 3196314 w 12191999"/>
              <a:gd name="connsiteY69" fmla="*/ 627658 h 1133339"/>
              <a:gd name="connsiteX70" fmla="*/ 3676918 w 12191999"/>
              <a:gd name="connsiteY70" fmla="*/ 309092 h 1133339"/>
              <a:gd name="connsiteX71" fmla="*/ 3782038 w 12191999"/>
              <a:gd name="connsiteY71" fmla="*/ 319689 h 1133339"/>
              <a:gd name="connsiteX72" fmla="*/ 3790298 w 12191999"/>
              <a:gd name="connsiteY72" fmla="*/ 322253 h 1133339"/>
              <a:gd name="connsiteX73" fmla="*/ 3819586 w 12191999"/>
              <a:gd name="connsiteY73" fmla="*/ 268294 h 1133339"/>
              <a:gd name="connsiteX74" fmla="*/ 4324187 w 12191999"/>
              <a:gd name="connsiteY74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91999" h="1133339">
                <a:moveTo>
                  <a:pt x="4324187" y="0"/>
                </a:moveTo>
                <a:cubicBezTo>
                  <a:pt x="4534237" y="0"/>
                  <a:pt x="4719430" y="106424"/>
                  <a:pt x="4828786" y="268294"/>
                </a:cubicBezTo>
                <a:lnTo>
                  <a:pt x="4852161" y="311359"/>
                </a:lnTo>
                <a:lnTo>
                  <a:pt x="4874652" y="309092"/>
                </a:lnTo>
                <a:cubicBezTo>
                  <a:pt x="5054694" y="309092"/>
                  <a:pt x="5213432" y="400313"/>
                  <a:pt x="5307165" y="539058"/>
                </a:cubicBezTo>
                <a:lnTo>
                  <a:pt x="5334082" y="588645"/>
                </a:lnTo>
                <a:lnTo>
                  <a:pt x="5405825" y="549703"/>
                </a:lnTo>
                <a:cubicBezTo>
                  <a:pt x="5468228" y="523309"/>
                  <a:pt x="5536836" y="508714"/>
                  <a:pt x="5608854" y="508714"/>
                </a:cubicBezTo>
                <a:lnTo>
                  <a:pt x="5653102" y="512618"/>
                </a:lnTo>
                <a:lnTo>
                  <a:pt x="5684350" y="474742"/>
                </a:lnTo>
                <a:cubicBezTo>
                  <a:pt x="5778740" y="380352"/>
                  <a:pt x="5909139" y="321971"/>
                  <a:pt x="6053173" y="321971"/>
                </a:cubicBezTo>
                <a:cubicBezTo>
                  <a:pt x="6125190" y="321971"/>
                  <a:pt x="6193799" y="336566"/>
                  <a:pt x="6256201" y="362960"/>
                </a:cubicBezTo>
                <a:lnTo>
                  <a:pt x="6335091" y="405780"/>
                </a:lnTo>
                <a:lnTo>
                  <a:pt x="6344312" y="398172"/>
                </a:lnTo>
                <a:cubicBezTo>
                  <a:pt x="6427558" y="341931"/>
                  <a:pt x="6527914" y="309092"/>
                  <a:pt x="6635938" y="309092"/>
                </a:cubicBezTo>
                <a:cubicBezTo>
                  <a:pt x="6779972" y="309092"/>
                  <a:pt x="6910371" y="367473"/>
                  <a:pt x="7004761" y="461863"/>
                </a:cubicBezTo>
                <a:lnTo>
                  <a:pt x="7041595" y="506507"/>
                </a:lnTo>
                <a:lnTo>
                  <a:pt x="7048024" y="501203"/>
                </a:lnTo>
                <a:cubicBezTo>
                  <a:pt x="7131271" y="444962"/>
                  <a:pt x="7231627" y="412123"/>
                  <a:pt x="7339652" y="412123"/>
                </a:cubicBezTo>
                <a:cubicBezTo>
                  <a:pt x="7555703" y="412123"/>
                  <a:pt x="7741074" y="543481"/>
                  <a:pt x="7820257" y="730689"/>
                </a:cubicBezTo>
                <a:lnTo>
                  <a:pt x="7823882" y="742369"/>
                </a:lnTo>
                <a:lnTo>
                  <a:pt x="7829379" y="732242"/>
                </a:lnTo>
                <a:cubicBezTo>
                  <a:pt x="7923114" y="593497"/>
                  <a:pt x="8081851" y="502276"/>
                  <a:pt x="8261893" y="502276"/>
                </a:cubicBezTo>
                <a:cubicBezTo>
                  <a:pt x="8324908" y="502276"/>
                  <a:pt x="8385313" y="513450"/>
                  <a:pt x="8441234" y="533926"/>
                </a:cubicBezTo>
                <a:lnTo>
                  <a:pt x="8512634" y="567236"/>
                </a:lnTo>
                <a:lnTo>
                  <a:pt x="8534598" y="526771"/>
                </a:lnTo>
                <a:cubicBezTo>
                  <a:pt x="8600802" y="428776"/>
                  <a:pt x="8712916" y="364348"/>
                  <a:pt x="8840079" y="364348"/>
                </a:cubicBezTo>
                <a:cubicBezTo>
                  <a:pt x="8967241" y="364348"/>
                  <a:pt x="9079356" y="428776"/>
                  <a:pt x="9145560" y="526771"/>
                </a:cubicBezTo>
                <a:lnTo>
                  <a:pt x="9164773" y="562169"/>
                </a:lnTo>
                <a:lnTo>
                  <a:pt x="9187740" y="549703"/>
                </a:lnTo>
                <a:cubicBezTo>
                  <a:pt x="9250143" y="523309"/>
                  <a:pt x="9318751" y="508714"/>
                  <a:pt x="9390768" y="508714"/>
                </a:cubicBezTo>
                <a:cubicBezTo>
                  <a:pt x="9579813" y="508714"/>
                  <a:pt x="9745368" y="609285"/>
                  <a:pt x="9836849" y="759843"/>
                </a:cubicBezTo>
                <a:lnTo>
                  <a:pt x="9846695" y="779672"/>
                </a:lnTo>
                <a:lnTo>
                  <a:pt x="9859902" y="737128"/>
                </a:lnTo>
                <a:cubicBezTo>
                  <a:pt x="9939084" y="549920"/>
                  <a:pt x="10124455" y="418562"/>
                  <a:pt x="10340506" y="418562"/>
                </a:cubicBezTo>
                <a:cubicBezTo>
                  <a:pt x="10412523" y="418562"/>
                  <a:pt x="10481131" y="433157"/>
                  <a:pt x="10543534" y="459551"/>
                </a:cubicBezTo>
                <a:lnTo>
                  <a:pt x="10626367" y="504512"/>
                </a:lnTo>
                <a:lnTo>
                  <a:pt x="10672181" y="448985"/>
                </a:lnTo>
                <a:cubicBezTo>
                  <a:pt x="10766571" y="354595"/>
                  <a:pt x="10896969" y="296214"/>
                  <a:pt x="11041003" y="296214"/>
                </a:cubicBezTo>
                <a:cubicBezTo>
                  <a:pt x="11149029" y="296214"/>
                  <a:pt x="11249384" y="329053"/>
                  <a:pt x="11332631" y="385294"/>
                </a:cubicBezTo>
                <a:lnTo>
                  <a:pt x="11371408" y="417288"/>
                </a:lnTo>
                <a:lnTo>
                  <a:pt x="11406247" y="398377"/>
                </a:lnTo>
                <a:cubicBezTo>
                  <a:pt x="11468650" y="371983"/>
                  <a:pt x="11537258" y="357388"/>
                  <a:pt x="11609275" y="357388"/>
                </a:cubicBezTo>
                <a:cubicBezTo>
                  <a:pt x="11825326" y="357388"/>
                  <a:pt x="12010697" y="488746"/>
                  <a:pt x="12089879" y="675954"/>
                </a:cubicBezTo>
                <a:lnTo>
                  <a:pt x="12109865" y="740336"/>
                </a:lnTo>
                <a:lnTo>
                  <a:pt x="12187741" y="732486"/>
                </a:lnTo>
                <a:lnTo>
                  <a:pt x="12191999" y="732755"/>
                </a:lnTo>
                <a:lnTo>
                  <a:pt x="12191999" y="1133339"/>
                </a:lnTo>
                <a:lnTo>
                  <a:pt x="0" y="1133339"/>
                </a:lnTo>
                <a:lnTo>
                  <a:pt x="0" y="662259"/>
                </a:lnTo>
                <a:lnTo>
                  <a:pt x="35270" y="627821"/>
                </a:lnTo>
                <a:cubicBezTo>
                  <a:pt x="125433" y="553412"/>
                  <a:pt x="241023" y="508714"/>
                  <a:pt x="367052" y="508714"/>
                </a:cubicBezTo>
                <a:cubicBezTo>
                  <a:pt x="524589" y="508714"/>
                  <a:pt x="665814" y="578555"/>
                  <a:pt x="761454" y="688964"/>
                </a:cubicBezTo>
                <a:lnTo>
                  <a:pt x="765322" y="694269"/>
                </a:lnTo>
                <a:lnTo>
                  <a:pt x="779363" y="668401"/>
                </a:lnTo>
                <a:cubicBezTo>
                  <a:pt x="881198" y="517666"/>
                  <a:pt x="1053653" y="418562"/>
                  <a:pt x="1249255" y="418562"/>
                </a:cubicBezTo>
                <a:cubicBezTo>
                  <a:pt x="1327495" y="418562"/>
                  <a:pt x="1402032" y="434418"/>
                  <a:pt x="1469828" y="463094"/>
                </a:cubicBezTo>
                <a:lnTo>
                  <a:pt x="1529039" y="495232"/>
                </a:lnTo>
                <a:lnTo>
                  <a:pt x="1556571" y="461863"/>
                </a:lnTo>
                <a:cubicBezTo>
                  <a:pt x="1650961" y="367473"/>
                  <a:pt x="1781359" y="309092"/>
                  <a:pt x="1925393" y="309092"/>
                </a:cubicBezTo>
                <a:cubicBezTo>
                  <a:pt x="1997410" y="309092"/>
                  <a:pt x="2066018" y="323687"/>
                  <a:pt x="2128421" y="350081"/>
                </a:cubicBezTo>
                <a:lnTo>
                  <a:pt x="2211864" y="395372"/>
                </a:lnTo>
                <a:lnTo>
                  <a:pt x="2265051" y="366503"/>
                </a:lnTo>
                <a:cubicBezTo>
                  <a:pt x="2332847" y="337827"/>
                  <a:pt x="2407384" y="321971"/>
                  <a:pt x="2485624" y="321971"/>
                </a:cubicBezTo>
                <a:cubicBezTo>
                  <a:pt x="2720347" y="321971"/>
                  <a:pt x="2921738" y="464681"/>
                  <a:pt x="3007763" y="668067"/>
                </a:cubicBezTo>
                <a:lnTo>
                  <a:pt x="3028976" y="736404"/>
                </a:lnTo>
                <a:lnTo>
                  <a:pt x="3043766" y="731813"/>
                </a:lnTo>
                <a:cubicBezTo>
                  <a:pt x="3077721" y="724865"/>
                  <a:pt x="3112877" y="721216"/>
                  <a:pt x="3148886" y="721216"/>
                </a:cubicBezTo>
                <a:lnTo>
                  <a:pt x="3166919" y="722353"/>
                </a:lnTo>
                <a:lnTo>
                  <a:pt x="3196314" y="627658"/>
                </a:lnTo>
                <a:cubicBezTo>
                  <a:pt x="3275496" y="440450"/>
                  <a:pt x="3460867" y="309092"/>
                  <a:pt x="3676918" y="309092"/>
                </a:cubicBezTo>
                <a:cubicBezTo>
                  <a:pt x="3712927" y="309092"/>
                  <a:pt x="3748083" y="312741"/>
                  <a:pt x="3782038" y="319689"/>
                </a:cubicBezTo>
                <a:lnTo>
                  <a:pt x="3790298" y="322253"/>
                </a:lnTo>
                <a:lnTo>
                  <a:pt x="3819586" y="268294"/>
                </a:lnTo>
                <a:cubicBezTo>
                  <a:pt x="3928943" y="106424"/>
                  <a:pt x="4114136" y="0"/>
                  <a:pt x="4324187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900000">
            <a:off x="8239736" y="1178883"/>
            <a:ext cx="636415" cy="44002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3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584676" y="409857"/>
            <a:ext cx="9022649" cy="267238"/>
            <a:chOff x="2331650" y="3295381"/>
            <a:chExt cx="9022649" cy="267238"/>
          </a:xfrm>
          <a:solidFill>
            <a:srgbClr val="53BAE9"/>
          </a:solidFill>
        </p:grpSpPr>
        <p:sp>
          <p:nvSpPr>
            <p:cNvPr id="35" name="椭圆 34"/>
            <p:cNvSpPr/>
            <p:nvPr/>
          </p:nvSpPr>
          <p:spPr>
            <a:xfrm rot="10800000">
              <a:off x="4045590" y="3295381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0800000">
              <a:off x="3407467" y="3328786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10800000">
              <a:off x="2836154" y="3362190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0800000">
              <a:off x="233165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373122" y="3295382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78054" y="3328787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0716176" y="3362191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128749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4611461" y="281866"/>
            <a:ext cx="296908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PowerMock</a:t>
            </a:r>
            <a:r>
              <a:rPr lang="zh-CN" altLang="en-US" sz="2800" dirty="0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注解</a:t>
            </a:r>
            <a:endParaRPr lang="zh-CN" altLang="en-US" sz="2800" dirty="0">
              <a:solidFill>
                <a:srgbClr val="53BAE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542548" y="2536464"/>
            <a:ext cx="4671263" cy="652743"/>
            <a:chOff x="5607549" y="2476056"/>
            <a:chExt cx="3563693" cy="497976"/>
          </a:xfrm>
        </p:grpSpPr>
        <p:sp>
          <p:nvSpPr>
            <p:cNvPr id="16" name="矩形 15"/>
            <p:cNvSpPr/>
            <p:nvPr/>
          </p:nvSpPr>
          <p:spPr>
            <a:xfrm>
              <a:off x="6228719" y="2517295"/>
              <a:ext cx="2942523" cy="3052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@</a:t>
              </a:r>
              <a:r>
                <a:rPr lang="en-US" altLang="zh-CN" sz="2000" dirty="0" err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RunnerWith</a:t>
              </a:r>
              <a:endPara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607549" y="2476056"/>
              <a:ext cx="497976" cy="497976"/>
              <a:chOff x="5607549" y="2521897"/>
              <a:chExt cx="497976" cy="497976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5607549" y="2521897"/>
                <a:ext cx="497976" cy="497976"/>
              </a:xfrm>
              <a:prstGeom prst="ellipse">
                <a:avLst/>
              </a:prstGeom>
              <a:solidFill>
                <a:srgbClr val="53BA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9" name="组合 18"/>
              <p:cNvGrpSpPr/>
              <p:nvPr/>
            </p:nvGrpSpPr>
            <p:grpSpPr>
              <a:xfrm flipH="1">
                <a:off x="5709115" y="2621443"/>
                <a:ext cx="294846" cy="298883"/>
                <a:chOff x="9363075" y="4967288"/>
                <a:chExt cx="463551" cy="469900"/>
              </a:xfrm>
              <a:solidFill>
                <a:schemeClr val="bg1"/>
              </a:solidFill>
            </p:grpSpPr>
            <p:sp>
              <p:nvSpPr>
                <p:cNvPr id="20" name="Freeform 22"/>
                <p:cNvSpPr>
                  <a:spLocks/>
                </p:cNvSpPr>
                <p:nvPr/>
              </p:nvSpPr>
              <p:spPr bwMode="auto">
                <a:xfrm>
                  <a:off x="9371013" y="5280025"/>
                  <a:ext cx="158750" cy="150813"/>
                </a:xfrm>
                <a:custGeom>
                  <a:avLst/>
                  <a:gdLst>
                    <a:gd name="T0" fmla="*/ 14 w 100"/>
                    <a:gd name="T1" fmla="*/ 95 h 95"/>
                    <a:gd name="T2" fmla="*/ 0 w 100"/>
                    <a:gd name="T3" fmla="*/ 80 h 95"/>
                    <a:gd name="T4" fmla="*/ 85 w 100"/>
                    <a:gd name="T5" fmla="*/ 0 h 95"/>
                    <a:gd name="T6" fmla="*/ 100 w 100"/>
                    <a:gd name="T7" fmla="*/ 14 h 95"/>
                    <a:gd name="T8" fmla="*/ 14 w 100"/>
                    <a:gd name="T9" fmla="*/ 95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95">
                      <a:moveTo>
                        <a:pt x="14" y="95"/>
                      </a:moveTo>
                      <a:lnTo>
                        <a:pt x="0" y="80"/>
                      </a:lnTo>
                      <a:lnTo>
                        <a:pt x="85" y="0"/>
                      </a:lnTo>
                      <a:lnTo>
                        <a:pt x="100" y="14"/>
                      </a:lnTo>
                      <a:lnTo>
                        <a:pt x="14" y="9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Freeform 23"/>
                <p:cNvSpPr>
                  <a:spLocks noEditPoints="1"/>
                </p:cNvSpPr>
                <p:nvPr/>
              </p:nvSpPr>
              <p:spPr bwMode="auto">
                <a:xfrm>
                  <a:off x="9486900" y="5200650"/>
                  <a:ext cx="120650" cy="120650"/>
                </a:xfrm>
                <a:custGeom>
                  <a:avLst/>
                  <a:gdLst>
                    <a:gd name="T0" fmla="*/ 16 w 32"/>
                    <a:gd name="T1" fmla="*/ 32 h 32"/>
                    <a:gd name="T2" fmla="*/ 0 w 32"/>
                    <a:gd name="T3" fmla="*/ 16 h 32"/>
                    <a:gd name="T4" fmla="*/ 16 w 32"/>
                    <a:gd name="T5" fmla="*/ 0 h 32"/>
                    <a:gd name="T6" fmla="*/ 32 w 32"/>
                    <a:gd name="T7" fmla="*/ 16 h 32"/>
                    <a:gd name="T8" fmla="*/ 16 w 32"/>
                    <a:gd name="T9" fmla="*/ 32 h 32"/>
                    <a:gd name="T10" fmla="*/ 16 w 32"/>
                    <a:gd name="T11" fmla="*/ 8 h 32"/>
                    <a:gd name="T12" fmla="*/ 8 w 32"/>
                    <a:gd name="T13" fmla="*/ 16 h 32"/>
                    <a:gd name="T14" fmla="*/ 16 w 32"/>
                    <a:gd name="T15" fmla="*/ 24 h 32"/>
                    <a:gd name="T16" fmla="*/ 24 w 32"/>
                    <a:gd name="T17" fmla="*/ 16 h 32"/>
                    <a:gd name="T18" fmla="*/ 16 w 32"/>
                    <a:gd name="T19" fmla="*/ 8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2" h="32">
                      <a:moveTo>
                        <a:pt x="16" y="32"/>
                      </a:moveTo>
                      <a:cubicBezTo>
                        <a:pt x="7" y="32"/>
                        <a:pt x="0" y="25"/>
                        <a:pt x="0" y="16"/>
                      </a:cubicBezTo>
                      <a:cubicBezTo>
                        <a:pt x="0" y="7"/>
                        <a:pt x="7" y="0"/>
                        <a:pt x="16" y="0"/>
                      </a:cubicBezTo>
                      <a:cubicBezTo>
                        <a:pt x="25" y="0"/>
                        <a:pt x="32" y="7"/>
                        <a:pt x="32" y="16"/>
                      </a:cubicBezTo>
                      <a:cubicBezTo>
                        <a:pt x="32" y="25"/>
                        <a:pt x="25" y="32"/>
                        <a:pt x="16" y="32"/>
                      </a:cubicBezTo>
                      <a:moveTo>
                        <a:pt x="16" y="8"/>
                      </a:moveTo>
                      <a:cubicBezTo>
                        <a:pt x="12" y="8"/>
                        <a:pt x="8" y="12"/>
                        <a:pt x="8" y="16"/>
                      </a:cubicBezTo>
                      <a:cubicBezTo>
                        <a:pt x="8" y="20"/>
                        <a:pt x="12" y="24"/>
                        <a:pt x="16" y="24"/>
                      </a:cubicBezTo>
                      <a:cubicBezTo>
                        <a:pt x="20" y="24"/>
                        <a:pt x="24" y="20"/>
                        <a:pt x="24" y="16"/>
                      </a:cubicBezTo>
                      <a:cubicBezTo>
                        <a:pt x="24" y="12"/>
                        <a:pt x="20" y="8"/>
                        <a:pt x="16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24"/>
                <p:cNvSpPr>
                  <a:spLocks noEditPoints="1"/>
                </p:cNvSpPr>
                <p:nvPr/>
              </p:nvSpPr>
              <p:spPr bwMode="auto">
                <a:xfrm>
                  <a:off x="9577388" y="4967288"/>
                  <a:ext cx="249238" cy="249238"/>
                </a:xfrm>
                <a:custGeom>
                  <a:avLst/>
                  <a:gdLst>
                    <a:gd name="T0" fmla="*/ 32 w 66"/>
                    <a:gd name="T1" fmla="*/ 66 h 66"/>
                    <a:gd name="T2" fmla="*/ 9 w 66"/>
                    <a:gd name="T3" fmla="*/ 57 h 66"/>
                    <a:gd name="T4" fmla="*/ 0 w 66"/>
                    <a:gd name="T5" fmla="*/ 34 h 66"/>
                    <a:gd name="T6" fmla="*/ 9 w 66"/>
                    <a:gd name="T7" fmla="*/ 11 h 66"/>
                    <a:gd name="T8" fmla="*/ 20 w 66"/>
                    <a:gd name="T9" fmla="*/ 0 h 66"/>
                    <a:gd name="T10" fmla="*/ 66 w 66"/>
                    <a:gd name="T11" fmla="*/ 46 h 66"/>
                    <a:gd name="T12" fmla="*/ 55 w 66"/>
                    <a:gd name="T13" fmla="*/ 57 h 66"/>
                    <a:gd name="T14" fmla="*/ 32 w 66"/>
                    <a:gd name="T15" fmla="*/ 66 h 66"/>
                    <a:gd name="T16" fmla="*/ 20 w 66"/>
                    <a:gd name="T17" fmla="*/ 12 h 66"/>
                    <a:gd name="T18" fmla="*/ 15 w 66"/>
                    <a:gd name="T19" fmla="*/ 17 h 66"/>
                    <a:gd name="T20" fmla="*/ 8 w 66"/>
                    <a:gd name="T21" fmla="*/ 34 h 66"/>
                    <a:gd name="T22" fmla="*/ 15 w 66"/>
                    <a:gd name="T23" fmla="*/ 51 h 66"/>
                    <a:gd name="T24" fmla="*/ 32 w 66"/>
                    <a:gd name="T25" fmla="*/ 58 h 66"/>
                    <a:gd name="T26" fmla="*/ 49 w 66"/>
                    <a:gd name="T27" fmla="*/ 51 h 66"/>
                    <a:gd name="T28" fmla="*/ 54 w 66"/>
                    <a:gd name="T29" fmla="*/ 46 h 66"/>
                    <a:gd name="T30" fmla="*/ 20 w 66"/>
                    <a:gd name="T31" fmla="*/ 12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6" h="66">
                      <a:moveTo>
                        <a:pt x="32" y="66"/>
                      </a:moveTo>
                      <a:cubicBezTo>
                        <a:pt x="23" y="66"/>
                        <a:pt x="15" y="63"/>
                        <a:pt x="9" y="57"/>
                      </a:cubicBezTo>
                      <a:cubicBezTo>
                        <a:pt x="3" y="51"/>
                        <a:pt x="0" y="43"/>
                        <a:pt x="0" y="34"/>
                      </a:cubicBezTo>
                      <a:cubicBezTo>
                        <a:pt x="0" y="25"/>
                        <a:pt x="3" y="17"/>
                        <a:pt x="9" y="11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6" y="46"/>
                        <a:pt x="66" y="46"/>
                        <a:pt x="66" y="46"/>
                      </a:cubicBezTo>
                      <a:cubicBezTo>
                        <a:pt x="55" y="57"/>
                        <a:pt x="55" y="57"/>
                        <a:pt x="55" y="57"/>
                      </a:cubicBezTo>
                      <a:cubicBezTo>
                        <a:pt x="49" y="63"/>
                        <a:pt x="41" y="66"/>
                        <a:pt x="32" y="66"/>
                      </a:cubicBezTo>
                      <a:moveTo>
                        <a:pt x="20" y="12"/>
                      </a:move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22"/>
                        <a:pt x="8" y="28"/>
                        <a:pt x="8" y="34"/>
                      </a:cubicBezTo>
                      <a:cubicBezTo>
                        <a:pt x="8" y="40"/>
                        <a:pt x="10" y="46"/>
                        <a:pt x="15" y="51"/>
                      </a:cubicBezTo>
                      <a:cubicBezTo>
                        <a:pt x="20" y="56"/>
                        <a:pt x="26" y="58"/>
                        <a:pt x="32" y="58"/>
                      </a:cubicBezTo>
                      <a:cubicBezTo>
                        <a:pt x="38" y="58"/>
                        <a:pt x="44" y="56"/>
                        <a:pt x="49" y="51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lnTo>
                        <a:pt x="2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Freeform 25"/>
                <p:cNvSpPr>
                  <a:spLocks/>
                </p:cNvSpPr>
                <p:nvPr/>
              </p:nvSpPr>
              <p:spPr bwMode="auto">
                <a:xfrm>
                  <a:off x="9363075" y="5065713"/>
                  <a:ext cx="365125" cy="371475"/>
                </a:xfrm>
                <a:custGeom>
                  <a:avLst/>
                  <a:gdLst>
                    <a:gd name="T0" fmla="*/ 0 w 230"/>
                    <a:gd name="T1" fmla="*/ 234 h 234"/>
                    <a:gd name="T2" fmla="*/ 22 w 230"/>
                    <a:gd name="T3" fmla="*/ 49 h 234"/>
                    <a:gd name="T4" fmla="*/ 112 w 230"/>
                    <a:gd name="T5" fmla="*/ 0 h 234"/>
                    <a:gd name="T6" fmla="*/ 121 w 230"/>
                    <a:gd name="T7" fmla="*/ 16 h 234"/>
                    <a:gd name="T8" fmla="*/ 41 w 230"/>
                    <a:gd name="T9" fmla="*/ 61 h 234"/>
                    <a:gd name="T10" fmla="*/ 24 w 230"/>
                    <a:gd name="T11" fmla="*/ 211 h 234"/>
                    <a:gd name="T12" fmla="*/ 185 w 230"/>
                    <a:gd name="T13" fmla="*/ 180 h 234"/>
                    <a:gd name="T14" fmla="*/ 211 w 230"/>
                    <a:gd name="T15" fmla="*/ 111 h 234"/>
                    <a:gd name="T16" fmla="*/ 230 w 230"/>
                    <a:gd name="T17" fmla="*/ 116 h 234"/>
                    <a:gd name="T18" fmla="*/ 199 w 230"/>
                    <a:gd name="T19" fmla="*/ 199 h 234"/>
                    <a:gd name="T20" fmla="*/ 0 w 230"/>
                    <a:gd name="T21" fmla="*/ 234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30" h="234">
                      <a:moveTo>
                        <a:pt x="0" y="234"/>
                      </a:moveTo>
                      <a:lnTo>
                        <a:pt x="22" y="49"/>
                      </a:lnTo>
                      <a:lnTo>
                        <a:pt x="112" y="0"/>
                      </a:lnTo>
                      <a:lnTo>
                        <a:pt x="121" y="16"/>
                      </a:lnTo>
                      <a:lnTo>
                        <a:pt x="41" y="61"/>
                      </a:lnTo>
                      <a:lnTo>
                        <a:pt x="24" y="211"/>
                      </a:lnTo>
                      <a:lnTo>
                        <a:pt x="185" y="180"/>
                      </a:lnTo>
                      <a:lnTo>
                        <a:pt x="211" y="111"/>
                      </a:lnTo>
                      <a:lnTo>
                        <a:pt x="230" y="116"/>
                      </a:lnTo>
                      <a:lnTo>
                        <a:pt x="199" y="199"/>
                      </a:lnTo>
                      <a:lnTo>
                        <a:pt x="0" y="2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4" name="组合 23"/>
          <p:cNvGrpSpPr/>
          <p:nvPr/>
        </p:nvGrpSpPr>
        <p:grpSpPr>
          <a:xfrm>
            <a:off x="6542548" y="3994890"/>
            <a:ext cx="4671263" cy="652743"/>
            <a:chOff x="5607549" y="3099264"/>
            <a:chExt cx="3563693" cy="497976"/>
          </a:xfrm>
        </p:grpSpPr>
        <p:sp>
          <p:nvSpPr>
            <p:cNvPr id="25" name="矩形 24"/>
            <p:cNvSpPr/>
            <p:nvPr/>
          </p:nvSpPr>
          <p:spPr>
            <a:xfrm>
              <a:off x="6228719" y="3140503"/>
              <a:ext cx="2942523" cy="3052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@</a:t>
              </a:r>
              <a:r>
                <a:rPr lang="en-US" altLang="zh-CN" sz="2000" dirty="0" err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PrepareForTest</a:t>
              </a:r>
              <a:endPara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607549" y="3099264"/>
              <a:ext cx="497976" cy="497976"/>
              <a:chOff x="5607549" y="3099264"/>
              <a:chExt cx="497976" cy="497976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5607549" y="3099264"/>
                <a:ext cx="497976" cy="497976"/>
              </a:xfrm>
              <a:prstGeom prst="ellipse">
                <a:avLst/>
              </a:prstGeom>
              <a:solidFill>
                <a:srgbClr val="53BA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5705580" y="3197296"/>
                <a:ext cx="301913" cy="301913"/>
                <a:chOff x="13057188" y="3740150"/>
                <a:chExt cx="474663" cy="474663"/>
              </a:xfrm>
              <a:solidFill>
                <a:schemeClr val="bg1"/>
              </a:solidFill>
            </p:grpSpPr>
            <p:sp>
              <p:nvSpPr>
                <p:cNvPr id="29" name="Freeform 18"/>
                <p:cNvSpPr>
                  <a:spLocks/>
                </p:cNvSpPr>
                <p:nvPr/>
              </p:nvSpPr>
              <p:spPr bwMode="auto">
                <a:xfrm>
                  <a:off x="13114338" y="4019550"/>
                  <a:ext cx="360363" cy="195263"/>
                </a:xfrm>
                <a:custGeom>
                  <a:avLst/>
                  <a:gdLst>
                    <a:gd name="T0" fmla="*/ 227 w 227"/>
                    <a:gd name="T1" fmla="*/ 123 h 123"/>
                    <a:gd name="T2" fmla="*/ 0 w 227"/>
                    <a:gd name="T3" fmla="*/ 123 h 123"/>
                    <a:gd name="T4" fmla="*/ 0 w 227"/>
                    <a:gd name="T5" fmla="*/ 0 h 123"/>
                    <a:gd name="T6" fmla="*/ 19 w 227"/>
                    <a:gd name="T7" fmla="*/ 0 h 123"/>
                    <a:gd name="T8" fmla="*/ 19 w 227"/>
                    <a:gd name="T9" fmla="*/ 104 h 123"/>
                    <a:gd name="T10" fmla="*/ 208 w 227"/>
                    <a:gd name="T11" fmla="*/ 104 h 123"/>
                    <a:gd name="T12" fmla="*/ 208 w 227"/>
                    <a:gd name="T13" fmla="*/ 0 h 123"/>
                    <a:gd name="T14" fmla="*/ 227 w 227"/>
                    <a:gd name="T15" fmla="*/ 0 h 123"/>
                    <a:gd name="T16" fmla="*/ 227 w 227"/>
                    <a:gd name="T17" fmla="*/ 123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7" h="123">
                      <a:moveTo>
                        <a:pt x="227" y="123"/>
                      </a:moveTo>
                      <a:lnTo>
                        <a:pt x="0" y="123"/>
                      </a:lnTo>
                      <a:lnTo>
                        <a:pt x="0" y="0"/>
                      </a:lnTo>
                      <a:lnTo>
                        <a:pt x="19" y="0"/>
                      </a:lnTo>
                      <a:lnTo>
                        <a:pt x="19" y="104"/>
                      </a:lnTo>
                      <a:lnTo>
                        <a:pt x="208" y="104"/>
                      </a:lnTo>
                      <a:lnTo>
                        <a:pt x="208" y="0"/>
                      </a:lnTo>
                      <a:lnTo>
                        <a:pt x="227" y="0"/>
                      </a:lnTo>
                      <a:lnTo>
                        <a:pt x="227" y="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Freeform 19"/>
                <p:cNvSpPr>
                  <a:spLocks/>
                </p:cNvSpPr>
                <p:nvPr/>
              </p:nvSpPr>
              <p:spPr bwMode="auto">
                <a:xfrm>
                  <a:off x="13057188" y="3740150"/>
                  <a:ext cx="474663" cy="274638"/>
                </a:xfrm>
                <a:custGeom>
                  <a:avLst/>
                  <a:gdLst>
                    <a:gd name="T0" fmla="*/ 284 w 299"/>
                    <a:gd name="T1" fmla="*/ 173 h 173"/>
                    <a:gd name="T2" fmla="*/ 149 w 299"/>
                    <a:gd name="T3" fmla="*/ 29 h 173"/>
                    <a:gd name="T4" fmla="*/ 14 w 299"/>
                    <a:gd name="T5" fmla="*/ 173 h 173"/>
                    <a:gd name="T6" fmla="*/ 0 w 299"/>
                    <a:gd name="T7" fmla="*/ 159 h 173"/>
                    <a:gd name="T8" fmla="*/ 149 w 299"/>
                    <a:gd name="T9" fmla="*/ 0 h 173"/>
                    <a:gd name="T10" fmla="*/ 299 w 299"/>
                    <a:gd name="T11" fmla="*/ 159 h 173"/>
                    <a:gd name="T12" fmla="*/ 284 w 299"/>
                    <a:gd name="T13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9" h="173">
                      <a:moveTo>
                        <a:pt x="284" y="173"/>
                      </a:moveTo>
                      <a:lnTo>
                        <a:pt x="149" y="29"/>
                      </a:lnTo>
                      <a:lnTo>
                        <a:pt x="14" y="173"/>
                      </a:lnTo>
                      <a:lnTo>
                        <a:pt x="0" y="159"/>
                      </a:lnTo>
                      <a:lnTo>
                        <a:pt x="149" y="0"/>
                      </a:lnTo>
                      <a:lnTo>
                        <a:pt x="299" y="159"/>
                      </a:lnTo>
                      <a:lnTo>
                        <a:pt x="284" y="17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20"/>
                <p:cNvSpPr>
                  <a:spLocks/>
                </p:cNvSpPr>
                <p:nvPr/>
              </p:nvSpPr>
              <p:spPr bwMode="auto">
                <a:xfrm>
                  <a:off x="13233400" y="4019550"/>
                  <a:ext cx="120650" cy="134938"/>
                </a:xfrm>
                <a:custGeom>
                  <a:avLst/>
                  <a:gdLst>
                    <a:gd name="T0" fmla="*/ 76 w 76"/>
                    <a:gd name="T1" fmla="*/ 85 h 85"/>
                    <a:gd name="T2" fmla="*/ 57 w 76"/>
                    <a:gd name="T3" fmla="*/ 85 h 85"/>
                    <a:gd name="T4" fmla="*/ 57 w 76"/>
                    <a:gd name="T5" fmla="*/ 19 h 85"/>
                    <a:gd name="T6" fmla="*/ 19 w 76"/>
                    <a:gd name="T7" fmla="*/ 19 h 85"/>
                    <a:gd name="T8" fmla="*/ 19 w 76"/>
                    <a:gd name="T9" fmla="*/ 85 h 85"/>
                    <a:gd name="T10" fmla="*/ 0 w 76"/>
                    <a:gd name="T11" fmla="*/ 85 h 85"/>
                    <a:gd name="T12" fmla="*/ 0 w 76"/>
                    <a:gd name="T13" fmla="*/ 0 h 85"/>
                    <a:gd name="T14" fmla="*/ 76 w 76"/>
                    <a:gd name="T15" fmla="*/ 0 h 85"/>
                    <a:gd name="T16" fmla="*/ 76 w 76"/>
                    <a:gd name="T17" fmla="*/ 8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6" h="85">
                      <a:moveTo>
                        <a:pt x="76" y="85"/>
                      </a:moveTo>
                      <a:lnTo>
                        <a:pt x="57" y="85"/>
                      </a:lnTo>
                      <a:lnTo>
                        <a:pt x="57" y="19"/>
                      </a:lnTo>
                      <a:lnTo>
                        <a:pt x="19" y="19"/>
                      </a:lnTo>
                      <a:lnTo>
                        <a:pt x="19" y="85"/>
                      </a:lnTo>
                      <a:lnTo>
                        <a:pt x="0" y="85"/>
                      </a:lnTo>
                      <a:lnTo>
                        <a:pt x="0" y="0"/>
                      </a:lnTo>
                      <a:lnTo>
                        <a:pt x="76" y="0"/>
                      </a:lnTo>
                      <a:lnTo>
                        <a:pt x="76" y="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21"/>
                <p:cNvSpPr>
                  <a:spLocks noEditPoints="1"/>
                </p:cNvSpPr>
                <p:nvPr/>
              </p:nvSpPr>
              <p:spPr bwMode="auto">
                <a:xfrm>
                  <a:off x="13233400" y="3868738"/>
                  <a:ext cx="120650" cy="120650"/>
                </a:xfrm>
                <a:custGeom>
                  <a:avLst/>
                  <a:gdLst>
                    <a:gd name="T0" fmla="*/ 16 w 32"/>
                    <a:gd name="T1" fmla="*/ 32 h 32"/>
                    <a:gd name="T2" fmla="*/ 0 w 32"/>
                    <a:gd name="T3" fmla="*/ 16 h 32"/>
                    <a:gd name="T4" fmla="*/ 16 w 32"/>
                    <a:gd name="T5" fmla="*/ 0 h 32"/>
                    <a:gd name="T6" fmla="*/ 32 w 32"/>
                    <a:gd name="T7" fmla="*/ 16 h 32"/>
                    <a:gd name="T8" fmla="*/ 16 w 32"/>
                    <a:gd name="T9" fmla="*/ 32 h 32"/>
                    <a:gd name="T10" fmla="*/ 16 w 32"/>
                    <a:gd name="T11" fmla="*/ 8 h 32"/>
                    <a:gd name="T12" fmla="*/ 8 w 32"/>
                    <a:gd name="T13" fmla="*/ 16 h 32"/>
                    <a:gd name="T14" fmla="*/ 16 w 32"/>
                    <a:gd name="T15" fmla="*/ 24 h 32"/>
                    <a:gd name="T16" fmla="*/ 24 w 32"/>
                    <a:gd name="T17" fmla="*/ 16 h 32"/>
                    <a:gd name="T18" fmla="*/ 16 w 32"/>
                    <a:gd name="T19" fmla="*/ 8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2" h="32">
                      <a:moveTo>
                        <a:pt x="16" y="32"/>
                      </a:moveTo>
                      <a:cubicBezTo>
                        <a:pt x="7" y="32"/>
                        <a:pt x="0" y="25"/>
                        <a:pt x="0" y="16"/>
                      </a:cubicBezTo>
                      <a:cubicBezTo>
                        <a:pt x="0" y="7"/>
                        <a:pt x="7" y="0"/>
                        <a:pt x="16" y="0"/>
                      </a:cubicBezTo>
                      <a:cubicBezTo>
                        <a:pt x="25" y="0"/>
                        <a:pt x="32" y="7"/>
                        <a:pt x="32" y="16"/>
                      </a:cubicBezTo>
                      <a:cubicBezTo>
                        <a:pt x="32" y="25"/>
                        <a:pt x="25" y="32"/>
                        <a:pt x="16" y="32"/>
                      </a:cubicBezTo>
                      <a:moveTo>
                        <a:pt x="16" y="8"/>
                      </a:moveTo>
                      <a:cubicBezTo>
                        <a:pt x="12" y="8"/>
                        <a:pt x="8" y="12"/>
                        <a:pt x="8" y="16"/>
                      </a:cubicBezTo>
                      <a:cubicBezTo>
                        <a:pt x="8" y="20"/>
                        <a:pt x="12" y="24"/>
                        <a:pt x="16" y="24"/>
                      </a:cubicBezTo>
                      <a:cubicBezTo>
                        <a:pt x="20" y="24"/>
                        <a:pt x="24" y="20"/>
                        <a:pt x="24" y="16"/>
                      </a:cubicBezTo>
                      <a:cubicBezTo>
                        <a:pt x="24" y="12"/>
                        <a:pt x="20" y="8"/>
                        <a:pt x="16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54" name="图片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7" t="2345" r="18736" b="2345"/>
          <a:stretch>
            <a:fillRect/>
          </a:stretch>
        </p:blipFill>
        <p:spPr>
          <a:xfrm>
            <a:off x="863890" y="3908772"/>
            <a:ext cx="2440218" cy="2440218"/>
          </a:xfrm>
          <a:custGeom>
            <a:avLst/>
            <a:gdLst>
              <a:gd name="connsiteX0" fmla="*/ 0 w 1888700"/>
              <a:gd name="connsiteY0" fmla="*/ 0 h 1888700"/>
              <a:gd name="connsiteX1" fmla="*/ 1888700 w 1888700"/>
              <a:gd name="connsiteY1" fmla="*/ 0 h 1888700"/>
              <a:gd name="connsiteX2" fmla="*/ 1888700 w 1888700"/>
              <a:gd name="connsiteY2" fmla="*/ 1888700 h 1888700"/>
              <a:gd name="connsiteX3" fmla="*/ 0 w 1888700"/>
              <a:gd name="connsiteY3" fmla="*/ 1888700 h 188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8700" h="1888700">
                <a:moveTo>
                  <a:pt x="0" y="0"/>
                </a:moveTo>
                <a:lnTo>
                  <a:pt x="1888700" y="0"/>
                </a:lnTo>
                <a:lnTo>
                  <a:pt x="1888700" y="1888700"/>
                </a:lnTo>
                <a:lnTo>
                  <a:pt x="0" y="1888700"/>
                </a:lnTo>
                <a:close/>
              </a:path>
            </a:pathLst>
          </a:cu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5" t="1307" r="20518" b="3383"/>
          <a:stretch>
            <a:fillRect/>
          </a:stretch>
        </p:blipFill>
        <p:spPr>
          <a:xfrm>
            <a:off x="3428095" y="1357484"/>
            <a:ext cx="2440218" cy="2440218"/>
          </a:xfrm>
          <a:custGeom>
            <a:avLst/>
            <a:gdLst>
              <a:gd name="connsiteX0" fmla="*/ 0 w 1888700"/>
              <a:gd name="connsiteY0" fmla="*/ 0 h 1888700"/>
              <a:gd name="connsiteX1" fmla="*/ 1888700 w 1888700"/>
              <a:gd name="connsiteY1" fmla="*/ 0 h 1888700"/>
              <a:gd name="connsiteX2" fmla="*/ 1888700 w 1888700"/>
              <a:gd name="connsiteY2" fmla="*/ 1888700 h 1888700"/>
              <a:gd name="connsiteX3" fmla="*/ 0 w 1888700"/>
              <a:gd name="connsiteY3" fmla="*/ 1888700 h 188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8700" h="1888700">
                <a:moveTo>
                  <a:pt x="0" y="0"/>
                </a:moveTo>
                <a:lnTo>
                  <a:pt x="1888700" y="0"/>
                </a:lnTo>
                <a:lnTo>
                  <a:pt x="1888700" y="1888700"/>
                </a:lnTo>
                <a:lnTo>
                  <a:pt x="0" y="1888700"/>
                </a:lnTo>
                <a:close/>
              </a:path>
            </a:pathLst>
          </a:cu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7" t="2345" r="11502" b="2345"/>
          <a:stretch>
            <a:fillRect/>
          </a:stretch>
        </p:blipFill>
        <p:spPr>
          <a:xfrm>
            <a:off x="3428095" y="3908772"/>
            <a:ext cx="2440218" cy="2440218"/>
          </a:xfrm>
          <a:custGeom>
            <a:avLst/>
            <a:gdLst>
              <a:gd name="connsiteX0" fmla="*/ 0 w 1888700"/>
              <a:gd name="connsiteY0" fmla="*/ 0 h 1888700"/>
              <a:gd name="connsiteX1" fmla="*/ 1888700 w 1888700"/>
              <a:gd name="connsiteY1" fmla="*/ 0 h 1888700"/>
              <a:gd name="connsiteX2" fmla="*/ 1888700 w 1888700"/>
              <a:gd name="connsiteY2" fmla="*/ 1888700 h 1888700"/>
              <a:gd name="connsiteX3" fmla="*/ 0 w 1888700"/>
              <a:gd name="connsiteY3" fmla="*/ 1888700 h 188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8700" h="1888700">
                <a:moveTo>
                  <a:pt x="0" y="0"/>
                </a:moveTo>
                <a:lnTo>
                  <a:pt x="1888700" y="0"/>
                </a:lnTo>
                <a:lnTo>
                  <a:pt x="1888700" y="1888700"/>
                </a:lnTo>
                <a:lnTo>
                  <a:pt x="0" y="1888700"/>
                </a:lnTo>
                <a:close/>
              </a:path>
            </a:pathLst>
          </a:cu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0" t="2345" r="18230" b="2345"/>
          <a:stretch>
            <a:fillRect/>
          </a:stretch>
        </p:blipFill>
        <p:spPr>
          <a:xfrm>
            <a:off x="863890" y="1357484"/>
            <a:ext cx="2440218" cy="2440218"/>
          </a:xfrm>
          <a:custGeom>
            <a:avLst/>
            <a:gdLst>
              <a:gd name="connsiteX0" fmla="*/ 0 w 1888700"/>
              <a:gd name="connsiteY0" fmla="*/ 0 h 1888700"/>
              <a:gd name="connsiteX1" fmla="*/ 1888700 w 1888700"/>
              <a:gd name="connsiteY1" fmla="*/ 0 h 1888700"/>
              <a:gd name="connsiteX2" fmla="*/ 1888700 w 1888700"/>
              <a:gd name="connsiteY2" fmla="*/ 1888700 h 1888700"/>
              <a:gd name="connsiteX3" fmla="*/ 0 w 1888700"/>
              <a:gd name="connsiteY3" fmla="*/ 1888700 h 188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8700" h="1888700">
                <a:moveTo>
                  <a:pt x="0" y="0"/>
                </a:moveTo>
                <a:lnTo>
                  <a:pt x="1888700" y="0"/>
                </a:lnTo>
                <a:lnTo>
                  <a:pt x="1888700" y="1888700"/>
                </a:lnTo>
                <a:lnTo>
                  <a:pt x="0" y="1888700"/>
                </a:lnTo>
                <a:close/>
              </a:path>
            </a:pathLst>
          </a:custGeom>
        </p:spPr>
      </p:pic>
      <p:sp>
        <p:nvSpPr>
          <p:cNvPr id="4" name="TextBox 3"/>
          <p:cNvSpPr txBox="1"/>
          <p:nvPr/>
        </p:nvSpPr>
        <p:spPr>
          <a:xfrm>
            <a:off x="7066791" y="3094161"/>
            <a:ext cx="3904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3BAE9"/>
                </a:solidFill>
                <a:latin typeface="微软雅黑" pitchFamily="34" charset="-122"/>
                <a:ea typeface="微软雅黑" pitchFamily="34" charset="-122"/>
              </a:rPr>
              <a:t>告诉</a:t>
            </a:r>
            <a:r>
              <a:rPr lang="en-US" altLang="zh-CN" sz="2000" dirty="0">
                <a:solidFill>
                  <a:srgbClr val="53BAE9"/>
                </a:solidFill>
                <a:latin typeface="微软雅黑" pitchFamily="34" charset="-122"/>
                <a:ea typeface="微软雅黑" pitchFamily="34" charset="-122"/>
              </a:rPr>
              <a:t>JUnit</a:t>
            </a:r>
            <a:r>
              <a:rPr lang="zh-CN" altLang="en-US" sz="2000" dirty="0" smtClean="0">
                <a:solidFill>
                  <a:srgbClr val="53BAE9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000" dirty="0" err="1" smtClean="0">
                <a:solidFill>
                  <a:srgbClr val="53BAE9"/>
                </a:solidFill>
                <a:latin typeface="微软雅黑" pitchFamily="34" charset="-122"/>
                <a:ea typeface="微软雅黑" pitchFamily="34" charset="-122"/>
              </a:rPr>
              <a:t>PowerMockRunner</a:t>
            </a:r>
            <a:endParaRPr lang="en-US" altLang="zh-CN" sz="2000" dirty="0" smtClean="0">
              <a:solidFill>
                <a:srgbClr val="53BAE9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rgbClr val="53BAE9"/>
                </a:solidFill>
                <a:latin typeface="微软雅黑" pitchFamily="34" charset="-122"/>
                <a:ea typeface="微软雅黑" pitchFamily="34" charset="-122"/>
              </a:rPr>
              <a:t>执</a:t>
            </a:r>
            <a:r>
              <a:rPr lang="zh-CN" altLang="en-US" sz="2000" dirty="0">
                <a:solidFill>
                  <a:srgbClr val="53BAE9"/>
                </a:solidFill>
                <a:latin typeface="微软雅黑" pitchFamily="34" charset="-122"/>
                <a:ea typeface="微软雅黑" pitchFamily="34" charset="-122"/>
              </a:rPr>
              <a:t>行测试用例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055544" y="4647633"/>
            <a:ext cx="39045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3BAE9"/>
                </a:solidFill>
                <a:latin typeface="微软雅黑" pitchFamily="34" charset="-122"/>
                <a:ea typeface="微软雅黑" pitchFamily="34" charset="-122"/>
              </a:rPr>
              <a:t>告</a:t>
            </a:r>
            <a:r>
              <a:rPr lang="zh-CN" altLang="en-US" sz="2000" dirty="0" smtClean="0">
                <a:solidFill>
                  <a:srgbClr val="53BAE9"/>
                </a:solidFill>
                <a:latin typeface="微软雅黑" pitchFamily="34" charset="-122"/>
                <a:ea typeface="微软雅黑" pitchFamily="34" charset="-122"/>
              </a:rPr>
              <a:t>诉</a:t>
            </a:r>
            <a:r>
              <a:rPr lang="en-US" altLang="zh-CN" sz="2000" dirty="0" err="1">
                <a:solidFill>
                  <a:srgbClr val="53BAE9"/>
                </a:solidFill>
                <a:latin typeface="微软雅黑" pitchFamily="34" charset="-122"/>
                <a:ea typeface="微软雅黑" pitchFamily="34" charset="-122"/>
              </a:rPr>
              <a:t>PowerMock</a:t>
            </a:r>
            <a:r>
              <a:rPr lang="zh-CN" altLang="en-US" sz="2000" dirty="0">
                <a:solidFill>
                  <a:srgbClr val="53BAE9"/>
                </a:solidFill>
                <a:latin typeface="微软雅黑" pitchFamily="34" charset="-122"/>
                <a:ea typeface="微软雅黑" pitchFamily="34" charset="-122"/>
              </a:rPr>
              <a:t>准</a:t>
            </a:r>
            <a:r>
              <a:rPr lang="zh-CN" altLang="en-US" sz="2000" dirty="0" smtClean="0">
                <a:solidFill>
                  <a:srgbClr val="53BAE9"/>
                </a:solidFill>
                <a:latin typeface="微软雅黑" pitchFamily="34" charset="-122"/>
                <a:ea typeface="微软雅黑" pitchFamily="34" charset="-122"/>
              </a:rPr>
              <a:t>备</a:t>
            </a:r>
            <a:r>
              <a:rPr lang="en-US" altLang="zh-CN" sz="2000" dirty="0" err="1" smtClean="0">
                <a:solidFill>
                  <a:srgbClr val="53BAE9"/>
                </a:solidFill>
                <a:latin typeface="微软雅黑" pitchFamily="34" charset="-122"/>
                <a:ea typeface="微软雅黑" pitchFamily="34" charset="-122"/>
              </a:rPr>
              <a:t>RequestUtils</a:t>
            </a:r>
            <a:r>
              <a:rPr lang="zh-CN" altLang="en-US" sz="2000" dirty="0" smtClean="0">
                <a:solidFill>
                  <a:srgbClr val="53BAE9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sz="2000" dirty="0">
                <a:solidFill>
                  <a:srgbClr val="53BAE9"/>
                </a:solidFill>
                <a:latin typeface="微软雅黑" pitchFamily="34" charset="-122"/>
                <a:ea typeface="微软雅黑" pitchFamily="34" charset="-122"/>
              </a:rPr>
              <a:t>进行测试。适用于模</a:t>
            </a:r>
            <a:r>
              <a:rPr lang="zh-CN" altLang="en-US" sz="2000" dirty="0" smtClean="0">
                <a:solidFill>
                  <a:srgbClr val="53BAE9"/>
                </a:solidFill>
                <a:latin typeface="微软雅黑" pitchFamily="34" charset="-122"/>
                <a:ea typeface="微软雅黑" pitchFamily="34" charset="-122"/>
              </a:rPr>
              <a:t>拟有</a:t>
            </a:r>
            <a:r>
              <a:rPr lang="en-US" altLang="zh-CN" sz="2000" dirty="0">
                <a:solidFill>
                  <a:srgbClr val="53BAE9"/>
                </a:solidFill>
                <a:latin typeface="微软雅黑" pitchFamily="34" charset="-122"/>
                <a:ea typeface="微软雅黑" pitchFamily="34" charset="-122"/>
              </a:rPr>
              <a:t>final, private, </a:t>
            </a:r>
            <a:r>
              <a:rPr lang="en-US" altLang="zh-CN" sz="2000" dirty="0" smtClean="0">
                <a:solidFill>
                  <a:srgbClr val="53BAE9"/>
                </a:solidFill>
                <a:latin typeface="微软雅黑" pitchFamily="34" charset="-122"/>
                <a:ea typeface="微软雅黑" pitchFamily="34" charset="-122"/>
              </a:rPr>
              <a:t>static</a:t>
            </a:r>
            <a:r>
              <a:rPr lang="zh-CN" altLang="en-US" sz="2000" dirty="0" smtClean="0">
                <a:solidFill>
                  <a:srgbClr val="53BAE9"/>
                </a:solidFill>
                <a:latin typeface="微软雅黑" pitchFamily="34" charset="-122"/>
                <a:ea typeface="微软雅黑" pitchFamily="34" charset="-122"/>
              </a:rPr>
              <a:t>方</a:t>
            </a:r>
            <a:r>
              <a:rPr lang="zh-CN" altLang="en-US" sz="2000" dirty="0">
                <a:solidFill>
                  <a:srgbClr val="53BAE9"/>
                </a:solidFill>
                <a:latin typeface="微软雅黑" pitchFamily="34" charset="-122"/>
                <a:ea typeface="微软雅黑" pitchFamily="34" charset="-122"/>
              </a:rPr>
              <a:t>法的类 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773" y="1505497"/>
            <a:ext cx="5344651" cy="78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95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" grpId="0"/>
      <p:bldP spid="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584676" y="409857"/>
            <a:ext cx="9022649" cy="267238"/>
            <a:chOff x="2331650" y="3295381"/>
            <a:chExt cx="9022649" cy="267238"/>
          </a:xfrm>
          <a:solidFill>
            <a:srgbClr val="53BAE9"/>
          </a:solidFill>
        </p:grpSpPr>
        <p:sp>
          <p:nvSpPr>
            <p:cNvPr id="35" name="椭圆 34"/>
            <p:cNvSpPr/>
            <p:nvPr/>
          </p:nvSpPr>
          <p:spPr>
            <a:xfrm rot="10800000">
              <a:off x="4045590" y="3295381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0800000">
              <a:off x="3407467" y="3328786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10800000">
              <a:off x="2836154" y="3362190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0800000">
              <a:off x="233165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373122" y="3295382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78054" y="3328787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0716176" y="3362191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128749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4796607" y="281866"/>
            <a:ext cx="259878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Mock</a:t>
            </a:r>
            <a:r>
              <a:rPr lang="zh-CN" altLang="en-US" sz="2800" dirty="0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静态方法</a:t>
            </a:r>
            <a:endParaRPr lang="zh-CN" altLang="en-US" sz="2800" dirty="0">
              <a:solidFill>
                <a:srgbClr val="53BAE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597247" y="1945934"/>
            <a:ext cx="1815567" cy="1842784"/>
            <a:chOff x="1695226" y="3321784"/>
            <a:chExt cx="1250759" cy="1250759"/>
          </a:xfrm>
        </p:grpSpPr>
        <p:sp>
          <p:nvSpPr>
            <p:cNvPr id="13" name="椭圆 12"/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416800" y="3736442"/>
            <a:ext cx="1306160" cy="1250776"/>
            <a:chOff x="1695226" y="3321784"/>
            <a:chExt cx="1250759" cy="1250759"/>
          </a:xfrm>
        </p:grpSpPr>
        <p:sp>
          <p:nvSpPr>
            <p:cNvPr id="16" name="椭圆 15"/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055100" y="4572354"/>
            <a:ext cx="1279352" cy="1250776"/>
            <a:chOff x="1695226" y="3321784"/>
            <a:chExt cx="1250759" cy="1250759"/>
          </a:xfrm>
        </p:grpSpPr>
        <p:sp>
          <p:nvSpPr>
            <p:cNvPr id="19" name="椭圆 18"/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750558" y="3363263"/>
            <a:ext cx="1108071" cy="1025170"/>
            <a:chOff x="1695226" y="3321784"/>
            <a:chExt cx="1250759" cy="1250759"/>
          </a:xfrm>
        </p:grpSpPr>
        <p:sp>
          <p:nvSpPr>
            <p:cNvPr id="22" name="椭圆 21"/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rgbClr val="53BAE9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3BAE9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9" name="椭圆 28"/>
          <p:cNvSpPr/>
          <p:nvPr/>
        </p:nvSpPr>
        <p:spPr>
          <a:xfrm>
            <a:off x="10036011" y="3769957"/>
            <a:ext cx="458469" cy="46975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8434456" y="5278336"/>
            <a:ext cx="458928" cy="375730"/>
            <a:chOff x="304800" y="673100"/>
            <a:chExt cx="4000500" cy="4000500"/>
          </a:xfrm>
          <a:effectLst>
            <a:outerShdw blurRad="393700" dist="152400" dir="8100000" sx="110000" sy="110000" algn="tr" rotWithShape="0">
              <a:srgbClr val="53BAE9">
                <a:alpha val="62000"/>
              </a:srgbClr>
            </a:outerShdw>
          </a:effectLst>
        </p:grpSpPr>
        <p:sp>
          <p:nvSpPr>
            <p:cNvPr id="31" name="同心圆 3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6" name="椭圆 45"/>
          <p:cNvSpPr/>
          <p:nvPr/>
        </p:nvSpPr>
        <p:spPr>
          <a:xfrm>
            <a:off x="7835901" y="2844759"/>
            <a:ext cx="532804" cy="46975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11099490" y="5097207"/>
            <a:ext cx="317810" cy="36899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sx="105000" sy="105000" algn="tr" rotWithShape="0">
              <a:srgbClr val="53BAE9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0750558" y="2374867"/>
            <a:ext cx="444899" cy="46975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sx="105000" sy="105000" algn="tr" rotWithShape="0">
              <a:srgbClr val="53BAE9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9433101" y="4183244"/>
            <a:ext cx="213074" cy="234880"/>
          </a:xfrm>
          <a:prstGeom prst="ellipse">
            <a:avLst/>
          </a:prstGeom>
          <a:solidFill>
            <a:srgbClr val="53BAE9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33" y="866249"/>
            <a:ext cx="5590663" cy="574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5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584676" y="409857"/>
            <a:ext cx="9022649" cy="267238"/>
            <a:chOff x="2331650" y="3295381"/>
            <a:chExt cx="9022649" cy="267238"/>
          </a:xfrm>
          <a:solidFill>
            <a:srgbClr val="53BAE9"/>
          </a:solidFill>
        </p:grpSpPr>
        <p:sp>
          <p:nvSpPr>
            <p:cNvPr id="35" name="椭圆 34"/>
            <p:cNvSpPr/>
            <p:nvPr/>
          </p:nvSpPr>
          <p:spPr>
            <a:xfrm rot="10800000">
              <a:off x="4045590" y="3295381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0800000">
              <a:off x="3407467" y="3328786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10800000">
              <a:off x="2836154" y="3362190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0800000">
              <a:off x="233165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373122" y="3295382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78054" y="3328787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0716176" y="3362191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128749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4751722" y="281866"/>
            <a:ext cx="268855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Mock </a:t>
            </a:r>
            <a:r>
              <a:rPr lang="zh-CN" altLang="en-US" sz="2800" dirty="0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私有方</a:t>
            </a:r>
            <a:r>
              <a:rPr lang="zh-CN" altLang="en-US" sz="2800" dirty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法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0573920" y="2289024"/>
            <a:ext cx="1182115" cy="1108589"/>
            <a:chOff x="304800" y="673100"/>
            <a:chExt cx="4000500" cy="4000500"/>
          </a:xfrm>
          <a:solidFill>
            <a:schemeClr val="accent4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rgbClr val="53BAE9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rgbClr val="53BAE9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483829" y="2843318"/>
            <a:ext cx="1443298" cy="1353527"/>
            <a:chOff x="1695226" y="3321784"/>
            <a:chExt cx="1250759" cy="1250759"/>
          </a:xfrm>
        </p:grpSpPr>
        <p:sp>
          <p:nvSpPr>
            <p:cNvPr id="16" name="椭圆 15"/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rgbClr val="53BAE9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023916" y="3516712"/>
            <a:ext cx="1670336" cy="1566445"/>
            <a:chOff x="304800" y="673100"/>
            <a:chExt cx="4000500" cy="4000500"/>
          </a:xfrm>
          <a:effectLst>
            <a:outerShdw blurRad="444500" dist="254000" dir="8100000" sx="105000" sy="105000" algn="tr" rotWithShape="0">
              <a:srgbClr val="53BAE9">
                <a:alpha val="50000"/>
              </a:srgb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330249" y="4482277"/>
            <a:ext cx="1846417" cy="1731572"/>
            <a:chOff x="1695226" y="3321784"/>
            <a:chExt cx="1250759" cy="1250759"/>
          </a:xfrm>
        </p:grpSpPr>
        <p:sp>
          <p:nvSpPr>
            <p:cNvPr id="22" name="椭圆 21"/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757290" y="3211925"/>
            <a:ext cx="2496168" cy="2340906"/>
            <a:chOff x="304800" y="673100"/>
            <a:chExt cx="4000500" cy="4000500"/>
          </a:xfr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effectLst>
            <a:outerShdw blurRad="444500" dist="254000" dir="8100000" sx="105000" sy="105000" algn="tr" rotWithShape="0">
              <a:srgbClr val="53BAE9">
                <a:alpha val="50000"/>
              </a:srgb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235658" y="1441314"/>
            <a:ext cx="3048216" cy="2858620"/>
            <a:chOff x="1695226" y="3321784"/>
            <a:chExt cx="1250759" cy="1250759"/>
          </a:xfrm>
        </p:grpSpPr>
        <p:sp>
          <p:nvSpPr>
            <p:cNvPr id="28" name="椭圆 27"/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30" y="1071995"/>
            <a:ext cx="5561370" cy="486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5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584676" y="409857"/>
            <a:ext cx="9022649" cy="267238"/>
            <a:chOff x="2331650" y="3295381"/>
            <a:chExt cx="9022649" cy="267238"/>
          </a:xfrm>
          <a:solidFill>
            <a:srgbClr val="53BAE9"/>
          </a:solidFill>
        </p:grpSpPr>
        <p:sp>
          <p:nvSpPr>
            <p:cNvPr id="35" name="椭圆 34"/>
            <p:cNvSpPr/>
            <p:nvPr/>
          </p:nvSpPr>
          <p:spPr>
            <a:xfrm rot="10800000">
              <a:off x="4045590" y="3295381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0800000">
              <a:off x="3407467" y="3328786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10800000">
              <a:off x="2836154" y="3362190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0800000">
              <a:off x="233165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373122" y="3295382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78054" y="3328787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0716176" y="3362191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128749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4750118" y="281866"/>
            <a:ext cx="269176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Mock </a:t>
            </a:r>
            <a:r>
              <a:rPr lang="en-US" altLang="zh-CN" sz="2800" dirty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final</a:t>
            </a:r>
            <a:r>
              <a:rPr lang="zh-CN" altLang="en-US" sz="2800" dirty="0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方</a:t>
            </a:r>
            <a:r>
              <a:rPr lang="zh-CN" altLang="en-US" sz="2800" dirty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法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0573920" y="2289024"/>
            <a:ext cx="1182115" cy="1108589"/>
            <a:chOff x="304800" y="673100"/>
            <a:chExt cx="4000500" cy="4000500"/>
          </a:xfrm>
          <a:solidFill>
            <a:schemeClr val="accent4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rgbClr val="53BAE9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rgbClr val="53BAE9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483829" y="2843318"/>
            <a:ext cx="1443298" cy="1353527"/>
            <a:chOff x="1695226" y="3321784"/>
            <a:chExt cx="1250759" cy="1250759"/>
          </a:xfrm>
        </p:grpSpPr>
        <p:sp>
          <p:nvSpPr>
            <p:cNvPr id="16" name="椭圆 15"/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rgbClr val="53BAE9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023916" y="3516712"/>
            <a:ext cx="1670336" cy="1566445"/>
            <a:chOff x="304800" y="673100"/>
            <a:chExt cx="4000500" cy="4000500"/>
          </a:xfrm>
          <a:effectLst>
            <a:outerShdw blurRad="444500" dist="254000" dir="8100000" sx="105000" sy="105000" algn="tr" rotWithShape="0">
              <a:srgbClr val="53BAE9">
                <a:alpha val="50000"/>
              </a:srgb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330249" y="4482277"/>
            <a:ext cx="1846417" cy="1731572"/>
            <a:chOff x="1695226" y="3321784"/>
            <a:chExt cx="1250759" cy="1250759"/>
          </a:xfrm>
        </p:grpSpPr>
        <p:sp>
          <p:nvSpPr>
            <p:cNvPr id="22" name="椭圆 21"/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757290" y="3211925"/>
            <a:ext cx="2496168" cy="2340906"/>
            <a:chOff x="304800" y="673100"/>
            <a:chExt cx="4000500" cy="4000500"/>
          </a:xfr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effectLst>
            <a:outerShdw blurRad="444500" dist="254000" dir="8100000" sx="105000" sy="105000" algn="tr" rotWithShape="0">
              <a:srgbClr val="53BAE9">
                <a:alpha val="50000"/>
              </a:srgb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235658" y="1441314"/>
            <a:ext cx="3048216" cy="2858620"/>
            <a:chOff x="1695226" y="3321784"/>
            <a:chExt cx="1250759" cy="1250759"/>
          </a:xfrm>
        </p:grpSpPr>
        <p:sp>
          <p:nvSpPr>
            <p:cNvPr id="28" name="椭圆 27"/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60" y="805085"/>
            <a:ext cx="5814482" cy="544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3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B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rot="10800000">
            <a:off x="2551641" y="3295381"/>
            <a:ext cx="267237" cy="2672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10800000">
            <a:off x="1913518" y="3328786"/>
            <a:ext cx="200428" cy="200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0800000">
            <a:off x="1342205" y="3362190"/>
            <a:ext cx="133619" cy="13361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0800000">
            <a:off x="837701" y="3395595"/>
            <a:ext cx="66809" cy="66809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373122" y="3295382"/>
            <a:ext cx="267237" cy="2672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0078054" y="3328787"/>
            <a:ext cx="200428" cy="200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716176" y="3362191"/>
            <a:ext cx="133619" cy="13361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1287490" y="3395595"/>
            <a:ext cx="66809" cy="66809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190771" y="2828836"/>
            <a:ext cx="1207383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72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04</a:t>
            </a:r>
            <a:endParaRPr lang="zh-CN" altLang="en-US" sz="72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560528" y="2811246"/>
            <a:ext cx="4440700" cy="609447"/>
            <a:chOff x="4494727" y="2895096"/>
            <a:chExt cx="4440700" cy="609447"/>
          </a:xfrm>
        </p:grpSpPr>
        <p:sp>
          <p:nvSpPr>
            <p:cNvPr id="14" name="文本框 13"/>
            <p:cNvSpPr txBox="1"/>
            <p:nvPr/>
          </p:nvSpPr>
          <p:spPr>
            <a:xfrm>
              <a:off x="4494727" y="2895096"/>
              <a:ext cx="444070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测试用例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4494727" y="3504543"/>
              <a:ext cx="440457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任意多边形 16"/>
          <p:cNvSpPr/>
          <p:nvPr/>
        </p:nvSpPr>
        <p:spPr>
          <a:xfrm>
            <a:off x="-1" y="4882636"/>
            <a:ext cx="12192001" cy="1975365"/>
          </a:xfrm>
          <a:custGeom>
            <a:avLst/>
            <a:gdLst>
              <a:gd name="connsiteX0" fmla="*/ 4353340 w 12192001"/>
              <a:gd name="connsiteY0" fmla="*/ 0 h 1975365"/>
              <a:gd name="connsiteX1" fmla="*/ 5522941 w 12192001"/>
              <a:gd name="connsiteY1" fmla="*/ 551581 h 1975365"/>
              <a:gd name="connsiteX2" fmla="*/ 5532197 w 12192001"/>
              <a:gd name="connsiteY2" fmla="*/ 563959 h 1975365"/>
              <a:gd name="connsiteX3" fmla="*/ 5553053 w 12192001"/>
              <a:gd name="connsiteY3" fmla="*/ 553912 h 1975365"/>
              <a:gd name="connsiteX4" fmla="*/ 6143039 w 12192001"/>
              <a:gd name="connsiteY4" fmla="*/ 434799 h 1975365"/>
              <a:gd name="connsiteX5" fmla="*/ 7214812 w 12192001"/>
              <a:gd name="connsiteY5" fmla="*/ 878743 h 1975365"/>
              <a:gd name="connsiteX6" fmla="*/ 7274619 w 12192001"/>
              <a:gd name="connsiteY6" fmla="*/ 944547 h 1975365"/>
              <a:gd name="connsiteX7" fmla="*/ 7300992 w 12192001"/>
              <a:gd name="connsiteY7" fmla="*/ 901137 h 1975365"/>
              <a:gd name="connsiteX8" fmla="*/ 8776254 w 12192001"/>
              <a:gd name="connsiteY8" fmla="*/ 116746 h 1975365"/>
              <a:gd name="connsiteX9" fmla="*/ 10251516 w 12192001"/>
              <a:gd name="connsiteY9" fmla="*/ 901137 h 1975365"/>
              <a:gd name="connsiteX10" fmla="*/ 10255993 w 12192001"/>
              <a:gd name="connsiteY10" fmla="*/ 908506 h 1975365"/>
              <a:gd name="connsiteX11" fmla="*/ 10332727 w 12192001"/>
              <a:gd name="connsiteY11" fmla="*/ 824077 h 1975365"/>
              <a:gd name="connsiteX12" fmla="*/ 11404501 w 12192001"/>
              <a:gd name="connsiteY12" fmla="*/ 380133 h 1975365"/>
              <a:gd name="connsiteX13" fmla="*/ 12126982 w 12192001"/>
              <a:gd name="connsiteY13" fmla="*/ 563072 h 1975365"/>
              <a:gd name="connsiteX14" fmla="*/ 12192001 w 12192001"/>
              <a:gd name="connsiteY14" fmla="*/ 602572 h 1975365"/>
              <a:gd name="connsiteX15" fmla="*/ 12192001 w 12192001"/>
              <a:gd name="connsiteY15" fmla="*/ 1975365 h 1975365"/>
              <a:gd name="connsiteX16" fmla="*/ 0 w 12192001"/>
              <a:gd name="connsiteY16" fmla="*/ 1975365 h 1975365"/>
              <a:gd name="connsiteX17" fmla="*/ 0 w 12192001"/>
              <a:gd name="connsiteY17" fmla="*/ 204727 h 1975365"/>
              <a:gd name="connsiteX18" fmla="*/ 55205 w 12192001"/>
              <a:gd name="connsiteY18" fmla="*/ 207862 h 1975365"/>
              <a:gd name="connsiteX19" fmla="*/ 1223759 w 12192001"/>
              <a:gd name="connsiteY19" fmla="*/ 843689 h 1975365"/>
              <a:gd name="connsiteX20" fmla="*/ 1311523 w 12192001"/>
              <a:gd name="connsiteY20" fmla="*/ 961054 h 1975365"/>
              <a:gd name="connsiteX21" fmla="*/ 1316220 w 12192001"/>
              <a:gd name="connsiteY21" fmla="*/ 955887 h 1975365"/>
              <a:gd name="connsiteX22" fmla="*/ 2574237 w 12192001"/>
              <a:gd name="connsiteY22" fmla="*/ 434799 h 1975365"/>
              <a:gd name="connsiteX23" fmla="*/ 3103288 w 12192001"/>
              <a:gd name="connsiteY23" fmla="*/ 514784 h 1975365"/>
              <a:gd name="connsiteX24" fmla="*/ 3188753 w 12192001"/>
              <a:gd name="connsiteY24" fmla="*/ 546065 h 1975365"/>
              <a:gd name="connsiteX25" fmla="*/ 3281567 w 12192001"/>
              <a:gd name="connsiteY25" fmla="*/ 443944 h 1975365"/>
              <a:gd name="connsiteX26" fmla="*/ 4353340 w 12192001"/>
              <a:gd name="connsiteY26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192001" h="1975365">
                <a:moveTo>
                  <a:pt x="4353340" y="0"/>
                </a:moveTo>
                <a:cubicBezTo>
                  <a:pt x="4824213" y="0"/>
                  <a:pt x="5244936" y="214716"/>
                  <a:pt x="5522941" y="551581"/>
                </a:cubicBezTo>
                <a:lnTo>
                  <a:pt x="5532197" y="563959"/>
                </a:lnTo>
                <a:lnTo>
                  <a:pt x="5553053" y="553912"/>
                </a:lnTo>
                <a:cubicBezTo>
                  <a:pt x="5734391" y="477212"/>
                  <a:pt x="5933762" y="434799"/>
                  <a:pt x="6143039" y="434799"/>
                </a:cubicBezTo>
                <a:cubicBezTo>
                  <a:pt x="6561592" y="434799"/>
                  <a:pt x="6940521" y="604452"/>
                  <a:pt x="7214812" y="878743"/>
                </a:cubicBezTo>
                <a:lnTo>
                  <a:pt x="7274619" y="944547"/>
                </a:lnTo>
                <a:lnTo>
                  <a:pt x="7300992" y="901137"/>
                </a:lnTo>
                <a:cubicBezTo>
                  <a:pt x="7620710" y="427892"/>
                  <a:pt x="8162146" y="116746"/>
                  <a:pt x="8776254" y="116746"/>
                </a:cubicBezTo>
                <a:cubicBezTo>
                  <a:pt x="9390362" y="116746"/>
                  <a:pt x="9931798" y="427892"/>
                  <a:pt x="10251516" y="901137"/>
                </a:cubicBezTo>
                <a:lnTo>
                  <a:pt x="10255993" y="908506"/>
                </a:lnTo>
                <a:lnTo>
                  <a:pt x="10332727" y="824077"/>
                </a:lnTo>
                <a:cubicBezTo>
                  <a:pt x="10607018" y="549786"/>
                  <a:pt x="10985947" y="380133"/>
                  <a:pt x="11404501" y="380133"/>
                </a:cubicBezTo>
                <a:cubicBezTo>
                  <a:pt x="11666097" y="380133"/>
                  <a:pt x="11912215" y="446404"/>
                  <a:pt x="12126982" y="563072"/>
                </a:cubicBezTo>
                <a:lnTo>
                  <a:pt x="12192001" y="60257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55205" y="207862"/>
                </a:lnTo>
                <a:cubicBezTo>
                  <a:pt x="524453" y="261507"/>
                  <a:pt x="938234" y="497713"/>
                  <a:pt x="1223759" y="843689"/>
                </a:cubicBezTo>
                <a:lnTo>
                  <a:pt x="1311523" y="961054"/>
                </a:lnTo>
                <a:lnTo>
                  <a:pt x="1316220" y="955887"/>
                </a:lnTo>
                <a:cubicBezTo>
                  <a:pt x="1638174" y="633932"/>
                  <a:pt x="2082950" y="434799"/>
                  <a:pt x="2574237" y="434799"/>
                </a:cubicBezTo>
                <a:cubicBezTo>
                  <a:pt x="2758469" y="434799"/>
                  <a:pt x="2936161" y="462802"/>
                  <a:pt x="3103288" y="514784"/>
                </a:cubicBezTo>
                <a:lnTo>
                  <a:pt x="3188753" y="546065"/>
                </a:lnTo>
                <a:lnTo>
                  <a:pt x="3281567" y="443944"/>
                </a:lnTo>
                <a:cubicBezTo>
                  <a:pt x="3555858" y="169652"/>
                  <a:pt x="3934787" y="0"/>
                  <a:pt x="4353340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-1" y="5412809"/>
            <a:ext cx="12192000" cy="1445191"/>
          </a:xfrm>
          <a:custGeom>
            <a:avLst/>
            <a:gdLst>
              <a:gd name="connsiteX0" fmla="*/ 3397688 w 12192000"/>
              <a:gd name="connsiteY0" fmla="*/ 0 h 1445191"/>
              <a:gd name="connsiteX1" fmla="*/ 4028686 w 12192000"/>
              <a:gd name="connsiteY1" fmla="*/ 335498 h 1445191"/>
              <a:gd name="connsiteX2" fmla="*/ 4064859 w 12192000"/>
              <a:gd name="connsiteY2" fmla="*/ 402142 h 1445191"/>
              <a:gd name="connsiteX3" fmla="*/ 4184991 w 12192000"/>
              <a:gd name="connsiteY3" fmla="*/ 336937 h 1445191"/>
              <a:gd name="connsiteX4" fmla="*/ 4481190 w 12192000"/>
              <a:gd name="connsiteY4" fmla="*/ 277137 h 1445191"/>
              <a:gd name="connsiteX5" fmla="*/ 5112188 w 12192000"/>
              <a:gd name="connsiteY5" fmla="*/ 612635 h 1445191"/>
              <a:gd name="connsiteX6" fmla="*/ 5112268 w 12192000"/>
              <a:gd name="connsiteY6" fmla="*/ 612785 h 1445191"/>
              <a:gd name="connsiteX7" fmla="*/ 5138627 w 12192000"/>
              <a:gd name="connsiteY7" fmla="*/ 564223 h 1445191"/>
              <a:gd name="connsiteX8" fmla="*/ 5943603 w 12192000"/>
              <a:gd name="connsiteY8" fmla="*/ 136221 h 1445191"/>
              <a:gd name="connsiteX9" fmla="*/ 6406326 w 12192000"/>
              <a:gd name="connsiteY9" fmla="*/ 253387 h 1445191"/>
              <a:gd name="connsiteX10" fmla="*/ 6446733 w 12192000"/>
              <a:gd name="connsiteY10" fmla="*/ 277935 h 1445191"/>
              <a:gd name="connsiteX11" fmla="*/ 6492158 w 12192000"/>
              <a:gd name="connsiteY11" fmla="*/ 222879 h 1445191"/>
              <a:gd name="connsiteX12" fmla="*/ 7030236 w 12192000"/>
              <a:gd name="connsiteY12" fmla="*/ 0 h 1445191"/>
              <a:gd name="connsiteX13" fmla="*/ 7568314 w 12192000"/>
              <a:gd name="connsiteY13" fmla="*/ 222879 h 1445191"/>
              <a:gd name="connsiteX14" fmla="*/ 7608074 w 12192000"/>
              <a:gd name="connsiteY14" fmla="*/ 271069 h 1445191"/>
              <a:gd name="connsiteX15" fmla="*/ 7616564 w 12192000"/>
              <a:gd name="connsiteY15" fmla="*/ 265911 h 1445191"/>
              <a:gd name="connsiteX16" fmla="*/ 8079289 w 12192000"/>
              <a:gd name="connsiteY16" fmla="*/ 148745 h 1445191"/>
              <a:gd name="connsiteX17" fmla="*/ 8813332 w 12192000"/>
              <a:gd name="connsiteY17" fmla="*/ 484217 h 1445191"/>
              <a:gd name="connsiteX18" fmla="*/ 8909108 w 12192000"/>
              <a:gd name="connsiteY18" fmla="*/ 615575 h 1445191"/>
              <a:gd name="connsiteX19" fmla="*/ 8910704 w 12192000"/>
              <a:gd name="connsiteY19" fmla="*/ 612634 h 1445191"/>
              <a:gd name="connsiteX20" fmla="*/ 9541702 w 12192000"/>
              <a:gd name="connsiteY20" fmla="*/ 277136 h 1445191"/>
              <a:gd name="connsiteX21" fmla="*/ 9967160 w 12192000"/>
              <a:gd name="connsiteY21" fmla="*/ 407095 h 1445191"/>
              <a:gd name="connsiteX22" fmla="*/ 9976306 w 12192000"/>
              <a:gd name="connsiteY22" fmla="*/ 414641 h 1445191"/>
              <a:gd name="connsiteX23" fmla="*/ 10019263 w 12192000"/>
              <a:gd name="connsiteY23" fmla="*/ 335498 h 1445191"/>
              <a:gd name="connsiteX24" fmla="*/ 10650261 w 12192000"/>
              <a:gd name="connsiteY24" fmla="*/ 0 h 1445191"/>
              <a:gd name="connsiteX25" fmla="*/ 11281259 w 12192000"/>
              <a:gd name="connsiteY25" fmla="*/ 335498 h 1445191"/>
              <a:gd name="connsiteX26" fmla="*/ 11306422 w 12192000"/>
              <a:gd name="connsiteY26" fmla="*/ 381858 h 1445191"/>
              <a:gd name="connsiteX27" fmla="*/ 11321378 w 12192000"/>
              <a:gd name="connsiteY27" fmla="*/ 369518 h 1445191"/>
              <a:gd name="connsiteX28" fmla="*/ 11746836 w 12192000"/>
              <a:gd name="connsiteY28" fmla="*/ 239559 h 1445191"/>
              <a:gd name="connsiteX29" fmla="*/ 12172294 w 12192000"/>
              <a:gd name="connsiteY29" fmla="*/ 369518 h 1445191"/>
              <a:gd name="connsiteX30" fmla="*/ 12192000 w 12192000"/>
              <a:gd name="connsiteY30" fmla="*/ 385777 h 1445191"/>
              <a:gd name="connsiteX31" fmla="*/ 12192000 w 12192000"/>
              <a:gd name="connsiteY31" fmla="*/ 1445191 h 1445191"/>
              <a:gd name="connsiteX32" fmla="*/ 0 w 12192000"/>
              <a:gd name="connsiteY32" fmla="*/ 1445191 h 1445191"/>
              <a:gd name="connsiteX33" fmla="*/ 0 w 12192000"/>
              <a:gd name="connsiteY33" fmla="*/ 52120 h 1445191"/>
              <a:gd name="connsiteX34" fmla="*/ 68550 w 12192000"/>
              <a:gd name="connsiteY34" fmla="*/ 79738 h 1445191"/>
              <a:gd name="connsiteX35" fmla="*/ 247175 w 12192000"/>
              <a:gd name="connsiteY35" fmla="*/ 184935 h 1445191"/>
              <a:gd name="connsiteX36" fmla="*/ 338186 w 12192000"/>
              <a:gd name="connsiteY36" fmla="*/ 253847 h 1445191"/>
              <a:gd name="connsiteX37" fmla="*/ 338943 w 12192000"/>
              <a:gd name="connsiteY37" fmla="*/ 253387 h 1445191"/>
              <a:gd name="connsiteX38" fmla="*/ 801669 w 12192000"/>
              <a:gd name="connsiteY38" fmla="*/ 136221 h 1445191"/>
              <a:gd name="connsiteX39" fmla="*/ 1631894 w 12192000"/>
              <a:gd name="connsiteY39" fmla="*/ 603610 h 1445191"/>
              <a:gd name="connsiteX40" fmla="*/ 1638578 w 12192000"/>
              <a:gd name="connsiteY40" fmla="*/ 617070 h 1445191"/>
              <a:gd name="connsiteX41" fmla="*/ 1711200 w 12192000"/>
              <a:gd name="connsiteY41" fmla="*/ 529051 h 1445191"/>
              <a:gd name="connsiteX42" fmla="*/ 2289136 w 12192000"/>
              <a:gd name="connsiteY42" fmla="*/ 289663 h 1445191"/>
              <a:gd name="connsiteX43" fmla="*/ 2695964 w 12192000"/>
              <a:gd name="connsiteY43" fmla="*/ 397949 h 1445191"/>
              <a:gd name="connsiteX44" fmla="*/ 2722727 w 12192000"/>
              <a:gd name="connsiteY44" fmla="*/ 416495 h 1445191"/>
              <a:gd name="connsiteX45" fmla="*/ 2766691 w 12192000"/>
              <a:gd name="connsiteY45" fmla="*/ 335498 h 1445191"/>
              <a:gd name="connsiteX46" fmla="*/ 3397688 w 12192000"/>
              <a:gd name="connsiteY46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192000" h="1445191">
                <a:moveTo>
                  <a:pt x="3397688" y="0"/>
                </a:moveTo>
                <a:cubicBezTo>
                  <a:pt x="3660354" y="0"/>
                  <a:pt x="3891936" y="133083"/>
                  <a:pt x="4028686" y="335498"/>
                </a:cubicBezTo>
                <a:lnTo>
                  <a:pt x="4064859" y="402142"/>
                </a:lnTo>
                <a:lnTo>
                  <a:pt x="4184991" y="336937"/>
                </a:lnTo>
                <a:cubicBezTo>
                  <a:pt x="4276031" y="298430"/>
                  <a:pt x="4376124" y="277137"/>
                  <a:pt x="4481190" y="277137"/>
                </a:cubicBezTo>
                <a:cubicBezTo>
                  <a:pt x="4743855" y="277137"/>
                  <a:pt x="4975438" y="410220"/>
                  <a:pt x="5112188" y="612635"/>
                </a:cubicBezTo>
                <a:lnTo>
                  <a:pt x="5112268" y="612785"/>
                </a:lnTo>
                <a:lnTo>
                  <a:pt x="5138627" y="564223"/>
                </a:lnTo>
                <a:cubicBezTo>
                  <a:pt x="5313082" y="305997"/>
                  <a:pt x="5608515" y="136221"/>
                  <a:pt x="5943603" y="136221"/>
                </a:cubicBezTo>
                <a:cubicBezTo>
                  <a:pt x="6111145" y="136221"/>
                  <a:pt x="6268776" y="178665"/>
                  <a:pt x="6406326" y="253387"/>
                </a:cubicBezTo>
                <a:lnTo>
                  <a:pt x="6446733" y="277935"/>
                </a:lnTo>
                <a:lnTo>
                  <a:pt x="6492158" y="222879"/>
                </a:lnTo>
                <a:cubicBezTo>
                  <a:pt x="6629864" y="85173"/>
                  <a:pt x="6820104" y="0"/>
                  <a:pt x="7030236" y="0"/>
                </a:cubicBezTo>
                <a:cubicBezTo>
                  <a:pt x="7240368" y="0"/>
                  <a:pt x="7430608" y="85173"/>
                  <a:pt x="7568314" y="222879"/>
                </a:cubicBezTo>
                <a:lnTo>
                  <a:pt x="7608074" y="271069"/>
                </a:lnTo>
                <a:lnTo>
                  <a:pt x="7616564" y="265911"/>
                </a:lnTo>
                <a:cubicBezTo>
                  <a:pt x="7754115" y="191189"/>
                  <a:pt x="7911746" y="148745"/>
                  <a:pt x="8079289" y="148745"/>
                </a:cubicBezTo>
                <a:cubicBezTo>
                  <a:pt x="8372490" y="148745"/>
                  <a:pt x="8635332" y="278730"/>
                  <a:pt x="8813332" y="484217"/>
                </a:cubicBezTo>
                <a:lnTo>
                  <a:pt x="8909108" y="615575"/>
                </a:lnTo>
                <a:lnTo>
                  <a:pt x="8910704" y="612634"/>
                </a:lnTo>
                <a:cubicBezTo>
                  <a:pt x="9047454" y="410219"/>
                  <a:pt x="9279036" y="277136"/>
                  <a:pt x="9541702" y="277136"/>
                </a:cubicBezTo>
                <a:cubicBezTo>
                  <a:pt x="9699301" y="277136"/>
                  <a:pt x="9845711" y="325046"/>
                  <a:pt x="9967160" y="407095"/>
                </a:cubicBezTo>
                <a:lnTo>
                  <a:pt x="9976306" y="414641"/>
                </a:lnTo>
                <a:lnTo>
                  <a:pt x="10019263" y="335498"/>
                </a:lnTo>
                <a:cubicBezTo>
                  <a:pt x="10156013" y="133083"/>
                  <a:pt x="10387595" y="0"/>
                  <a:pt x="10650261" y="0"/>
                </a:cubicBezTo>
                <a:cubicBezTo>
                  <a:pt x="10912927" y="0"/>
                  <a:pt x="11144509" y="133083"/>
                  <a:pt x="11281259" y="335498"/>
                </a:cubicBezTo>
                <a:lnTo>
                  <a:pt x="11306422" y="381858"/>
                </a:lnTo>
                <a:lnTo>
                  <a:pt x="11321378" y="369518"/>
                </a:lnTo>
                <a:cubicBezTo>
                  <a:pt x="11442827" y="287469"/>
                  <a:pt x="11589237" y="239559"/>
                  <a:pt x="11746836" y="239559"/>
                </a:cubicBezTo>
                <a:cubicBezTo>
                  <a:pt x="11904435" y="239559"/>
                  <a:pt x="12050845" y="287469"/>
                  <a:pt x="12172294" y="369518"/>
                </a:cubicBezTo>
                <a:lnTo>
                  <a:pt x="12192000" y="385777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52120"/>
                </a:lnTo>
                <a:lnTo>
                  <a:pt x="68550" y="79738"/>
                </a:lnTo>
                <a:cubicBezTo>
                  <a:pt x="130842" y="110458"/>
                  <a:pt x="190524" y="145664"/>
                  <a:pt x="247175" y="184935"/>
                </a:cubicBezTo>
                <a:lnTo>
                  <a:pt x="338186" y="253847"/>
                </a:lnTo>
                <a:lnTo>
                  <a:pt x="338943" y="253387"/>
                </a:lnTo>
                <a:cubicBezTo>
                  <a:pt x="476494" y="178665"/>
                  <a:pt x="634125" y="136221"/>
                  <a:pt x="801669" y="136221"/>
                </a:cubicBezTo>
                <a:cubicBezTo>
                  <a:pt x="1153510" y="136221"/>
                  <a:pt x="1461634" y="323399"/>
                  <a:pt x="1631894" y="603610"/>
                </a:cubicBezTo>
                <a:lnTo>
                  <a:pt x="1638578" y="617070"/>
                </a:lnTo>
                <a:lnTo>
                  <a:pt x="1711200" y="529051"/>
                </a:lnTo>
                <a:cubicBezTo>
                  <a:pt x="1859106" y="381145"/>
                  <a:pt x="2063437" y="289663"/>
                  <a:pt x="2289136" y="289663"/>
                </a:cubicBezTo>
                <a:cubicBezTo>
                  <a:pt x="2437250" y="289663"/>
                  <a:pt x="2576162" y="329061"/>
                  <a:pt x="2695964" y="397949"/>
                </a:cubicBezTo>
                <a:lnTo>
                  <a:pt x="2722727" y="416495"/>
                </a:lnTo>
                <a:lnTo>
                  <a:pt x="2766691" y="335498"/>
                </a:lnTo>
                <a:cubicBezTo>
                  <a:pt x="2903440" y="133083"/>
                  <a:pt x="3135023" y="0"/>
                  <a:pt x="3397688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" y="5724661"/>
            <a:ext cx="12191999" cy="1133339"/>
          </a:xfrm>
          <a:custGeom>
            <a:avLst/>
            <a:gdLst>
              <a:gd name="connsiteX0" fmla="*/ 4324187 w 12191999"/>
              <a:gd name="connsiteY0" fmla="*/ 0 h 1133339"/>
              <a:gd name="connsiteX1" fmla="*/ 4828786 w 12191999"/>
              <a:gd name="connsiteY1" fmla="*/ 268294 h 1133339"/>
              <a:gd name="connsiteX2" fmla="*/ 4852161 w 12191999"/>
              <a:gd name="connsiteY2" fmla="*/ 311359 h 1133339"/>
              <a:gd name="connsiteX3" fmla="*/ 4874652 w 12191999"/>
              <a:gd name="connsiteY3" fmla="*/ 309092 h 1133339"/>
              <a:gd name="connsiteX4" fmla="*/ 5307165 w 12191999"/>
              <a:gd name="connsiteY4" fmla="*/ 539058 h 1133339"/>
              <a:gd name="connsiteX5" fmla="*/ 5334082 w 12191999"/>
              <a:gd name="connsiteY5" fmla="*/ 588645 h 1133339"/>
              <a:gd name="connsiteX6" fmla="*/ 5405825 w 12191999"/>
              <a:gd name="connsiteY6" fmla="*/ 549703 h 1133339"/>
              <a:gd name="connsiteX7" fmla="*/ 5608854 w 12191999"/>
              <a:gd name="connsiteY7" fmla="*/ 508714 h 1133339"/>
              <a:gd name="connsiteX8" fmla="*/ 5653102 w 12191999"/>
              <a:gd name="connsiteY8" fmla="*/ 512618 h 1133339"/>
              <a:gd name="connsiteX9" fmla="*/ 5684350 w 12191999"/>
              <a:gd name="connsiteY9" fmla="*/ 474742 h 1133339"/>
              <a:gd name="connsiteX10" fmla="*/ 6053173 w 12191999"/>
              <a:gd name="connsiteY10" fmla="*/ 321971 h 1133339"/>
              <a:gd name="connsiteX11" fmla="*/ 6256201 w 12191999"/>
              <a:gd name="connsiteY11" fmla="*/ 362960 h 1133339"/>
              <a:gd name="connsiteX12" fmla="*/ 6335091 w 12191999"/>
              <a:gd name="connsiteY12" fmla="*/ 405780 h 1133339"/>
              <a:gd name="connsiteX13" fmla="*/ 6344312 w 12191999"/>
              <a:gd name="connsiteY13" fmla="*/ 398172 h 1133339"/>
              <a:gd name="connsiteX14" fmla="*/ 6635938 w 12191999"/>
              <a:gd name="connsiteY14" fmla="*/ 309092 h 1133339"/>
              <a:gd name="connsiteX15" fmla="*/ 7004761 w 12191999"/>
              <a:gd name="connsiteY15" fmla="*/ 461863 h 1133339"/>
              <a:gd name="connsiteX16" fmla="*/ 7041595 w 12191999"/>
              <a:gd name="connsiteY16" fmla="*/ 506507 h 1133339"/>
              <a:gd name="connsiteX17" fmla="*/ 7048024 w 12191999"/>
              <a:gd name="connsiteY17" fmla="*/ 501203 h 1133339"/>
              <a:gd name="connsiteX18" fmla="*/ 7339652 w 12191999"/>
              <a:gd name="connsiteY18" fmla="*/ 412123 h 1133339"/>
              <a:gd name="connsiteX19" fmla="*/ 7820257 w 12191999"/>
              <a:gd name="connsiteY19" fmla="*/ 730689 h 1133339"/>
              <a:gd name="connsiteX20" fmla="*/ 7823882 w 12191999"/>
              <a:gd name="connsiteY20" fmla="*/ 742369 h 1133339"/>
              <a:gd name="connsiteX21" fmla="*/ 7829379 w 12191999"/>
              <a:gd name="connsiteY21" fmla="*/ 732242 h 1133339"/>
              <a:gd name="connsiteX22" fmla="*/ 8261893 w 12191999"/>
              <a:gd name="connsiteY22" fmla="*/ 502276 h 1133339"/>
              <a:gd name="connsiteX23" fmla="*/ 8441234 w 12191999"/>
              <a:gd name="connsiteY23" fmla="*/ 533926 h 1133339"/>
              <a:gd name="connsiteX24" fmla="*/ 8512634 w 12191999"/>
              <a:gd name="connsiteY24" fmla="*/ 567236 h 1133339"/>
              <a:gd name="connsiteX25" fmla="*/ 8534598 w 12191999"/>
              <a:gd name="connsiteY25" fmla="*/ 526771 h 1133339"/>
              <a:gd name="connsiteX26" fmla="*/ 8840079 w 12191999"/>
              <a:gd name="connsiteY26" fmla="*/ 364348 h 1133339"/>
              <a:gd name="connsiteX27" fmla="*/ 9145560 w 12191999"/>
              <a:gd name="connsiteY27" fmla="*/ 526771 h 1133339"/>
              <a:gd name="connsiteX28" fmla="*/ 9164773 w 12191999"/>
              <a:gd name="connsiteY28" fmla="*/ 562169 h 1133339"/>
              <a:gd name="connsiteX29" fmla="*/ 9187740 w 12191999"/>
              <a:gd name="connsiteY29" fmla="*/ 549703 h 1133339"/>
              <a:gd name="connsiteX30" fmla="*/ 9390768 w 12191999"/>
              <a:gd name="connsiteY30" fmla="*/ 508714 h 1133339"/>
              <a:gd name="connsiteX31" fmla="*/ 9836849 w 12191999"/>
              <a:gd name="connsiteY31" fmla="*/ 759843 h 1133339"/>
              <a:gd name="connsiteX32" fmla="*/ 9846695 w 12191999"/>
              <a:gd name="connsiteY32" fmla="*/ 779672 h 1133339"/>
              <a:gd name="connsiteX33" fmla="*/ 9859902 w 12191999"/>
              <a:gd name="connsiteY33" fmla="*/ 737128 h 1133339"/>
              <a:gd name="connsiteX34" fmla="*/ 10340506 w 12191999"/>
              <a:gd name="connsiteY34" fmla="*/ 418562 h 1133339"/>
              <a:gd name="connsiteX35" fmla="*/ 10543534 w 12191999"/>
              <a:gd name="connsiteY35" fmla="*/ 459551 h 1133339"/>
              <a:gd name="connsiteX36" fmla="*/ 10626367 w 12191999"/>
              <a:gd name="connsiteY36" fmla="*/ 504512 h 1133339"/>
              <a:gd name="connsiteX37" fmla="*/ 10672181 w 12191999"/>
              <a:gd name="connsiteY37" fmla="*/ 448985 h 1133339"/>
              <a:gd name="connsiteX38" fmla="*/ 11041003 w 12191999"/>
              <a:gd name="connsiteY38" fmla="*/ 296214 h 1133339"/>
              <a:gd name="connsiteX39" fmla="*/ 11332631 w 12191999"/>
              <a:gd name="connsiteY39" fmla="*/ 385294 h 1133339"/>
              <a:gd name="connsiteX40" fmla="*/ 11371408 w 12191999"/>
              <a:gd name="connsiteY40" fmla="*/ 417288 h 1133339"/>
              <a:gd name="connsiteX41" fmla="*/ 11406247 w 12191999"/>
              <a:gd name="connsiteY41" fmla="*/ 398377 h 1133339"/>
              <a:gd name="connsiteX42" fmla="*/ 11609275 w 12191999"/>
              <a:gd name="connsiteY42" fmla="*/ 357388 h 1133339"/>
              <a:gd name="connsiteX43" fmla="*/ 12089879 w 12191999"/>
              <a:gd name="connsiteY43" fmla="*/ 675954 h 1133339"/>
              <a:gd name="connsiteX44" fmla="*/ 12109865 w 12191999"/>
              <a:gd name="connsiteY44" fmla="*/ 740336 h 1133339"/>
              <a:gd name="connsiteX45" fmla="*/ 12187741 w 12191999"/>
              <a:gd name="connsiteY45" fmla="*/ 732486 h 1133339"/>
              <a:gd name="connsiteX46" fmla="*/ 12191999 w 12191999"/>
              <a:gd name="connsiteY46" fmla="*/ 732755 h 1133339"/>
              <a:gd name="connsiteX47" fmla="*/ 12191999 w 12191999"/>
              <a:gd name="connsiteY47" fmla="*/ 1133339 h 1133339"/>
              <a:gd name="connsiteX48" fmla="*/ 0 w 12191999"/>
              <a:gd name="connsiteY48" fmla="*/ 1133339 h 1133339"/>
              <a:gd name="connsiteX49" fmla="*/ 0 w 12191999"/>
              <a:gd name="connsiteY49" fmla="*/ 662259 h 1133339"/>
              <a:gd name="connsiteX50" fmla="*/ 35270 w 12191999"/>
              <a:gd name="connsiteY50" fmla="*/ 627821 h 1133339"/>
              <a:gd name="connsiteX51" fmla="*/ 367052 w 12191999"/>
              <a:gd name="connsiteY51" fmla="*/ 508714 h 1133339"/>
              <a:gd name="connsiteX52" fmla="*/ 761454 w 12191999"/>
              <a:gd name="connsiteY52" fmla="*/ 688964 h 1133339"/>
              <a:gd name="connsiteX53" fmla="*/ 765322 w 12191999"/>
              <a:gd name="connsiteY53" fmla="*/ 694269 h 1133339"/>
              <a:gd name="connsiteX54" fmla="*/ 779363 w 12191999"/>
              <a:gd name="connsiteY54" fmla="*/ 668401 h 1133339"/>
              <a:gd name="connsiteX55" fmla="*/ 1249255 w 12191999"/>
              <a:gd name="connsiteY55" fmla="*/ 418562 h 1133339"/>
              <a:gd name="connsiteX56" fmla="*/ 1469828 w 12191999"/>
              <a:gd name="connsiteY56" fmla="*/ 463094 h 1133339"/>
              <a:gd name="connsiteX57" fmla="*/ 1529039 w 12191999"/>
              <a:gd name="connsiteY57" fmla="*/ 495232 h 1133339"/>
              <a:gd name="connsiteX58" fmla="*/ 1556571 w 12191999"/>
              <a:gd name="connsiteY58" fmla="*/ 461863 h 1133339"/>
              <a:gd name="connsiteX59" fmla="*/ 1925393 w 12191999"/>
              <a:gd name="connsiteY59" fmla="*/ 309092 h 1133339"/>
              <a:gd name="connsiteX60" fmla="*/ 2128421 w 12191999"/>
              <a:gd name="connsiteY60" fmla="*/ 350081 h 1133339"/>
              <a:gd name="connsiteX61" fmla="*/ 2211864 w 12191999"/>
              <a:gd name="connsiteY61" fmla="*/ 395372 h 1133339"/>
              <a:gd name="connsiteX62" fmla="*/ 2265051 w 12191999"/>
              <a:gd name="connsiteY62" fmla="*/ 366503 h 1133339"/>
              <a:gd name="connsiteX63" fmla="*/ 2485624 w 12191999"/>
              <a:gd name="connsiteY63" fmla="*/ 321971 h 1133339"/>
              <a:gd name="connsiteX64" fmla="*/ 3007763 w 12191999"/>
              <a:gd name="connsiteY64" fmla="*/ 668067 h 1133339"/>
              <a:gd name="connsiteX65" fmla="*/ 3028976 w 12191999"/>
              <a:gd name="connsiteY65" fmla="*/ 736404 h 1133339"/>
              <a:gd name="connsiteX66" fmla="*/ 3043766 w 12191999"/>
              <a:gd name="connsiteY66" fmla="*/ 731813 h 1133339"/>
              <a:gd name="connsiteX67" fmla="*/ 3148886 w 12191999"/>
              <a:gd name="connsiteY67" fmla="*/ 721216 h 1133339"/>
              <a:gd name="connsiteX68" fmla="*/ 3166919 w 12191999"/>
              <a:gd name="connsiteY68" fmla="*/ 722353 h 1133339"/>
              <a:gd name="connsiteX69" fmla="*/ 3196314 w 12191999"/>
              <a:gd name="connsiteY69" fmla="*/ 627658 h 1133339"/>
              <a:gd name="connsiteX70" fmla="*/ 3676918 w 12191999"/>
              <a:gd name="connsiteY70" fmla="*/ 309092 h 1133339"/>
              <a:gd name="connsiteX71" fmla="*/ 3782038 w 12191999"/>
              <a:gd name="connsiteY71" fmla="*/ 319689 h 1133339"/>
              <a:gd name="connsiteX72" fmla="*/ 3790298 w 12191999"/>
              <a:gd name="connsiteY72" fmla="*/ 322253 h 1133339"/>
              <a:gd name="connsiteX73" fmla="*/ 3819586 w 12191999"/>
              <a:gd name="connsiteY73" fmla="*/ 268294 h 1133339"/>
              <a:gd name="connsiteX74" fmla="*/ 4324187 w 12191999"/>
              <a:gd name="connsiteY74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91999" h="1133339">
                <a:moveTo>
                  <a:pt x="4324187" y="0"/>
                </a:moveTo>
                <a:cubicBezTo>
                  <a:pt x="4534237" y="0"/>
                  <a:pt x="4719430" y="106424"/>
                  <a:pt x="4828786" y="268294"/>
                </a:cubicBezTo>
                <a:lnTo>
                  <a:pt x="4852161" y="311359"/>
                </a:lnTo>
                <a:lnTo>
                  <a:pt x="4874652" y="309092"/>
                </a:lnTo>
                <a:cubicBezTo>
                  <a:pt x="5054694" y="309092"/>
                  <a:pt x="5213432" y="400313"/>
                  <a:pt x="5307165" y="539058"/>
                </a:cubicBezTo>
                <a:lnTo>
                  <a:pt x="5334082" y="588645"/>
                </a:lnTo>
                <a:lnTo>
                  <a:pt x="5405825" y="549703"/>
                </a:lnTo>
                <a:cubicBezTo>
                  <a:pt x="5468228" y="523309"/>
                  <a:pt x="5536836" y="508714"/>
                  <a:pt x="5608854" y="508714"/>
                </a:cubicBezTo>
                <a:lnTo>
                  <a:pt x="5653102" y="512618"/>
                </a:lnTo>
                <a:lnTo>
                  <a:pt x="5684350" y="474742"/>
                </a:lnTo>
                <a:cubicBezTo>
                  <a:pt x="5778740" y="380352"/>
                  <a:pt x="5909139" y="321971"/>
                  <a:pt x="6053173" y="321971"/>
                </a:cubicBezTo>
                <a:cubicBezTo>
                  <a:pt x="6125190" y="321971"/>
                  <a:pt x="6193799" y="336566"/>
                  <a:pt x="6256201" y="362960"/>
                </a:cubicBezTo>
                <a:lnTo>
                  <a:pt x="6335091" y="405780"/>
                </a:lnTo>
                <a:lnTo>
                  <a:pt x="6344312" y="398172"/>
                </a:lnTo>
                <a:cubicBezTo>
                  <a:pt x="6427558" y="341931"/>
                  <a:pt x="6527914" y="309092"/>
                  <a:pt x="6635938" y="309092"/>
                </a:cubicBezTo>
                <a:cubicBezTo>
                  <a:pt x="6779972" y="309092"/>
                  <a:pt x="6910371" y="367473"/>
                  <a:pt x="7004761" y="461863"/>
                </a:cubicBezTo>
                <a:lnTo>
                  <a:pt x="7041595" y="506507"/>
                </a:lnTo>
                <a:lnTo>
                  <a:pt x="7048024" y="501203"/>
                </a:lnTo>
                <a:cubicBezTo>
                  <a:pt x="7131271" y="444962"/>
                  <a:pt x="7231627" y="412123"/>
                  <a:pt x="7339652" y="412123"/>
                </a:cubicBezTo>
                <a:cubicBezTo>
                  <a:pt x="7555703" y="412123"/>
                  <a:pt x="7741074" y="543481"/>
                  <a:pt x="7820257" y="730689"/>
                </a:cubicBezTo>
                <a:lnTo>
                  <a:pt x="7823882" y="742369"/>
                </a:lnTo>
                <a:lnTo>
                  <a:pt x="7829379" y="732242"/>
                </a:lnTo>
                <a:cubicBezTo>
                  <a:pt x="7923114" y="593497"/>
                  <a:pt x="8081851" y="502276"/>
                  <a:pt x="8261893" y="502276"/>
                </a:cubicBezTo>
                <a:cubicBezTo>
                  <a:pt x="8324908" y="502276"/>
                  <a:pt x="8385313" y="513450"/>
                  <a:pt x="8441234" y="533926"/>
                </a:cubicBezTo>
                <a:lnTo>
                  <a:pt x="8512634" y="567236"/>
                </a:lnTo>
                <a:lnTo>
                  <a:pt x="8534598" y="526771"/>
                </a:lnTo>
                <a:cubicBezTo>
                  <a:pt x="8600802" y="428776"/>
                  <a:pt x="8712916" y="364348"/>
                  <a:pt x="8840079" y="364348"/>
                </a:cubicBezTo>
                <a:cubicBezTo>
                  <a:pt x="8967241" y="364348"/>
                  <a:pt x="9079356" y="428776"/>
                  <a:pt x="9145560" y="526771"/>
                </a:cubicBezTo>
                <a:lnTo>
                  <a:pt x="9164773" y="562169"/>
                </a:lnTo>
                <a:lnTo>
                  <a:pt x="9187740" y="549703"/>
                </a:lnTo>
                <a:cubicBezTo>
                  <a:pt x="9250143" y="523309"/>
                  <a:pt x="9318751" y="508714"/>
                  <a:pt x="9390768" y="508714"/>
                </a:cubicBezTo>
                <a:cubicBezTo>
                  <a:pt x="9579813" y="508714"/>
                  <a:pt x="9745368" y="609285"/>
                  <a:pt x="9836849" y="759843"/>
                </a:cubicBezTo>
                <a:lnTo>
                  <a:pt x="9846695" y="779672"/>
                </a:lnTo>
                <a:lnTo>
                  <a:pt x="9859902" y="737128"/>
                </a:lnTo>
                <a:cubicBezTo>
                  <a:pt x="9939084" y="549920"/>
                  <a:pt x="10124455" y="418562"/>
                  <a:pt x="10340506" y="418562"/>
                </a:cubicBezTo>
                <a:cubicBezTo>
                  <a:pt x="10412523" y="418562"/>
                  <a:pt x="10481131" y="433157"/>
                  <a:pt x="10543534" y="459551"/>
                </a:cubicBezTo>
                <a:lnTo>
                  <a:pt x="10626367" y="504512"/>
                </a:lnTo>
                <a:lnTo>
                  <a:pt x="10672181" y="448985"/>
                </a:lnTo>
                <a:cubicBezTo>
                  <a:pt x="10766571" y="354595"/>
                  <a:pt x="10896969" y="296214"/>
                  <a:pt x="11041003" y="296214"/>
                </a:cubicBezTo>
                <a:cubicBezTo>
                  <a:pt x="11149029" y="296214"/>
                  <a:pt x="11249384" y="329053"/>
                  <a:pt x="11332631" y="385294"/>
                </a:cubicBezTo>
                <a:lnTo>
                  <a:pt x="11371408" y="417288"/>
                </a:lnTo>
                <a:lnTo>
                  <a:pt x="11406247" y="398377"/>
                </a:lnTo>
                <a:cubicBezTo>
                  <a:pt x="11468650" y="371983"/>
                  <a:pt x="11537258" y="357388"/>
                  <a:pt x="11609275" y="357388"/>
                </a:cubicBezTo>
                <a:cubicBezTo>
                  <a:pt x="11825326" y="357388"/>
                  <a:pt x="12010697" y="488746"/>
                  <a:pt x="12089879" y="675954"/>
                </a:cubicBezTo>
                <a:lnTo>
                  <a:pt x="12109865" y="740336"/>
                </a:lnTo>
                <a:lnTo>
                  <a:pt x="12187741" y="732486"/>
                </a:lnTo>
                <a:lnTo>
                  <a:pt x="12191999" y="732755"/>
                </a:lnTo>
                <a:lnTo>
                  <a:pt x="12191999" y="1133339"/>
                </a:lnTo>
                <a:lnTo>
                  <a:pt x="0" y="1133339"/>
                </a:lnTo>
                <a:lnTo>
                  <a:pt x="0" y="662259"/>
                </a:lnTo>
                <a:lnTo>
                  <a:pt x="35270" y="627821"/>
                </a:lnTo>
                <a:cubicBezTo>
                  <a:pt x="125433" y="553412"/>
                  <a:pt x="241023" y="508714"/>
                  <a:pt x="367052" y="508714"/>
                </a:cubicBezTo>
                <a:cubicBezTo>
                  <a:pt x="524589" y="508714"/>
                  <a:pt x="665814" y="578555"/>
                  <a:pt x="761454" y="688964"/>
                </a:cubicBezTo>
                <a:lnTo>
                  <a:pt x="765322" y="694269"/>
                </a:lnTo>
                <a:lnTo>
                  <a:pt x="779363" y="668401"/>
                </a:lnTo>
                <a:cubicBezTo>
                  <a:pt x="881198" y="517666"/>
                  <a:pt x="1053653" y="418562"/>
                  <a:pt x="1249255" y="418562"/>
                </a:cubicBezTo>
                <a:cubicBezTo>
                  <a:pt x="1327495" y="418562"/>
                  <a:pt x="1402032" y="434418"/>
                  <a:pt x="1469828" y="463094"/>
                </a:cubicBezTo>
                <a:lnTo>
                  <a:pt x="1529039" y="495232"/>
                </a:lnTo>
                <a:lnTo>
                  <a:pt x="1556571" y="461863"/>
                </a:lnTo>
                <a:cubicBezTo>
                  <a:pt x="1650961" y="367473"/>
                  <a:pt x="1781359" y="309092"/>
                  <a:pt x="1925393" y="309092"/>
                </a:cubicBezTo>
                <a:cubicBezTo>
                  <a:pt x="1997410" y="309092"/>
                  <a:pt x="2066018" y="323687"/>
                  <a:pt x="2128421" y="350081"/>
                </a:cubicBezTo>
                <a:lnTo>
                  <a:pt x="2211864" y="395372"/>
                </a:lnTo>
                <a:lnTo>
                  <a:pt x="2265051" y="366503"/>
                </a:lnTo>
                <a:cubicBezTo>
                  <a:pt x="2332847" y="337827"/>
                  <a:pt x="2407384" y="321971"/>
                  <a:pt x="2485624" y="321971"/>
                </a:cubicBezTo>
                <a:cubicBezTo>
                  <a:pt x="2720347" y="321971"/>
                  <a:pt x="2921738" y="464681"/>
                  <a:pt x="3007763" y="668067"/>
                </a:cubicBezTo>
                <a:lnTo>
                  <a:pt x="3028976" y="736404"/>
                </a:lnTo>
                <a:lnTo>
                  <a:pt x="3043766" y="731813"/>
                </a:lnTo>
                <a:cubicBezTo>
                  <a:pt x="3077721" y="724865"/>
                  <a:pt x="3112877" y="721216"/>
                  <a:pt x="3148886" y="721216"/>
                </a:cubicBezTo>
                <a:lnTo>
                  <a:pt x="3166919" y="722353"/>
                </a:lnTo>
                <a:lnTo>
                  <a:pt x="3196314" y="627658"/>
                </a:lnTo>
                <a:cubicBezTo>
                  <a:pt x="3275496" y="440450"/>
                  <a:pt x="3460867" y="309092"/>
                  <a:pt x="3676918" y="309092"/>
                </a:cubicBezTo>
                <a:cubicBezTo>
                  <a:pt x="3712927" y="309092"/>
                  <a:pt x="3748083" y="312741"/>
                  <a:pt x="3782038" y="319689"/>
                </a:cubicBezTo>
                <a:lnTo>
                  <a:pt x="3790298" y="322253"/>
                </a:lnTo>
                <a:lnTo>
                  <a:pt x="3819586" y="268294"/>
                </a:lnTo>
                <a:cubicBezTo>
                  <a:pt x="3928943" y="106424"/>
                  <a:pt x="4114136" y="0"/>
                  <a:pt x="4324187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900000">
            <a:off x="8239736" y="1178883"/>
            <a:ext cx="636415" cy="44002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35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4580201" y="297733"/>
            <a:ext cx="3031599" cy="9845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dirty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Light" panose="020B0502040204020203" pitchFamily="34" charset="0"/>
              </a:rPr>
              <a:t>CONTENTS</a:t>
            </a:r>
          </a:p>
        </p:txBody>
      </p:sp>
      <p:sp>
        <p:nvSpPr>
          <p:cNvPr id="31" name="矩形 30"/>
          <p:cNvSpPr/>
          <p:nvPr/>
        </p:nvSpPr>
        <p:spPr>
          <a:xfrm>
            <a:off x="287434" y="1787093"/>
            <a:ext cx="2642591" cy="3512712"/>
          </a:xfrm>
          <a:prstGeom prst="rect">
            <a:avLst/>
          </a:prstGeom>
          <a:solidFill>
            <a:srgbClr val="53B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08864" y="2161862"/>
            <a:ext cx="2599730" cy="2351473"/>
            <a:chOff x="1111832" y="2615227"/>
            <a:chExt cx="2077878" cy="1879454"/>
          </a:xfrm>
        </p:grpSpPr>
        <p:sp>
          <p:nvSpPr>
            <p:cNvPr id="33" name="文本框 32"/>
            <p:cNvSpPr txBox="1"/>
            <p:nvPr/>
          </p:nvSpPr>
          <p:spPr>
            <a:xfrm>
              <a:off x="1622137" y="2615227"/>
              <a:ext cx="1057268" cy="105778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80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01</a:t>
              </a:r>
              <a:endParaRPr lang="zh-CN" altLang="en-US" sz="8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756668" y="3811986"/>
              <a:ext cx="788211" cy="36899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JUnit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111832" y="4248685"/>
              <a:ext cx="2077878" cy="245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3260470" y="1787093"/>
            <a:ext cx="2642591" cy="3512712"/>
          </a:xfrm>
          <a:prstGeom prst="rect">
            <a:avLst/>
          </a:prstGeom>
          <a:solidFill>
            <a:srgbClr val="53B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281900" y="2161862"/>
            <a:ext cx="2599730" cy="2351473"/>
            <a:chOff x="1111832" y="2615227"/>
            <a:chExt cx="2077878" cy="1879454"/>
          </a:xfrm>
        </p:grpSpPr>
        <p:sp>
          <p:nvSpPr>
            <p:cNvPr id="40" name="文本框 39"/>
            <p:cNvSpPr txBox="1"/>
            <p:nvPr/>
          </p:nvSpPr>
          <p:spPr>
            <a:xfrm>
              <a:off x="1622136" y="2615227"/>
              <a:ext cx="1057268" cy="105778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80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02</a:t>
              </a:r>
              <a:endParaRPr lang="zh-CN" altLang="en-US" sz="8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650785" y="3836585"/>
              <a:ext cx="999973" cy="31979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Mockito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111832" y="4248685"/>
              <a:ext cx="2077878" cy="245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6233506" y="1787093"/>
            <a:ext cx="2642591" cy="3512712"/>
          </a:xfrm>
          <a:prstGeom prst="rect">
            <a:avLst/>
          </a:prstGeom>
          <a:solidFill>
            <a:srgbClr val="53B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6701940" y="2161860"/>
            <a:ext cx="1705723" cy="1928208"/>
            <a:chOff x="1469108" y="2615227"/>
            <a:chExt cx="1363328" cy="1541153"/>
          </a:xfrm>
        </p:grpSpPr>
        <p:sp>
          <p:nvSpPr>
            <p:cNvPr id="54" name="文本框 53"/>
            <p:cNvSpPr txBox="1"/>
            <p:nvPr/>
          </p:nvSpPr>
          <p:spPr>
            <a:xfrm>
              <a:off x="1622136" y="2615227"/>
              <a:ext cx="1057268" cy="105778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80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03</a:t>
              </a:r>
              <a:endParaRPr lang="zh-CN" altLang="en-US" sz="8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469108" y="3836585"/>
              <a:ext cx="1363328" cy="31979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PowerMock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9206542" y="1787093"/>
            <a:ext cx="2642591" cy="3512712"/>
          </a:xfrm>
          <a:prstGeom prst="rect">
            <a:avLst/>
          </a:prstGeom>
          <a:solidFill>
            <a:srgbClr val="53B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/>
              </a:solidFill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9227972" y="2161862"/>
            <a:ext cx="2599730" cy="2351473"/>
            <a:chOff x="1111832" y="2615227"/>
            <a:chExt cx="2077878" cy="1879454"/>
          </a:xfrm>
        </p:grpSpPr>
        <p:sp>
          <p:nvSpPr>
            <p:cNvPr id="63" name="文本框 62"/>
            <p:cNvSpPr txBox="1"/>
            <p:nvPr/>
          </p:nvSpPr>
          <p:spPr>
            <a:xfrm>
              <a:off x="1622136" y="2615227"/>
              <a:ext cx="1057268" cy="105778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80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04</a:t>
              </a:r>
              <a:endParaRPr lang="zh-CN" altLang="en-US" sz="8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666980" y="3836585"/>
              <a:ext cx="967583" cy="31979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测试用例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111832" y="4248685"/>
              <a:ext cx="2077878" cy="245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24" name="任意多边形 23"/>
          <p:cNvSpPr/>
          <p:nvPr/>
        </p:nvSpPr>
        <p:spPr>
          <a:xfrm rot="900000">
            <a:off x="5549532" y="5804600"/>
            <a:ext cx="1092937" cy="755668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50000"/>
                </a:schemeClr>
              </a:gs>
              <a:gs pos="0">
                <a:schemeClr val="bg1"/>
              </a:gs>
            </a:gsLst>
            <a:lin ang="13500000" scaled="1"/>
            <a:tileRect/>
          </a:gradFill>
          <a:ln>
            <a:solidFill>
              <a:srgbClr val="53BA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08864" y="4236791"/>
            <a:ext cx="25997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最</a:t>
            </a:r>
            <a:r>
              <a:rPr lang="zh-CN" altLang="en-US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基</a:t>
            </a:r>
            <a:r>
              <a:rPr lang="zh-CN" altLang="en-US" sz="20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础、</a:t>
            </a:r>
            <a:r>
              <a:rPr lang="zh-CN" altLang="en-US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应用最为广</a:t>
            </a:r>
            <a:r>
              <a:rPr lang="zh-CN" altLang="en-US" sz="20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泛的单</a:t>
            </a:r>
            <a:r>
              <a:rPr lang="zh-CN" altLang="en-US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元测试框架</a:t>
            </a:r>
          </a:p>
        </p:txBody>
      </p:sp>
      <p:sp>
        <p:nvSpPr>
          <p:cNvPr id="4" name="矩形 3"/>
          <p:cNvSpPr/>
          <p:nvPr/>
        </p:nvSpPr>
        <p:spPr>
          <a:xfrm>
            <a:off x="3495361" y="4275660"/>
            <a:ext cx="23862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Java</a:t>
            </a:r>
            <a:r>
              <a:rPr lang="zh-CN" altLang="en-US" sz="20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中</a:t>
            </a:r>
            <a:r>
              <a:rPr lang="zh-CN" altLang="en-US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最流行的</a:t>
            </a:r>
            <a:endParaRPr lang="en-US" altLang="zh-CN" sz="2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mock</a:t>
            </a:r>
            <a:r>
              <a:rPr lang="zh-CN" altLang="en-US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测试框架</a:t>
            </a:r>
          </a:p>
        </p:txBody>
      </p:sp>
      <p:sp>
        <p:nvSpPr>
          <p:cNvPr id="27" name="矩形 26"/>
          <p:cNvSpPr/>
          <p:nvPr/>
        </p:nvSpPr>
        <p:spPr>
          <a:xfrm>
            <a:off x="6350001" y="4200548"/>
            <a:ext cx="23488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PowerMock</a:t>
            </a:r>
            <a:r>
              <a:rPr lang="zh-CN" altLang="en-US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可以</a:t>
            </a:r>
            <a:r>
              <a:rPr lang="en-US" altLang="zh-CN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mock </a:t>
            </a:r>
            <a:r>
              <a:rPr lang="zh-CN" altLang="en-US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静态、</a:t>
            </a:r>
            <a:r>
              <a:rPr lang="en-US" altLang="zh-CN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final</a:t>
            </a:r>
            <a:r>
              <a:rPr lang="zh-CN" altLang="en-US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private</a:t>
            </a:r>
            <a:r>
              <a:rPr lang="zh-CN" altLang="en-US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方法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947330" y="5592726"/>
            <a:ext cx="4523031" cy="850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05 </a:t>
            </a:r>
            <a:r>
              <a:rPr lang="en-US" altLang="zh-CN" sz="3600" dirty="0" err="1" smtClean="0"/>
              <a:t>MockServer</a:t>
            </a:r>
            <a:endParaRPr lang="zh-CN" altLang="en-US" sz="3600" dirty="0"/>
          </a:p>
        </p:txBody>
      </p:sp>
      <p:sp>
        <p:nvSpPr>
          <p:cNvPr id="28" name="圆角矩形 27"/>
          <p:cNvSpPr/>
          <p:nvPr/>
        </p:nvSpPr>
        <p:spPr>
          <a:xfrm>
            <a:off x="6721640" y="5592726"/>
            <a:ext cx="4523031" cy="850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06 </a:t>
            </a:r>
            <a:r>
              <a:rPr lang="en-US" altLang="zh-CN" sz="3600" dirty="0" err="1" smtClean="0"/>
              <a:t>Robolectric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1099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 animBg="1"/>
      <p:bldP spid="37" grpId="0" animBg="1"/>
      <p:bldP spid="49" grpId="0" animBg="1"/>
      <p:bldP spid="61" grpId="0" animBg="1"/>
      <p:bldP spid="24" grpId="0" animBg="1"/>
      <p:bldP spid="3" grpId="0"/>
      <p:bldP spid="4" grpId="0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584676" y="409857"/>
            <a:ext cx="9022649" cy="267238"/>
            <a:chOff x="2331650" y="3295381"/>
            <a:chExt cx="9022649" cy="267238"/>
          </a:xfrm>
          <a:solidFill>
            <a:srgbClr val="53BAE9"/>
          </a:solidFill>
        </p:grpSpPr>
        <p:sp>
          <p:nvSpPr>
            <p:cNvPr id="35" name="椭圆 34"/>
            <p:cNvSpPr/>
            <p:nvPr/>
          </p:nvSpPr>
          <p:spPr>
            <a:xfrm rot="10800000">
              <a:off x="4045590" y="3295381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0800000">
              <a:off x="3407467" y="3328786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10800000">
              <a:off x="2836154" y="3362190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0800000">
              <a:off x="233165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373122" y="3295382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78054" y="3328787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0716176" y="3362191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128749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4977745" y="281866"/>
            <a:ext cx="22365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LoginModel</a:t>
            </a:r>
            <a:endParaRPr lang="zh-CN" altLang="en-US" sz="2800" dirty="0">
              <a:solidFill>
                <a:srgbClr val="53BAE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17" y="1900646"/>
            <a:ext cx="7828395" cy="39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983" y="2298700"/>
            <a:ext cx="10206505" cy="202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455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584676" y="409857"/>
            <a:ext cx="9022649" cy="267238"/>
            <a:chOff x="2331650" y="3295381"/>
            <a:chExt cx="9022649" cy="267238"/>
          </a:xfrm>
          <a:solidFill>
            <a:srgbClr val="53BAE9"/>
          </a:solidFill>
        </p:grpSpPr>
        <p:sp>
          <p:nvSpPr>
            <p:cNvPr id="35" name="椭圆 34"/>
            <p:cNvSpPr/>
            <p:nvPr/>
          </p:nvSpPr>
          <p:spPr>
            <a:xfrm rot="10800000">
              <a:off x="4045590" y="3295381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0800000">
              <a:off x="3407467" y="3328786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10800000">
              <a:off x="2836154" y="3362190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0800000">
              <a:off x="233165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373122" y="3295382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78054" y="3328787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0716176" y="3362191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128749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4653939" y="281866"/>
            <a:ext cx="288412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LoginModelTest</a:t>
            </a:r>
            <a:endParaRPr lang="zh-CN" altLang="en-US" sz="2800" dirty="0">
              <a:solidFill>
                <a:srgbClr val="53BAE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484" y="1289050"/>
            <a:ext cx="5460515" cy="1213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484" y="2669783"/>
            <a:ext cx="921067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806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B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rot="10800000">
            <a:off x="2551641" y="3295381"/>
            <a:ext cx="267237" cy="2672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10800000">
            <a:off x="1913518" y="3328786"/>
            <a:ext cx="200428" cy="200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0800000">
            <a:off x="1342205" y="3362190"/>
            <a:ext cx="133619" cy="13361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0800000">
            <a:off x="837701" y="3395595"/>
            <a:ext cx="66809" cy="66809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373122" y="3295382"/>
            <a:ext cx="267237" cy="2672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0078054" y="3328787"/>
            <a:ext cx="200428" cy="200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716176" y="3362191"/>
            <a:ext cx="133619" cy="13361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1287490" y="3395595"/>
            <a:ext cx="66809" cy="66809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190771" y="2828836"/>
            <a:ext cx="1207383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72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05</a:t>
            </a:r>
            <a:endParaRPr lang="zh-CN" altLang="en-US" sz="72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560528" y="2811246"/>
            <a:ext cx="4440700" cy="609447"/>
            <a:chOff x="4494727" y="2895096"/>
            <a:chExt cx="4440700" cy="609447"/>
          </a:xfrm>
        </p:grpSpPr>
        <p:sp>
          <p:nvSpPr>
            <p:cNvPr id="14" name="文本框 13"/>
            <p:cNvSpPr txBox="1"/>
            <p:nvPr/>
          </p:nvSpPr>
          <p:spPr>
            <a:xfrm>
              <a:off x="4494727" y="2895096"/>
              <a:ext cx="444070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2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MockServer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4494727" y="3504543"/>
              <a:ext cx="440457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任意多边形 16"/>
          <p:cNvSpPr/>
          <p:nvPr/>
        </p:nvSpPr>
        <p:spPr>
          <a:xfrm>
            <a:off x="-1" y="4882636"/>
            <a:ext cx="12192001" cy="1975365"/>
          </a:xfrm>
          <a:custGeom>
            <a:avLst/>
            <a:gdLst>
              <a:gd name="connsiteX0" fmla="*/ 4353340 w 12192001"/>
              <a:gd name="connsiteY0" fmla="*/ 0 h 1975365"/>
              <a:gd name="connsiteX1" fmla="*/ 5522941 w 12192001"/>
              <a:gd name="connsiteY1" fmla="*/ 551581 h 1975365"/>
              <a:gd name="connsiteX2" fmla="*/ 5532197 w 12192001"/>
              <a:gd name="connsiteY2" fmla="*/ 563959 h 1975365"/>
              <a:gd name="connsiteX3" fmla="*/ 5553053 w 12192001"/>
              <a:gd name="connsiteY3" fmla="*/ 553912 h 1975365"/>
              <a:gd name="connsiteX4" fmla="*/ 6143039 w 12192001"/>
              <a:gd name="connsiteY4" fmla="*/ 434799 h 1975365"/>
              <a:gd name="connsiteX5" fmla="*/ 7214812 w 12192001"/>
              <a:gd name="connsiteY5" fmla="*/ 878743 h 1975365"/>
              <a:gd name="connsiteX6" fmla="*/ 7274619 w 12192001"/>
              <a:gd name="connsiteY6" fmla="*/ 944547 h 1975365"/>
              <a:gd name="connsiteX7" fmla="*/ 7300992 w 12192001"/>
              <a:gd name="connsiteY7" fmla="*/ 901137 h 1975365"/>
              <a:gd name="connsiteX8" fmla="*/ 8776254 w 12192001"/>
              <a:gd name="connsiteY8" fmla="*/ 116746 h 1975365"/>
              <a:gd name="connsiteX9" fmla="*/ 10251516 w 12192001"/>
              <a:gd name="connsiteY9" fmla="*/ 901137 h 1975365"/>
              <a:gd name="connsiteX10" fmla="*/ 10255993 w 12192001"/>
              <a:gd name="connsiteY10" fmla="*/ 908506 h 1975365"/>
              <a:gd name="connsiteX11" fmla="*/ 10332727 w 12192001"/>
              <a:gd name="connsiteY11" fmla="*/ 824077 h 1975365"/>
              <a:gd name="connsiteX12" fmla="*/ 11404501 w 12192001"/>
              <a:gd name="connsiteY12" fmla="*/ 380133 h 1975365"/>
              <a:gd name="connsiteX13" fmla="*/ 12126982 w 12192001"/>
              <a:gd name="connsiteY13" fmla="*/ 563072 h 1975365"/>
              <a:gd name="connsiteX14" fmla="*/ 12192001 w 12192001"/>
              <a:gd name="connsiteY14" fmla="*/ 602572 h 1975365"/>
              <a:gd name="connsiteX15" fmla="*/ 12192001 w 12192001"/>
              <a:gd name="connsiteY15" fmla="*/ 1975365 h 1975365"/>
              <a:gd name="connsiteX16" fmla="*/ 0 w 12192001"/>
              <a:gd name="connsiteY16" fmla="*/ 1975365 h 1975365"/>
              <a:gd name="connsiteX17" fmla="*/ 0 w 12192001"/>
              <a:gd name="connsiteY17" fmla="*/ 204727 h 1975365"/>
              <a:gd name="connsiteX18" fmla="*/ 55205 w 12192001"/>
              <a:gd name="connsiteY18" fmla="*/ 207862 h 1975365"/>
              <a:gd name="connsiteX19" fmla="*/ 1223759 w 12192001"/>
              <a:gd name="connsiteY19" fmla="*/ 843689 h 1975365"/>
              <a:gd name="connsiteX20" fmla="*/ 1311523 w 12192001"/>
              <a:gd name="connsiteY20" fmla="*/ 961054 h 1975365"/>
              <a:gd name="connsiteX21" fmla="*/ 1316220 w 12192001"/>
              <a:gd name="connsiteY21" fmla="*/ 955887 h 1975365"/>
              <a:gd name="connsiteX22" fmla="*/ 2574237 w 12192001"/>
              <a:gd name="connsiteY22" fmla="*/ 434799 h 1975365"/>
              <a:gd name="connsiteX23" fmla="*/ 3103288 w 12192001"/>
              <a:gd name="connsiteY23" fmla="*/ 514784 h 1975365"/>
              <a:gd name="connsiteX24" fmla="*/ 3188753 w 12192001"/>
              <a:gd name="connsiteY24" fmla="*/ 546065 h 1975365"/>
              <a:gd name="connsiteX25" fmla="*/ 3281567 w 12192001"/>
              <a:gd name="connsiteY25" fmla="*/ 443944 h 1975365"/>
              <a:gd name="connsiteX26" fmla="*/ 4353340 w 12192001"/>
              <a:gd name="connsiteY26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192001" h="1975365">
                <a:moveTo>
                  <a:pt x="4353340" y="0"/>
                </a:moveTo>
                <a:cubicBezTo>
                  <a:pt x="4824213" y="0"/>
                  <a:pt x="5244936" y="214716"/>
                  <a:pt x="5522941" y="551581"/>
                </a:cubicBezTo>
                <a:lnTo>
                  <a:pt x="5532197" y="563959"/>
                </a:lnTo>
                <a:lnTo>
                  <a:pt x="5553053" y="553912"/>
                </a:lnTo>
                <a:cubicBezTo>
                  <a:pt x="5734391" y="477212"/>
                  <a:pt x="5933762" y="434799"/>
                  <a:pt x="6143039" y="434799"/>
                </a:cubicBezTo>
                <a:cubicBezTo>
                  <a:pt x="6561592" y="434799"/>
                  <a:pt x="6940521" y="604452"/>
                  <a:pt x="7214812" y="878743"/>
                </a:cubicBezTo>
                <a:lnTo>
                  <a:pt x="7274619" y="944547"/>
                </a:lnTo>
                <a:lnTo>
                  <a:pt x="7300992" y="901137"/>
                </a:lnTo>
                <a:cubicBezTo>
                  <a:pt x="7620710" y="427892"/>
                  <a:pt x="8162146" y="116746"/>
                  <a:pt x="8776254" y="116746"/>
                </a:cubicBezTo>
                <a:cubicBezTo>
                  <a:pt x="9390362" y="116746"/>
                  <a:pt x="9931798" y="427892"/>
                  <a:pt x="10251516" y="901137"/>
                </a:cubicBezTo>
                <a:lnTo>
                  <a:pt x="10255993" y="908506"/>
                </a:lnTo>
                <a:lnTo>
                  <a:pt x="10332727" y="824077"/>
                </a:lnTo>
                <a:cubicBezTo>
                  <a:pt x="10607018" y="549786"/>
                  <a:pt x="10985947" y="380133"/>
                  <a:pt x="11404501" y="380133"/>
                </a:cubicBezTo>
                <a:cubicBezTo>
                  <a:pt x="11666097" y="380133"/>
                  <a:pt x="11912215" y="446404"/>
                  <a:pt x="12126982" y="563072"/>
                </a:cubicBezTo>
                <a:lnTo>
                  <a:pt x="12192001" y="60257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55205" y="207862"/>
                </a:lnTo>
                <a:cubicBezTo>
                  <a:pt x="524453" y="261507"/>
                  <a:pt x="938234" y="497713"/>
                  <a:pt x="1223759" y="843689"/>
                </a:cubicBezTo>
                <a:lnTo>
                  <a:pt x="1311523" y="961054"/>
                </a:lnTo>
                <a:lnTo>
                  <a:pt x="1316220" y="955887"/>
                </a:lnTo>
                <a:cubicBezTo>
                  <a:pt x="1638174" y="633932"/>
                  <a:pt x="2082950" y="434799"/>
                  <a:pt x="2574237" y="434799"/>
                </a:cubicBezTo>
                <a:cubicBezTo>
                  <a:pt x="2758469" y="434799"/>
                  <a:pt x="2936161" y="462802"/>
                  <a:pt x="3103288" y="514784"/>
                </a:cubicBezTo>
                <a:lnTo>
                  <a:pt x="3188753" y="546065"/>
                </a:lnTo>
                <a:lnTo>
                  <a:pt x="3281567" y="443944"/>
                </a:lnTo>
                <a:cubicBezTo>
                  <a:pt x="3555858" y="169652"/>
                  <a:pt x="3934787" y="0"/>
                  <a:pt x="4353340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-1" y="5412809"/>
            <a:ext cx="12192000" cy="1445191"/>
          </a:xfrm>
          <a:custGeom>
            <a:avLst/>
            <a:gdLst>
              <a:gd name="connsiteX0" fmla="*/ 3397688 w 12192000"/>
              <a:gd name="connsiteY0" fmla="*/ 0 h 1445191"/>
              <a:gd name="connsiteX1" fmla="*/ 4028686 w 12192000"/>
              <a:gd name="connsiteY1" fmla="*/ 335498 h 1445191"/>
              <a:gd name="connsiteX2" fmla="*/ 4064859 w 12192000"/>
              <a:gd name="connsiteY2" fmla="*/ 402142 h 1445191"/>
              <a:gd name="connsiteX3" fmla="*/ 4184991 w 12192000"/>
              <a:gd name="connsiteY3" fmla="*/ 336937 h 1445191"/>
              <a:gd name="connsiteX4" fmla="*/ 4481190 w 12192000"/>
              <a:gd name="connsiteY4" fmla="*/ 277137 h 1445191"/>
              <a:gd name="connsiteX5" fmla="*/ 5112188 w 12192000"/>
              <a:gd name="connsiteY5" fmla="*/ 612635 h 1445191"/>
              <a:gd name="connsiteX6" fmla="*/ 5112268 w 12192000"/>
              <a:gd name="connsiteY6" fmla="*/ 612785 h 1445191"/>
              <a:gd name="connsiteX7" fmla="*/ 5138627 w 12192000"/>
              <a:gd name="connsiteY7" fmla="*/ 564223 h 1445191"/>
              <a:gd name="connsiteX8" fmla="*/ 5943603 w 12192000"/>
              <a:gd name="connsiteY8" fmla="*/ 136221 h 1445191"/>
              <a:gd name="connsiteX9" fmla="*/ 6406326 w 12192000"/>
              <a:gd name="connsiteY9" fmla="*/ 253387 h 1445191"/>
              <a:gd name="connsiteX10" fmla="*/ 6446733 w 12192000"/>
              <a:gd name="connsiteY10" fmla="*/ 277935 h 1445191"/>
              <a:gd name="connsiteX11" fmla="*/ 6492158 w 12192000"/>
              <a:gd name="connsiteY11" fmla="*/ 222879 h 1445191"/>
              <a:gd name="connsiteX12" fmla="*/ 7030236 w 12192000"/>
              <a:gd name="connsiteY12" fmla="*/ 0 h 1445191"/>
              <a:gd name="connsiteX13" fmla="*/ 7568314 w 12192000"/>
              <a:gd name="connsiteY13" fmla="*/ 222879 h 1445191"/>
              <a:gd name="connsiteX14" fmla="*/ 7608074 w 12192000"/>
              <a:gd name="connsiteY14" fmla="*/ 271069 h 1445191"/>
              <a:gd name="connsiteX15" fmla="*/ 7616564 w 12192000"/>
              <a:gd name="connsiteY15" fmla="*/ 265911 h 1445191"/>
              <a:gd name="connsiteX16" fmla="*/ 8079289 w 12192000"/>
              <a:gd name="connsiteY16" fmla="*/ 148745 h 1445191"/>
              <a:gd name="connsiteX17" fmla="*/ 8813332 w 12192000"/>
              <a:gd name="connsiteY17" fmla="*/ 484217 h 1445191"/>
              <a:gd name="connsiteX18" fmla="*/ 8909108 w 12192000"/>
              <a:gd name="connsiteY18" fmla="*/ 615575 h 1445191"/>
              <a:gd name="connsiteX19" fmla="*/ 8910704 w 12192000"/>
              <a:gd name="connsiteY19" fmla="*/ 612634 h 1445191"/>
              <a:gd name="connsiteX20" fmla="*/ 9541702 w 12192000"/>
              <a:gd name="connsiteY20" fmla="*/ 277136 h 1445191"/>
              <a:gd name="connsiteX21" fmla="*/ 9967160 w 12192000"/>
              <a:gd name="connsiteY21" fmla="*/ 407095 h 1445191"/>
              <a:gd name="connsiteX22" fmla="*/ 9976306 w 12192000"/>
              <a:gd name="connsiteY22" fmla="*/ 414641 h 1445191"/>
              <a:gd name="connsiteX23" fmla="*/ 10019263 w 12192000"/>
              <a:gd name="connsiteY23" fmla="*/ 335498 h 1445191"/>
              <a:gd name="connsiteX24" fmla="*/ 10650261 w 12192000"/>
              <a:gd name="connsiteY24" fmla="*/ 0 h 1445191"/>
              <a:gd name="connsiteX25" fmla="*/ 11281259 w 12192000"/>
              <a:gd name="connsiteY25" fmla="*/ 335498 h 1445191"/>
              <a:gd name="connsiteX26" fmla="*/ 11306422 w 12192000"/>
              <a:gd name="connsiteY26" fmla="*/ 381858 h 1445191"/>
              <a:gd name="connsiteX27" fmla="*/ 11321378 w 12192000"/>
              <a:gd name="connsiteY27" fmla="*/ 369518 h 1445191"/>
              <a:gd name="connsiteX28" fmla="*/ 11746836 w 12192000"/>
              <a:gd name="connsiteY28" fmla="*/ 239559 h 1445191"/>
              <a:gd name="connsiteX29" fmla="*/ 12172294 w 12192000"/>
              <a:gd name="connsiteY29" fmla="*/ 369518 h 1445191"/>
              <a:gd name="connsiteX30" fmla="*/ 12192000 w 12192000"/>
              <a:gd name="connsiteY30" fmla="*/ 385777 h 1445191"/>
              <a:gd name="connsiteX31" fmla="*/ 12192000 w 12192000"/>
              <a:gd name="connsiteY31" fmla="*/ 1445191 h 1445191"/>
              <a:gd name="connsiteX32" fmla="*/ 0 w 12192000"/>
              <a:gd name="connsiteY32" fmla="*/ 1445191 h 1445191"/>
              <a:gd name="connsiteX33" fmla="*/ 0 w 12192000"/>
              <a:gd name="connsiteY33" fmla="*/ 52120 h 1445191"/>
              <a:gd name="connsiteX34" fmla="*/ 68550 w 12192000"/>
              <a:gd name="connsiteY34" fmla="*/ 79738 h 1445191"/>
              <a:gd name="connsiteX35" fmla="*/ 247175 w 12192000"/>
              <a:gd name="connsiteY35" fmla="*/ 184935 h 1445191"/>
              <a:gd name="connsiteX36" fmla="*/ 338186 w 12192000"/>
              <a:gd name="connsiteY36" fmla="*/ 253847 h 1445191"/>
              <a:gd name="connsiteX37" fmla="*/ 338943 w 12192000"/>
              <a:gd name="connsiteY37" fmla="*/ 253387 h 1445191"/>
              <a:gd name="connsiteX38" fmla="*/ 801669 w 12192000"/>
              <a:gd name="connsiteY38" fmla="*/ 136221 h 1445191"/>
              <a:gd name="connsiteX39" fmla="*/ 1631894 w 12192000"/>
              <a:gd name="connsiteY39" fmla="*/ 603610 h 1445191"/>
              <a:gd name="connsiteX40" fmla="*/ 1638578 w 12192000"/>
              <a:gd name="connsiteY40" fmla="*/ 617070 h 1445191"/>
              <a:gd name="connsiteX41" fmla="*/ 1711200 w 12192000"/>
              <a:gd name="connsiteY41" fmla="*/ 529051 h 1445191"/>
              <a:gd name="connsiteX42" fmla="*/ 2289136 w 12192000"/>
              <a:gd name="connsiteY42" fmla="*/ 289663 h 1445191"/>
              <a:gd name="connsiteX43" fmla="*/ 2695964 w 12192000"/>
              <a:gd name="connsiteY43" fmla="*/ 397949 h 1445191"/>
              <a:gd name="connsiteX44" fmla="*/ 2722727 w 12192000"/>
              <a:gd name="connsiteY44" fmla="*/ 416495 h 1445191"/>
              <a:gd name="connsiteX45" fmla="*/ 2766691 w 12192000"/>
              <a:gd name="connsiteY45" fmla="*/ 335498 h 1445191"/>
              <a:gd name="connsiteX46" fmla="*/ 3397688 w 12192000"/>
              <a:gd name="connsiteY46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192000" h="1445191">
                <a:moveTo>
                  <a:pt x="3397688" y="0"/>
                </a:moveTo>
                <a:cubicBezTo>
                  <a:pt x="3660354" y="0"/>
                  <a:pt x="3891936" y="133083"/>
                  <a:pt x="4028686" y="335498"/>
                </a:cubicBezTo>
                <a:lnTo>
                  <a:pt x="4064859" y="402142"/>
                </a:lnTo>
                <a:lnTo>
                  <a:pt x="4184991" y="336937"/>
                </a:lnTo>
                <a:cubicBezTo>
                  <a:pt x="4276031" y="298430"/>
                  <a:pt x="4376124" y="277137"/>
                  <a:pt x="4481190" y="277137"/>
                </a:cubicBezTo>
                <a:cubicBezTo>
                  <a:pt x="4743855" y="277137"/>
                  <a:pt x="4975438" y="410220"/>
                  <a:pt x="5112188" y="612635"/>
                </a:cubicBezTo>
                <a:lnTo>
                  <a:pt x="5112268" y="612785"/>
                </a:lnTo>
                <a:lnTo>
                  <a:pt x="5138627" y="564223"/>
                </a:lnTo>
                <a:cubicBezTo>
                  <a:pt x="5313082" y="305997"/>
                  <a:pt x="5608515" y="136221"/>
                  <a:pt x="5943603" y="136221"/>
                </a:cubicBezTo>
                <a:cubicBezTo>
                  <a:pt x="6111145" y="136221"/>
                  <a:pt x="6268776" y="178665"/>
                  <a:pt x="6406326" y="253387"/>
                </a:cubicBezTo>
                <a:lnTo>
                  <a:pt x="6446733" y="277935"/>
                </a:lnTo>
                <a:lnTo>
                  <a:pt x="6492158" y="222879"/>
                </a:lnTo>
                <a:cubicBezTo>
                  <a:pt x="6629864" y="85173"/>
                  <a:pt x="6820104" y="0"/>
                  <a:pt x="7030236" y="0"/>
                </a:cubicBezTo>
                <a:cubicBezTo>
                  <a:pt x="7240368" y="0"/>
                  <a:pt x="7430608" y="85173"/>
                  <a:pt x="7568314" y="222879"/>
                </a:cubicBezTo>
                <a:lnTo>
                  <a:pt x="7608074" y="271069"/>
                </a:lnTo>
                <a:lnTo>
                  <a:pt x="7616564" y="265911"/>
                </a:lnTo>
                <a:cubicBezTo>
                  <a:pt x="7754115" y="191189"/>
                  <a:pt x="7911746" y="148745"/>
                  <a:pt x="8079289" y="148745"/>
                </a:cubicBezTo>
                <a:cubicBezTo>
                  <a:pt x="8372490" y="148745"/>
                  <a:pt x="8635332" y="278730"/>
                  <a:pt x="8813332" y="484217"/>
                </a:cubicBezTo>
                <a:lnTo>
                  <a:pt x="8909108" y="615575"/>
                </a:lnTo>
                <a:lnTo>
                  <a:pt x="8910704" y="612634"/>
                </a:lnTo>
                <a:cubicBezTo>
                  <a:pt x="9047454" y="410219"/>
                  <a:pt x="9279036" y="277136"/>
                  <a:pt x="9541702" y="277136"/>
                </a:cubicBezTo>
                <a:cubicBezTo>
                  <a:pt x="9699301" y="277136"/>
                  <a:pt x="9845711" y="325046"/>
                  <a:pt x="9967160" y="407095"/>
                </a:cubicBezTo>
                <a:lnTo>
                  <a:pt x="9976306" y="414641"/>
                </a:lnTo>
                <a:lnTo>
                  <a:pt x="10019263" y="335498"/>
                </a:lnTo>
                <a:cubicBezTo>
                  <a:pt x="10156013" y="133083"/>
                  <a:pt x="10387595" y="0"/>
                  <a:pt x="10650261" y="0"/>
                </a:cubicBezTo>
                <a:cubicBezTo>
                  <a:pt x="10912927" y="0"/>
                  <a:pt x="11144509" y="133083"/>
                  <a:pt x="11281259" y="335498"/>
                </a:cubicBezTo>
                <a:lnTo>
                  <a:pt x="11306422" y="381858"/>
                </a:lnTo>
                <a:lnTo>
                  <a:pt x="11321378" y="369518"/>
                </a:lnTo>
                <a:cubicBezTo>
                  <a:pt x="11442827" y="287469"/>
                  <a:pt x="11589237" y="239559"/>
                  <a:pt x="11746836" y="239559"/>
                </a:cubicBezTo>
                <a:cubicBezTo>
                  <a:pt x="11904435" y="239559"/>
                  <a:pt x="12050845" y="287469"/>
                  <a:pt x="12172294" y="369518"/>
                </a:cubicBezTo>
                <a:lnTo>
                  <a:pt x="12192000" y="385777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52120"/>
                </a:lnTo>
                <a:lnTo>
                  <a:pt x="68550" y="79738"/>
                </a:lnTo>
                <a:cubicBezTo>
                  <a:pt x="130842" y="110458"/>
                  <a:pt x="190524" y="145664"/>
                  <a:pt x="247175" y="184935"/>
                </a:cubicBezTo>
                <a:lnTo>
                  <a:pt x="338186" y="253847"/>
                </a:lnTo>
                <a:lnTo>
                  <a:pt x="338943" y="253387"/>
                </a:lnTo>
                <a:cubicBezTo>
                  <a:pt x="476494" y="178665"/>
                  <a:pt x="634125" y="136221"/>
                  <a:pt x="801669" y="136221"/>
                </a:cubicBezTo>
                <a:cubicBezTo>
                  <a:pt x="1153510" y="136221"/>
                  <a:pt x="1461634" y="323399"/>
                  <a:pt x="1631894" y="603610"/>
                </a:cubicBezTo>
                <a:lnTo>
                  <a:pt x="1638578" y="617070"/>
                </a:lnTo>
                <a:lnTo>
                  <a:pt x="1711200" y="529051"/>
                </a:lnTo>
                <a:cubicBezTo>
                  <a:pt x="1859106" y="381145"/>
                  <a:pt x="2063437" y="289663"/>
                  <a:pt x="2289136" y="289663"/>
                </a:cubicBezTo>
                <a:cubicBezTo>
                  <a:pt x="2437250" y="289663"/>
                  <a:pt x="2576162" y="329061"/>
                  <a:pt x="2695964" y="397949"/>
                </a:cubicBezTo>
                <a:lnTo>
                  <a:pt x="2722727" y="416495"/>
                </a:lnTo>
                <a:lnTo>
                  <a:pt x="2766691" y="335498"/>
                </a:lnTo>
                <a:cubicBezTo>
                  <a:pt x="2903440" y="133083"/>
                  <a:pt x="3135023" y="0"/>
                  <a:pt x="3397688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" y="5724661"/>
            <a:ext cx="12191999" cy="1133339"/>
          </a:xfrm>
          <a:custGeom>
            <a:avLst/>
            <a:gdLst>
              <a:gd name="connsiteX0" fmla="*/ 4324187 w 12191999"/>
              <a:gd name="connsiteY0" fmla="*/ 0 h 1133339"/>
              <a:gd name="connsiteX1" fmla="*/ 4828786 w 12191999"/>
              <a:gd name="connsiteY1" fmla="*/ 268294 h 1133339"/>
              <a:gd name="connsiteX2" fmla="*/ 4852161 w 12191999"/>
              <a:gd name="connsiteY2" fmla="*/ 311359 h 1133339"/>
              <a:gd name="connsiteX3" fmla="*/ 4874652 w 12191999"/>
              <a:gd name="connsiteY3" fmla="*/ 309092 h 1133339"/>
              <a:gd name="connsiteX4" fmla="*/ 5307165 w 12191999"/>
              <a:gd name="connsiteY4" fmla="*/ 539058 h 1133339"/>
              <a:gd name="connsiteX5" fmla="*/ 5334082 w 12191999"/>
              <a:gd name="connsiteY5" fmla="*/ 588645 h 1133339"/>
              <a:gd name="connsiteX6" fmla="*/ 5405825 w 12191999"/>
              <a:gd name="connsiteY6" fmla="*/ 549703 h 1133339"/>
              <a:gd name="connsiteX7" fmla="*/ 5608854 w 12191999"/>
              <a:gd name="connsiteY7" fmla="*/ 508714 h 1133339"/>
              <a:gd name="connsiteX8" fmla="*/ 5653102 w 12191999"/>
              <a:gd name="connsiteY8" fmla="*/ 512618 h 1133339"/>
              <a:gd name="connsiteX9" fmla="*/ 5684350 w 12191999"/>
              <a:gd name="connsiteY9" fmla="*/ 474742 h 1133339"/>
              <a:gd name="connsiteX10" fmla="*/ 6053173 w 12191999"/>
              <a:gd name="connsiteY10" fmla="*/ 321971 h 1133339"/>
              <a:gd name="connsiteX11" fmla="*/ 6256201 w 12191999"/>
              <a:gd name="connsiteY11" fmla="*/ 362960 h 1133339"/>
              <a:gd name="connsiteX12" fmla="*/ 6335091 w 12191999"/>
              <a:gd name="connsiteY12" fmla="*/ 405780 h 1133339"/>
              <a:gd name="connsiteX13" fmla="*/ 6344312 w 12191999"/>
              <a:gd name="connsiteY13" fmla="*/ 398172 h 1133339"/>
              <a:gd name="connsiteX14" fmla="*/ 6635938 w 12191999"/>
              <a:gd name="connsiteY14" fmla="*/ 309092 h 1133339"/>
              <a:gd name="connsiteX15" fmla="*/ 7004761 w 12191999"/>
              <a:gd name="connsiteY15" fmla="*/ 461863 h 1133339"/>
              <a:gd name="connsiteX16" fmla="*/ 7041595 w 12191999"/>
              <a:gd name="connsiteY16" fmla="*/ 506507 h 1133339"/>
              <a:gd name="connsiteX17" fmla="*/ 7048024 w 12191999"/>
              <a:gd name="connsiteY17" fmla="*/ 501203 h 1133339"/>
              <a:gd name="connsiteX18" fmla="*/ 7339652 w 12191999"/>
              <a:gd name="connsiteY18" fmla="*/ 412123 h 1133339"/>
              <a:gd name="connsiteX19" fmla="*/ 7820257 w 12191999"/>
              <a:gd name="connsiteY19" fmla="*/ 730689 h 1133339"/>
              <a:gd name="connsiteX20" fmla="*/ 7823882 w 12191999"/>
              <a:gd name="connsiteY20" fmla="*/ 742369 h 1133339"/>
              <a:gd name="connsiteX21" fmla="*/ 7829379 w 12191999"/>
              <a:gd name="connsiteY21" fmla="*/ 732242 h 1133339"/>
              <a:gd name="connsiteX22" fmla="*/ 8261893 w 12191999"/>
              <a:gd name="connsiteY22" fmla="*/ 502276 h 1133339"/>
              <a:gd name="connsiteX23" fmla="*/ 8441234 w 12191999"/>
              <a:gd name="connsiteY23" fmla="*/ 533926 h 1133339"/>
              <a:gd name="connsiteX24" fmla="*/ 8512634 w 12191999"/>
              <a:gd name="connsiteY24" fmla="*/ 567236 h 1133339"/>
              <a:gd name="connsiteX25" fmla="*/ 8534598 w 12191999"/>
              <a:gd name="connsiteY25" fmla="*/ 526771 h 1133339"/>
              <a:gd name="connsiteX26" fmla="*/ 8840079 w 12191999"/>
              <a:gd name="connsiteY26" fmla="*/ 364348 h 1133339"/>
              <a:gd name="connsiteX27" fmla="*/ 9145560 w 12191999"/>
              <a:gd name="connsiteY27" fmla="*/ 526771 h 1133339"/>
              <a:gd name="connsiteX28" fmla="*/ 9164773 w 12191999"/>
              <a:gd name="connsiteY28" fmla="*/ 562169 h 1133339"/>
              <a:gd name="connsiteX29" fmla="*/ 9187740 w 12191999"/>
              <a:gd name="connsiteY29" fmla="*/ 549703 h 1133339"/>
              <a:gd name="connsiteX30" fmla="*/ 9390768 w 12191999"/>
              <a:gd name="connsiteY30" fmla="*/ 508714 h 1133339"/>
              <a:gd name="connsiteX31" fmla="*/ 9836849 w 12191999"/>
              <a:gd name="connsiteY31" fmla="*/ 759843 h 1133339"/>
              <a:gd name="connsiteX32" fmla="*/ 9846695 w 12191999"/>
              <a:gd name="connsiteY32" fmla="*/ 779672 h 1133339"/>
              <a:gd name="connsiteX33" fmla="*/ 9859902 w 12191999"/>
              <a:gd name="connsiteY33" fmla="*/ 737128 h 1133339"/>
              <a:gd name="connsiteX34" fmla="*/ 10340506 w 12191999"/>
              <a:gd name="connsiteY34" fmla="*/ 418562 h 1133339"/>
              <a:gd name="connsiteX35" fmla="*/ 10543534 w 12191999"/>
              <a:gd name="connsiteY35" fmla="*/ 459551 h 1133339"/>
              <a:gd name="connsiteX36" fmla="*/ 10626367 w 12191999"/>
              <a:gd name="connsiteY36" fmla="*/ 504512 h 1133339"/>
              <a:gd name="connsiteX37" fmla="*/ 10672181 w 12191999"/>
              <a:gd name="connsiteY37" fmla="*/ 448985 h 1133339"/>
              <a:gd name="connsiteX38" fmla="*/ 11041003 w 12191999"/>
              <a:gd name="connsiteY38" fmla="*/ 296214 h 1133339"/>
              <a:gd name="connsiteX39" fmla="*/ 11332631 w 12191999"/>
              <a:gd name="connsiteY39" fmla="*/ 385294 h 1133339"/>
              <a:gd name="connsiteX40" fmla="*/ 11371408 w 12191999"/>
              <a:gd name="connsiteY40" fmla="*/ 417288 h 1133339"/>
              <a:gd name="connsiteX41" fmla="*/ 11406247 w 12191999"/>
              <a:gd name="connsiteY41" fmla="*/ 398377 h 1133339"/>
              <a:gd name="connsiteX42" fmla="*/ 11609275 w 12191999"/>
              <a:gd name="connsiteY42" fmla="*/ 357388 h 1133339"/>
              <a:gd name="connsiteX43" fmla="*/ 12089879 w 12191999"/>
              <a:gd name="connsiteY43" fmla="*/ 675954 h 1133339"/>
              <a:gd name="connsiteX44" fmla="*/ 12109865 w 12191999"/>
              <a:gd name="connsiteY44" fmla="*/ 740336 h 1133339"/>
              <a:gd name="connsiteX45" fmla="*/ 12187741 w 12191999"/>
              <a:gd name="connsiteY45" fmla="*/ 732486 h 1133339"/>
              <a:gd name="connsiteX46" fmla="*/ 12191999 w 12191999"/>
              <a:gd name="connsiteY46" fmla="*/ 732755 h 1133339"/>
              <a:gd name="connsiteX47" fmla="*/ 12191999 w 12191999"/>
              <a:gd name="connsiteY47" fmla="*/ 1133339 h 1133339"/>
              <a:gd name="connsiteX48" fmla="*/ 0 w 12191999"/>
              <a:gd name="connsiteY48" fmla="*/ 1133339 h 1133339"/>
              <a:gd name="connsiteX49" fmla="*/ 0 w 12191999"/>
              <a:gd name="connsiteY49" fmla="*/ 662259 h 1133339"/>
              <a:gd name="connsiteX50" fmla="*/ 35270 w 12191999"/>
              <a:gd name="connsiteY50" fmla="*/ 627821 h 1133339"/>
              <a:gd name="connsiteX51" fmla="*/ 367052 w 12191999"/>
              <a:gd name="connsiteY51" fmla="*/ 508714 h 1133339"/>
              <a:gd name="connsiteX52" fmla="*/ 761454 w 12191999"/>
              <a:gd name="connsiteY52" fmla="*/ 688964 h 1133339"/>
              <a:gd name="connsiteX53" fmla="*/ 765322 w 12191999"/>
              <a:gd name="connsiteY53" fmla="*/ 694269 h 1133339"/>
              <a:gd name="connsiteX54" fmla="*/ 779363 w 12191999"/>
              <a:gd name="connsiteY54" fmla="*/ 668401 h 1133339"/>
              <a:gd name="connsiteX55" fmla="*/ 1249255 w 12191999"/>
              <a:gd name="connsiteY55" fmla="*/ 418562 h 1133339"/>
              <a:gd name="connsiteX56" fmla="*/ 1469828 w 12191999"/>
              <a:gd name="connsiteY56" fmla="*/ 463094 h 1133339"/>
              <a:gd name="connsiteX57" fmla="*/ 1529039 w 12191999"/>
              <a:gd name="connsiteY57" fmla="*/ 495232 h 1133339"/>
              <a:gd name="connsiteX58" fmla="*/ 1556571 w 12191999"/>
              <a:gd name="connsiteY58" fmla="*/ 461863 h 1133339"/>
              <a:gd name="connsiteX59" fmla="*/ 1925393 w 12191999"/>
              <a:gd name="connsiteY59" fmla="*/ 309092 h 1133339"/>
              <a:gd name="connsiteX60" fmla="*/ 2128421 w 12191999"/>
              <a:gd name="connsiteY60" fmla="*/ 350081 h 1133339"/>
              <a:gd name="connsiteX61" fmla="*/ 2211864 w 12191999"/>
              <a:gd name="connsiteY61" fmla="*/ 395372 h 1133339"/>
              <a:gd name="connsiteX62" fmla="*/ 2265051 w 12191999"/>
              <a:gd name="connsiteY62" fmla="*/ 366503 h 1133339"/>
              <a:gd name="connsiteX63" fmla="*/ 2485624 w 12191999"/>
              <a:gd name="connsiteY63" fmla="*/ 321971 h 1133339"/>
              <a:gd name="connsiteX64" fmla="*/ 3007763 w 12191999"/>
              <a:gd name="connsiteY64" fmla="*/ 668067 h 1133339"/>
              <a:gd name="connsiteX65" fmla="*/ 3028976 w 12191999"/>
              <a:gd name="connsiteY65" fmla="*/ 736404 h 1133339"/>
              <a:gd name="connsiteX66" fmla="*/ 3043766 w 12191999"/>
              <a:gd name="connsiteY66" fmla="*/ 731813 h 1133339"/>
              <a:gd name="connsiteX67" fmla="*/ 3148886 w 12191999"/>
              <a:gd name="connsiteY67" fmla="*/ 721216 h 1133339"/>
              <a:gd name="connsiteX68" fmla="*/ 3166919 w 12191999"/>
              <a:gd name="connsiteY68" fmla="*/ 722353 h 1133339"/>
              <a:gd name="connsiteX69" fmla="*/ 3196314 w 12191999"/>
              <a:gd name="connsiteY69" fmla="*/ 627658 h 1133339"/>
              <a:gd name="connsiteX70" fmla="*/ 3676918 w 12191999"/>
              <a:gd name="connsiteY70" fmla="*/ 309092 h 1133339"/>
              <a:gd name="connsiteX71" fmla="*/ 3782038 w 12191999"/>
              <a:gd name="connsiteY71" fmla="*/ 319689 h 1133339"/>
              <a:gd name="connsiteX72" fmla="*/ 3790298 w 12191999"/>
              <a:gd name="connsiteY72" fmla="*/ 322253 h 1133339"/>
              <a:gd name="connsiteX73" fmla="*/ 3819586 w 12191999"/>
              <a:gd name="connsiteY73" fmla="*/ 268294 h 1133339"/>
              <a:gd name="connsiteX74" fmla="*/ 4324187 w 12191999"/>
              <a:gd name="connsiteY74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91999" h="1133339">
                <a:moveTo>
                  <a:pt x="4324187" y="0"/>
                </a:moveTo>
                <a:cubicBezTo>
                  <a:pt x="4534237" y="0"/>
                  <a:pt x="4719430" y="106424"/>
                  <a:pt x="4828786" y="268294"/>
                </a:cubicBezTo>
                <a:lnTo>
                  <a:pt x="4852161" y="311359"/>
                </a:lnTo>
                <a:lnTo>
                  <a:pt x="4874652" y="309092"/>
                </a:lnTo>
                <a:cubicBezTo>
                  <a:pt x="5054694" y="309092"/>
                  <a:pt x="5213432" y="400313"/>
                  <a:pt x="5307165" y="539058"/>
                </a:cubicBezTo>
                <a:lnTo>
                  <a:pt x="5334082" y="588645"/>
                </a:lnTo>
                <a:lnTo>
                  <a:pt x="5405825" y="549703"/>
                </a:lnTo>
                <a:cubicBezTo>
                  <a:pt x="5468228" y="523309"/>
                  <a:pt x="5536836" y="508714"/>
                  <a:pt x="5608854" y="508714"/>
                </a:cubicBezTo>
                <a:lnTo>
                  <a:pt x="5653102" y="512618"/>
                </a:lnTo>
                <a:lnTo>
                  <a:pt x="5684350" y="474742"/>
                </a:lnTo>
                <a:cubicBezTo>
                  <a:pt x="5778740" y="380352"/>
                  <a:pt x="5909139" y="321971"/>
                  <a:pt x="6053173" y="321971"/>
                </a:cubicBezTo>
                <a:cubicBezTo>
                  <a:pt x="6125190" y="321971"/>
                  <a:pt x="6193799" y="336566"/>
                  <a:pt x="6256201" y="362960"/>
                </a:cubicBezTo>
                <a:lnTo>
                  <a:pt x="6335091" y="405780"/>
                </a:lnTo>
                <a:lnTo>
                  <a:pt x="6344312" y="398172"/>
                </a:lnTo>
                <a:cubicBezTo>
                  <a:pt x="6427558" y="341931"/>
                  <a:pt x="6527914" y="309092"/>
                  <a:pt x="6635938" y="309092"/>
                </a:cubicBezTo>
                <a:cubicBezTo>
                  <a:pt x="6779972" y="309092"/>
                  <a:pt x="6910371" y="367473"/>
                  <a:pt x="7004761" y="461863"/>
                </a:cubicBezTo>
                <a:lnTo>
                  <a:pt x="7041595" y="506507"/>
                </a:lnTo>
                <a:lnTo>
                  <a:pt x="7048024" y="501203"/>
                </a:lnTo>
                <a:cubicBezTo>
                  <a:pt x="7131271" y="444962"/>
                  <a:pt x="7231627" y="412123"/>
                  <a:pt x="7339652" y="412123"/>
                </a:cubicBezTo>
                <a:cubicBezTo>
                  <a:pt x="7555703" y="412123"/>
                  <a:pt x="7741074" y="543481"/>
                  <a:pt x="7820257" y="730689"/>
                </a:cubicBezTo>
                <a:lnTo>
                  <a:pt x="7823882" y="742369"/>
                </a:lnTo>
                <a:lnTo>
                  <a:pt x="7829379" y="732242"/>
                </a:lnTo>
                <a:cubicBezTo>
                  <a:pt x="7923114" y="593497"/>
                  <a:pt x="8081851" y="502276"/>
                  <a:pt x="8261893" y="502276"/>
                </a:cubicBezTo>
                <a:cubicBezTo>
                  <a:pt x="8324908" y="502276"/>
                  <a:pt x="8385313" y="513450"/>
                  <a:pt x="8441234" y="533926"/>
                </a:cubicBezTo>
                <a:lnTo>
                  <a:pt x="8512634" y="567236"/>
                </a:lnTo>
                <a:lnTo>
                  <a:pt x="8534598" y="526771"/>
                </a:lnTo>
                <a:cubicBezTo>
                  <a:pt x="8600802" y="428776"/>
                  <a:pt x="8712916" y="364348"/>
                  <a:pt x="8840079" y="364348"/>
                </a:cubicBezTo>
                <a:cubicBezTo>
                  <a:pt x="8967241" y="364348"/>
                  <a:pt x="9079356" y="428776"/>
                  <a:pt x="9145560" y="526771"/>
                </a:cubicBezTo>
                <a:lnTo>
                  <a:pt x="9164773" y="562169"/>
                </a:lnTo>
                <a:lnTo>
                  <a:pt x="9187740" y="549703"/>
                </a:lnTo>
                <a:cubicBezTo>
                  <a:pt x="9250143" y="523309"/>
                  <a:pt x="9318751" y="508714"/>
                  <a:pt x="9390768" y="508714"/>
                </a:cubicBezTo>
                <a:cubicBezTo>
                  <a:pt x="9579813" y="508714"/>
                  <a:pt x="9745368" y="609285"/>
                  <a:pt x="9836849" y="759843"/>
                </a:cubicBezTo>
                <a:lnTo>
                  <a:pt x="9846695" y="779672"/>
                </a:lnTo>
                <a:lnTo>
                  <a:pt x="9859902" y="737128"/>
                </a:lnTo>
                <a:cubicBezTo>
                  <a:pt x="9939084" y="549920"/>
                  <a:pt x="10124455" y="418562"/>
                  <a:pt x="10340506" y="418562"/>
                </a:cubicBezTo>
                <a:cubicBezTo>
                  <a:pt x="10412523" y="418562"/>
                  <a:pt x="10481131" y="433157"/>
                  <a:pt x="10543534" y="459551"/>
                </a:cubicBezTo>
                <a:lnTo>
                  <a:pt x="10626367" y="504512"/>
                </a:lnTo>
                <a:lnTo>
                  <a:pt x="10672181" y="448985"/>
                </a:lnTo>
                <a:cubicBezTo>
                  <a:pt x="10766571" y="354595"/>
                  <a:pt x="10896969" y="296214"/>
                  <a:pt x="11041003" y="296214"/>
                </a:cubicBezTo>
                <a:cubicBezTo>
                  <a:pt x="11149029" y="296214"/>
                  <a:pt x="11249384" y="329053"/>
                  <a:pt x="11332631" y="385294"/>
                </a:cubicBezTo>
                <a:lnTo>
                  <a:pt x="11371408" y="417288"/>
                </a:lnTo>
                <a:lnTo>
                  <a:pt x="11406247" y="398377"/>
                </a:lnTo>
                <a:cubicBezTo>
                  <a:pt x="11468650" y="371983"/>
                  <a:pt x="11537258" y="357388"/>
                  <a:pt x="11609275" y="357388"/>
                </a:cubicBezTo>
                <a:cubicBezTo>
                  <a:pt x="11825326" y="357388"/>
                  <a:pt x="12010697" y="488746"/>
                  <a:pt x="12089879" y="675954"/>
                </a:cubicBezTo>
                <a:lnTo>
                  <a:pt x="12109865" y="740336"/>
                </a:lnTo>
                <a:lnTo>
                  <a:pt x="12187741" y="732486"/>
                </a:lnTo>
                <a:lnTo>
                  <a:pt x="12191999" y="732755"/>
                </a:lnTo>
                <a:lnTo>
                  <a:pt x="12191999" y="1133339"/>
                </a:lnTo>
                <a:lnTo>
                  <a:pt x="0" y="1133339"/>
                </a:lnTo>
                <a:lnTo>
                  <a:pt x="0" y="662259"/>
                </a:lnTo>
                <a:lnTo>
                  <a:pt x="35270" y="627821"/>
                </a:lnTo>
                <a:cubicBezTo>
                  <a:pt x="125433" y="553412"/>
                  <a:pt x="241023" y="508714"/>
                  <a:pt x="367052" y="508714"/>
                </a:cubicBezTo>
                <a:cubicBezTo>
                  <a:pt x="524589" y="508714"/>
                  <a:pt x="665814" y="578555"/>
                  <a:pt x="761454" y="688964"/>
                </a:cubicBezTo>
                <a:lnTo>
                  <a:pt x="765322" y="694269"/>
                </a:lnTo>
                <a:lnTo>
                  <a:pt x="779363" y="668401"/>
                </a:lnTo>
                <a:cubicBezTo>
                  <a:pt x="881198" y="517666"/>
                  <a:pt x="1053653" y="418562"/>
                  <a:pt x="1249255" y="418562"/>
                </a:cubicBezTo>
                <a:cubicBezTo>
                  <a:pt x="1327495" y="418562"/>
                  <a:pt x="1402032" y="434418"/>
                  <a:pt x="1469828" y="463094"/>
                </a:cubicBezTo>
                <a:lnTo>
                  <a:pt x="1529039" y="495232"/>
                </a:lnTo>
                <a:lnTo>
                  <a:pt x="1556571" y="461863"/>
                </a:lnTo>
                <a:cubicBezTo>
                  <a:pt x="1650961" y="367473"/>
                  <a:pt x="1781359" y="309092"/>
                  <a:pt x="1925393" y="309092"/>
                </a:cubicBezTo>
                <a:cubicBezTo>
                  <a:pt x="1997410" y="309092"/>
                  <a:pt x="2066018" y="323687"/>
                  <a:pt x="2128421" y="350081"/>
                </a:cubicBezTo>
                <a:lnTo>
                  <a:pt x="2211864" y="395372"/>
                </a:lnTo>
                <a:lnTo>
                  <a:pt x="2265051" y="366503"/>
                </a:lnTo>
                <a:cubicBezTo>
                  <a:pt x="2332847" y="337827"/>
                  <a:pt x="2407384" y="321971"/>
                  <a:pt x="2485624" y="321971"/>
                </a:cubicBezTo>
                <a:cubicBezTo>
                  <a:pt x="2720347" y="321971"/>
                  <a:pt x="2921738" y="464681"/>
                  <a:pt x="3007763" y="668067"/>
                </a:cubicBezTo>
                <a:lnTo>
                  <a:pt x="3028976" y="736404"/>
                </a:lnTo>
                <a:lnTo>
                  <a:pt x="3043766" y="731813"/>
                </a:lnTo>
                <a:cubicBezTo>
                  <a:pt x="3077721" y="724865"/>
                  <a:pt x="3112877" y="721216"/>
                  <a:pt x="3148886" y="721216"/>
                </a:cubicBezTo>
                <a:lnTo>
                  <a:pt x="3166919" y="722353"/>
                </a:lnTo>
                <a:lnTo>
                  <a:pt x="3196314" y="627658"/>
                </a:lnTo>
                <a:cubicBezTo>
                  <a:pt x="3275496" y="440450"/>
                  <a:pt x="3460867" y="309092"/>
                  <a:pt x="3676918" y="309092"/>
                </a:cubicBezTo>
                <a:cubicBezTo>
                  <a:pt x="3712927" y="309092"/>
                  <a:pt x="3748083" y="312741"/>
                  <a:pt x="3782038" y="319689"/>
                </a:cubicBezTo>
                <a:lnTo>
                  <a:pt x="3790298" y="322253"/>
                </a:lnTo>
                <a:lnTo>
                  <a:pt x="3819586" y="268294"/>
                </a:lnTo>
                <a:cubicBezTo>
                  <a:pt x="3928943" y="106424"/>
                  <a:pt x="4114136" y="0"/>
                  <a:pt x="4324187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900000">
            <a:off x="8239736" y="1178883"/>
            <a:ext cx="636415" cy="44002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47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584676" y="409857"/>
            <a:ext cx="9022649" cy="267238"/>
            <a:chOff x="2331650" y="3295381"/>
            <a:chExt cx="9022649" cy="267238"/>
          </a:xfrm>
          <a:solidFill>
            <a:srgbClr val="53BAE9"/>
          </a:solidFill>
        </p:grpSpPr>
        <p:sp>
          <p:nvSpPr>
            <p:cNvPr id="35" name="椭圆 34"/>
            <p:cNvSpPr/>
            <p:nvPr/>
          </p:nvSpPr>
          <p:spPr>
            <a:xfrm rot="10800000">
              <a:off x="4045590" y="3295381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0800000">
              <a:off x="3407467" y="3328786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10800000">
              <a:off x="2836154" y="3362190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0800000">
              <a:off x="233165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373122" y="3295382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78054" y="3328787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0716176" y="3362191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128749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4266013" y="281866"/>
            <a:ext cx="365997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MockServer</a:t>
            </a:r>
            <a:r>
              <a:rPr lang="zh-CN" altLang="en-US" sz="2800" dirty="0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应用场景</a:t>
            </a:r>
            <a:endParaRPr lang="zh-CN" altLang="en-US" sz="2800" dirty="0">
              <a:solidFill>
                <a:srgbClr val="53BAE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1655691"/>
            <a:ext cx="10058400" cy="293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6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584676" y="409857"/>
            <a:ext cx="9022649" cy="267238"/>
            <a:chOff x="2331650" y="3295381"/>
            <a:chExt cx="9022649" cy="267238"/>
          </a:xfrm>
          <a:solidFill>
            <a:srgbClr val="53BAE9"/>
          </a:solidFill>
        </p:grpSpPr>
        <p:sp>
          <p:nvSpPr>
            <p:cNvPr id="35" name="椭圆 34"/>
            <p:cNvSpPr/>
            <p:nvPr/>
          </p:nvSpPr>
          <p:spPr>
            <a:xfrm rot="10800000">
              <a:off x="4045590" y="3295381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0800000">
              <a:off x="3407467" y="3328786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10800000">
              <a:off x="2836154" y="3362190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0800000">
              <a:off x="233165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373122" y="3295382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78054" y="3328787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0716176" y="3362191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128749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4266013" y="281866"/>
            <a:ext cx="365997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MockServer</a:t>
            </a:r>
            <a:r>
              <a:rPr lang="zh-CN" altLang="en-US" sz="2800" dirty="0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应用场景</a:t>
            </a:r>
            <a:endParaRPr lang="zh-CN" altLang="en-US" sz="2800" dirty="0">
              <a:solidFill>
                <a:srgbClr val="53BAE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1728787"/>
            <a:ext cx="10058400" cy="339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4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584676" y="409857"/>
            <a:ext cx="9022649" cy="267238"/>
            <a:chOff x="2331650" y="3295381"/>
            <a:chExt cx="9022649" cy="267238"/>
          </a:xfrm>
          <a:solidFill>
            <a:srgbClr val="53BAE9"/>
          </a:solidFill>
        </p:grpSpPr>
        <p:sp>
          <p:nvSpPr>
            <p:cNvPr id="35" name="椭圆 34"/>
            <p:cNvSpPr/>
            <p:nvPr/>
          </p:nvSpPr>
          <p:spPr>
            <a:xfrm rot="10800000">
              <a:off x="4045590" y="3295381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0800000">
              <a:off x="3407467" y="3328786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10800000">
              <a:off x="2836154" y="3362190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0800000">
              <a:off x="233165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373122" y="3295382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78054" y="3328787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0716176" y="3362191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128749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4266013" y="281866"/>
            <a:ext cx="365997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MockServer</a:t>
            </a:r>
            <a:r>
              <a:rPr lang="zh-CN" altLang="en-US" sz="2800" dirty="0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应用场景</a:t>
            </a:r>
            <a:endParaRPr lang="zh-CN" altLang="en-US" sz="2800" dirty="0">
              <a:solidFill>
                <a:srgbClr val="53BAE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6298" y="1169581"/>
            <a:ext cx="1048370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</a:t>
            </a:r>
            <a:r>
              <a:rPr lang="en-US" altLang="zh-CN" dirty="0"/>
              <a:t>A</a:t>
            </a:r>
            <a:r>
              <a:rPr lang="zh-CN" altLang="en-US" dirty="0"/>
              <a:t>已开发完毕，</a:t>
            </a:r>
            <a:r>
              <a:rPr lang="en-US" altLang="zh-CN" dirty="0"/>
              <a:t>Web</a:t>
            </a:r>
            <a:r>
              <a:rPr lang="zh-CN" altLang="en-US" dirty="0"/>
              <a:t>服务</a:t>
            </a:r>
            <a:r>
              <a:rPr lang="en-US" altLang="zh-CN" dirty="0"/>
              <a:t>B</a:t>
            </a:r>
            <a:r>
              <a:rPr lang="zh-CN" altLang="en-US" dirty="0"/>
              <a:t>尚处于开发过程，</a:t>
            </a:r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的基础服务。 </a:t>
            </a:r>
            <a:br>
              <a:rPr lang="zh-CN" altLang="en-US" dirty="0"/>
            </a:br>
            <a:r>
              <a:rPr lang="zh-CN" altLang="en-US" dirty="0"/>
              <a:t>任务：对</a:t>
            </a:r>
            <a:r>
              <a:rPr lang="en-US" altLang="zh-CN" dirty="0"/>
              <a:t>A</a:t>
            </a:r>
            <a:r>
              <a:rPr lang="zh-CN" altLang="en-US" dirty="0"/>
              <a:t>进行测试。 </a:t>
            </a:r>
            <a:br>
              <a:rPr lang="zh-CN" altLang="en-US" dirty="0"/>
            </a:br>
            <a:r>
              <a:rPr lang="zh-CN" altLang="en-US" dirty="0"/>
              <a:t>难点：</a:t>
            </a:r>
            <a:r>
              <a:rPr lang="en-US" altLang="zh-CN" dirty="0"/>
              <a:t>B</a:t>
            </a:r>
            <a:r>
              <a:rPr lang="zh-CN" altLang="en-US" dirty="0"/>
              <a:t>还没开发完成</a:t>
            </a:r>
            <a:r>
              <a:rPr lang="zh-CN" altLang="en-US" dirty="0" smtClean="0"/>
              <a:t>，没有接口，</a:t>
            </a:r>
            <a:r>
              <a:rPr lang="en-US" altLang="zh-CN" dirty="0" smtClean="0"/>
              <a:t>A</a:t>
            </a:r>
            <a:r>
              <a:rPr lang="zh-CN" altLang="en-US" dirty="0"/>
              <a:t>根本无法测试。 </a:t>
            </a:r>
            <a:br>
              <a:rPr lang="zh-CN" altLang="en-US" dirty="0"/>
            </a:br>
            <a:r>
              <a:rPr lang="zh-CN" altLang="en-US" dirty="0"/>
              <a:t>上代码：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"request": {</a:t>
            </a:r>
          </a:p>
          <a:p>
            <a:r>
              <a:rPr lang="en-US" altLang="zh-CN" dirty="0"/>
              <a:t>        "</a:t>
            </a:r>
            <a:r>
              <a:rPr lang="en-US" altLang="zh-CN" dirty="0" err="1"/>
              <a:t>uri</a:t>
            </a:r>
            <a:r>
              <a:rPr lang="en-US" altLang="zh-CN" dirty="0"/>
              <a:t>": "/</a:t>
            </a:r>
            <a:r>
              <a:rPr lang="en-US" altLang="zh-CN" dirty="0" err="1"/>
              <a:t>getDetainInfoList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},</a:t>
            </a:r>
          </a:p>
          <a:p>
            <a:r>
              <a:rPr lang="en-US" altLang="zh-CN" dirty="0"/>
              <a:t>    "response": {</a:t>
            </a:r>
          </a:p>
          <a:p>
            <a:r>
              <a:rPr lang="en-US" altLang="zh-CN" dirty="0"/>
              <a:t>        "</a:t>
            </a:r>
            <a:r>
              <a:rPr lang="en-US" altLang="zh-CN" dirty="0" err="1"/>
              <a:t>json</a:t>
            </a:r>
            <a:r>
              <a:rPr lang="en-US" altLang="zh-CN" dirty="0"/>
              <a:t>":{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"</a:t>
            </a:r>
            <a:r>
              <a:rPr lang="en-US" altLang="zh-CN" dirty="0" err="1"/>
              <a:t>success":true</a:t>
            </a:r>
            <a:r>
              <a:rPr lang="en-US" altLang="zh-CN" dirty="0" smtClean="0"/>
              <a:t>,</a:t>
            </a:r>
            <a:r>
              <a:rPr lang="en-US" altLang="zh-CN" dirty="0"/>
              <a:t>		"</a:t>
            </a:r>
            <a:r>
              <a:rPr lang="en-US" altLang="zh-CN" dirty="0" err="1"/>
              <a:t>obj</a:t>
            </a:r>
            <a:r>
              <a:rPr lang="en-US" altLang="zh-CN" dirty="0"/>
              <a:t>":{"list":[{"type":"FORWARD_RETURN","name":"FORWARD_RETURN","total":4,"hasNew":true</a:t>
            </a:r>
            <a:r>
              <a:rPr lang="en-US" altLang="zh-CN" dirty="0" smtClean="0"/>
              <a:t>},{	"</a:t>
            </a:r>
            <a:r>
              <a:rPr lang="en-US" altLang="zh-CN" dirty="0"/>
              <a:t>type":"INFO_CHANGE","name":"INFO_CHANGE","total":3,"hasNew":false},{"type":"TAKEOUT","</a:t>
            </a:r>
            <a:r>
              <a:rPr lang="en-US" altLang="zh-CN" dirty="0" err="1" smtClean="0"/>
              <a:t>na</a:t>
            </a:r>
            <a:r>
              <a:rPr lang="en-US" altLang="zh-CN" dirty="0" smtClean="0"/>
              <a:t>	me</a:t>
            </a:r>
            <a:r>
              <a:rPr lang="en-US" altLang="zh-CN" dirty="0"/>
              <a:t>":"TAKEOUT","total":76,"hasNew":true},{"type":"CANCEL","name":"CANCEL","total":0,"hasNew":</a:t>
            </a:r>
            <a:r>
              <a:rPr lang="en-US" altLang="zh-CN" dirty="0" smtClean="0"/>
              <a:t>f	</a:t>
            </a:r>
            <a:r>
              <a:rPr lang="en-US" altLang="zh-CN" dirty="0" err="1" smtClean="0"/>
              <a:t>alse</a:t>
            </a:r>
            <a:r>
              <a:rPr lang="en-US" altLang="zh-CN" dirty="0"/>
              <a:t>},{"type":"SELF_TAKE","name":"SELF_TAKE","total":2,"hasNew":false},{"</a:t>
            </a:r>
            <a:r>
              <a:rPr lang="en-US" altLang="zh-CN" dirty="0" err="1"/>
              <a:t>type":"OTHER","name</a:t>
            </a:r>
            <a:r>
              <a:rPr lang="en-US" altLang="zh-CN" dirty="0" smtClean="0"/>
              <a:t>":“	OTHER</a:t>
            </a:r>
            <a:r>
              <a:rPr lang="en-US" altLang="zh-CN" dirty="0"/>
              <a:t>","total":29,"hasNew":false}]}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19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584676" y="409857"/>
            <a:ext cx="9022649" cy="267238"/>
            <a:chOff x="2331650" y="3295381"/>
            <a:chExt cx="9022649" cy="267238"/>
          </a:xfrm>
          <a:solidFill>
            <a:srgbClr val="53BAE9"/>
          </a:solidFill>
        </p:grpSpPr>
        <p:sp>
          <p:nvSpPr>
            <p:cNvPr id="35" name="椭圆 34"/>
            <p:cNvSpPr/>
            <p:nvPr/>
          </p:nvSpPr>
          <p:spPr>
            <a:xfrm rot="10800000">
              <a:off x="4045590" y="3295381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0800000">
              <a:off x="3407467" y="3328786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10800000">
              <a:off x="2836154" y="3362190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0800000">
              <a:off x="233165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373122" y="3295382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78054" y="3328787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0716176" y="3362191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128749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4266013" y="281866"/>
            <a:ext cx="365997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MockServer</a:t>
            </a:r>
            <a:r>
              <a:rPr lang="zh-CN" altLang="en-US" sz="2800" dirty="0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基本使用</a:t>
            </a:r>
            <a:endParaRPr lang="zh-CN" altLang="en-US" sz="2800" dirty="0">
              <a:solidFill>
                <a:srgbClr val="53BAE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6298" y="1169581"/>
            <a:ext cx="10483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Moco</a:t>
            </a:r>
            <a:r>
              <a:rPr lang="zh-CN" altLang="en-US" dirty="0"/>
              <a:t>服务端就是一个独立的</a:t>
            </a:r>
            <a:r>
              <a:rPr lang="en-US" altLang="zh-CN" dirty="0"/>
              <a:t>jar</a:t>
            </a:r>
            <a:r>
              <a:rPr lang="zh-CN" altLang="en-US" dirty="0"/>
              <a:t>包。通过命</a:t>
            </a:r>
            <a:r>
              <a:rPr lang="zh-CN" altLang="en-US" dirty="0" smtClean="0"/>
              <a:t>令：</a:t>
            </a:r>
            <a:endParaRPr lang="zh-CN" altLang="en-US" dirty="0"/>
          </a:p>
          <a:p>
            <a:r>
              <a:rPr lang="en-US" altLang="zh-CN" dirty="0"/>
              <a:t>java -jar </a:t>
            </a:r>
            <a:r>
              <a:rPr lang="en-US" altLang="zh-CN" dirty="0" err="1"/>
              <a:t>moco</a:t>
            </a:r>
            <a:r>
              <a:rPr lang="en-US" altLang="zh-CN" dirty="0"/>
              <a:t>-runner-&lt;version&gt;-standalone.jar start -p 12306 -c </a:t>
            </a:r>
            <a:r>
              <a:rPr lang="en-US" altLang="zh-CN" dirty="0" err="1" smtClean="0"/>
              <a:t>foo.json</a:t>
            </a:r>
            <a:r>
              <a:rPr lang="zh-CN" altLang="en-US" dirty="0"/>
              <a:t>即可启动服务。其中</a:t>
            </a:r>
            <a:r>
              <a:rPr lang="en-US" altLang="zh-CN" dirty="0"/>
              <a:t>12306</a:t>
            </a:r>
            <a:r>
              <a:rPr lang="zh-CN" altLang="en-US" dirty="0"/>
              <a:t>是任意指定的端口号。</a:t>
            </a:r>
            <a:r>
              <a:rPr lang="en-US" altLang="zh-CN" dirty="0" err="1"/>
              <a:t>foo.json</a:t>
            </a:r>
            <a:r>
              <a:rPr lang="zh-CN" altLang="en-US" dirty="0"/>
              <a:t>是需要加载的配置文件名。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6298" y="2445488"/>
            <a:ext cx="105900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Moco</a:t>
            </a:r>
            <a:r>
              <a:rPr lang="zh-CN" altLang="en-US" dirty="0"/>
              <a:t>支持在全局的配置文件中引入其他配置文件，这样就可以分服务定义配置文件，便于管理。例如你有两个项目</a:t>
            </a:r>
            <a:r>
              <a:rPr lang="en-US" altLang="zh-CN" dirty="0"/>
              <a:t>Boy</a:t>
            </a:r>
            <a:r>
              <a:rPr lang="zh-CN" altLang="en-US" dirty="0"/>
              <a:t>和</a:t>
            </a:r>
            <a:r>
              <a:rPr lang="en-US" altLang="zh-CN" dirty="0"/>
              <a:t>Girl</a:t>
            </a:r>
            <a:r>
              <a:rPr lang="zh-CN" altLang="en-US" dirty="0"/>
              <a:t>项目需要使用同一个</a:t>
            </a:r>
            <a:r>
              <a:rPr lang="en-US" altLang="zh-CN" dirty="0"/>
              <a:t>Mock Server</a:t>
            </a:r>
            <a:r>
              <a:rPr lang="zh-CN" altLang="en-US" dirty="0"/>
              <a:t>，那么可以分别定义</a:t>
            </a:r>
            <a:r>
              <a:rPr lang="en-US" altLang="zh-CN" dirty="0" err="1"/>
              <a:t>boy.json</a:t>
            </a:r>
            <a:r>
              <a:rPr lang="zh-CN" altLang="en-US" dirty="0"/>
              <a:t>和</a:t>
            </a:r>
            <a:r>
              <a:rPr lang="en-US" altLang="zh-CN" dirty="0" err="1"/>
              <a:t>girl.json</a:t>
            </a:r>
            <a:r>
              <a:rPr lang="zh-CN" altLang="en-US" dirty="0"/>
              <a:t>配置文件，然后在全局文件中引入即可： 全局配置如下：</a:t>
            </a:r>
          </a:p>
          <a:p>
            <a:r>
              <a:rPr lang="en-US" altLang="zh-CN" dirty="0"/>
              <a:t>[ { "context": "/boy", "include": "</a:t>
            </a:r>
            <a:r>
              <a:rPr lang="en-US" altLang="zh-CN" dirty="0" err="1"/>
              <a:t>boy.json</a:t>
            </a:r>
            <a:r>
              <a:rPr lang="en-US" altLang="zh-CN" dirty="0"/>
              <a:t>" }, { "context": "/girl", "include": "</a:t>
            </a:r>
            <a:r>
              <a:rPr lang="en-US" altLang="zh-CN" dirty="0" err="1"/>
              <a:t>girl.json</a:t>
            </a:r>
            <a:r>
              <a:rPr lang="en-US" altLang="zh-CN" dirty="0"/>
              <a:t>" } ]</a:t>
            </a:r>
          </a:p>
          <a:p>
            <a:r>
              <a:rPr lang="zh-CN" altLang="en-US" dirty="0"/>
              <a:t>在</a:t>
            </a:r>
            <a:r>
              <a:rPr lang="en-US" altLang="zh-CN" dirty="0" err="1"/>
              <a:t>boy.json</a:t>
            </a:r>
            <a:r>
              <a:rPr lang="zh-CN" altLang="en-US" dirty="0"/>
              <a:t>和</a:t>
            </a:r>
            <a:r>
              <a:rPr lang="en-US" altLang="zh-CN" dirty="0" err="1"/>
              <a:t>girl.json</a:t>
            </a:r>
            <a:r>
              <a:rPr lang="zh-CN" altLang="en-US" dirty="0"/>
              <a:t>中分别定义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//boy</a:t>
            </a:r>
          </a:p>
          <a:p>
            <a:r>
              <a:rPr lang="en-US" altLang="zh-CN" dirty="0"/>
              <a:t>[ { "request" : { "</a:t>
            </a:r>
            <a:r>
              <a:rPr lang="en-US" altLang="zh-CN" dirty="0" err="1"/>
              <a:t>uri</a:t>
            </a:r>
            <a:r>
              <a:rPr lang="en-US" altLang="zh-CN" dirty="0"/>
              <a:t>" : "/hello" }, "response" : { "text" : "I am a boy." } } ]</a:t>
            </a:r>
          </a:p>
          <a:p>
            <a:r>
              <a:rPr lang="en-US" altLang="zh-CN" dirty="0"/>
              <a:t>//girl</a:t>
            </a:r>
          </a:p>
          <a:p>
            <a:r>
              <a:rPr lang="en-US" altLang="zh-CN" dirty="0"/>
              <a:t>[ { "request" : { "</a:t>
            </a:r>
            <a:r>
              <a:rPr lang="en-US" altLang="zh-CN" dirty="0" err="1"/>
              <a:t>uri</a:t>
            </a:r>
            <a:r>
              <a:rPr lang="en-US" altLang="zh-CN" dirty="0"/>
              <a:t>" : "/hello" }, "response" : { "text" : "I am a girl." } } ]</a:t>
            </a:r>
          </a:p>
          <a:p>
            <a:r>
              <a:rPr lang="zh-CN" altLang="en-US" dirty="0"/>
              <a:t>注意，此时需要通过参数</a:t>
            </a:r>
            <a:r>
              <a:rPr lang="en-US" altLang="zh-CN" dirty="0"/>
              <a:t>-g</a:t>
            </a:r>
            <a:r>
              <a:rPr lang="zh-CN" altLang="en-US" dirty="0"/>
              <a:t>在加载全局配置文件。即：</a:t>
            </a:r>
          </a:p>
          <a:p>
            <a:r>
              <a:rPr lang="en-US" altLang="zh-CN" dirty="0"/>
              <a:t>java -jar </a:t>
            </a:r>
            <a:r>
              <a:rPr lang="en-US" altLang="zh-CN" dirty="0" err="1"/>
              <a:t>moco</a:t>
            </a:r>
            <a:r>
              <a:rPr lang="en-US" altLang="zh-CN" dirty="0"/>
              <a:t>-runner-&lt;version&gt;-standalone.jar start -p 12306 -g </a:t>
            </a:r>
            <a:r>
              <a:rPr lang="en-US" altLang="zh-CN" dirty="0" err="1"/>
              <a:t>onecoder.json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4521" y="5996763"/>
            <a:ext cx="888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http://localhost:12306/girl/hello </a:t>
            </a:r>
            <a:r>
              <a:rPr lang="zh-CN" altLang="en-US" dirty="0"/>
              <a:t>和 </a:t>
            </a:r>
            <a:r>
              <a:rPr lang="en-US" altLang="zh-CN" dirty="0"/>
              <a:t>http://localhost:12306/boy/hello </a:t>
            </a:r>
            <a:r>
              <a:rPr lang="zh-CN" altLang="en-US" dirty="0"/>
              <a:t>访问服务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887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B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rot="10800000">
            <a:off x="2551641" y="3295381"/>
            <a:ext cx="267237" cy="2672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10800000">
            <a:off x="1913518" y="3328786"/>
            <a:ext cx="200428" cy="200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0800000">
            <a:off x="1342205" y="3362190"/>
            <a:ext cx="133619" cy="13361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0800000">
            <a:off x="837701" y="3395595"/>
            <a:ext cx="66809" cy="66809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373122" y="3295382"/>
            <a:ext cx="267237" cy="2672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0078054" y="3328787"/>
            <a:ext cx="200428" cy="200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716176" y="3362191"/>
            <a:ext cx="133619" cy="13361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1287490" y="3395595"/>
            <a:ext cx="66809" cy="66809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190771" y="2828836"/>
            <a:ext cx="1207383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72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06</a:t>
            </a:r>
            <a:endParaRPr lang="zh-CN" altLang="en-US" sz="72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560528" y="2811246"/>
            <a:ext cx="4440700" cy="609447"/>
            <a:chOff x="4494727" y="2895096"/>
            <a:chExt cx="4440700" cy="609447"/>
          </a:xfrm>
        </p:grpSpPr>
        <p:sp>
          <p:nvSpPr>
            <p:cNvPr id="14" name="文本框 13"/>
            <p:cNvSpPr txBox="1"/>
            <p:nvPr/>
          </p:nvSpPr>
          <p:spPr>
            <a:xfrm>
              <a:off x="4494727" y="2895096"/>
              <a:ext cx="444070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2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Robolectric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4494727" y="3504543"/>
              <a:ext cx="440457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任意多边形 16"/>
          <p:cNvSpPr/>
          <p:nvPr/>
        </p:nvSpPr>
        <p:spPr>
          <a:xfrm>
            <a:off x="-1" y="4882636"/>
            <a:ext cx="12192001" cy="1975365"/>
          </a:xfrm>
          <a:custGeom>
            <a:avLst/>
            <a:gdLst>
              <a:gd name="connsiteX0" fmla="*/ 4353340 w 12192001"/>
              <a:gd name="connsiteY0" fmla="*/ 0 h 1975365"/>
              <a:gd name="connsiteX1" fmla="*/ 5522941 w 12192001"/>
              <a:gd name="connsiteY1" fmla="*/ 551581 h 1975365"/>
              <a:gd name="connsiteX2" fmla="*/ 5532197 w 12192001"/>
              <a:gd name="connsiteY2" fmla="*/ 563959 h 1975365"/>
              <a:gd name="connsiteX3" fmla="*/ 5553053 w 12192001"/>
              <a:gd name="connsiteY3" fmla="*/ 553912 h 1975365"/>
              <a:gd name="connsiteX4" fmla="*/ 6143039 w 12192001"/>
              <a:gd name="connsiteY4" fmla="*/ 434799 h 1975365"/>
              <a:gd name="connsiteX5" fmla="*/ 7214812 w 12192001"/>
              <a:gd name="connsiteY5" fmla="*/ 878743 h 1975365"/>
              <a:gd name="connsiteX6" fmla="*/ 7274619 w 12192001"/>
              <a:gd name="connsiteY6" fmla="*/ 944547 h 1975365"/>
              <a:gd name="connsiteX7" fmla="*/ 7300992 w 12192001"/>
              <a:gd name="connsiteY7" fmla="*/ 901137 h 1975365"/>
              <a:gd name="connsiteX8" fmla="*/ 8776254 w 12192001"/>
              <a:gd name="connsiteY8" fmla="*/ 116746 h 1975365"/>
              <a:gd name="connsiteX9" fmla="*/ 10251516 w 12192001"/>
              <a:gd name="connsiteY9" fmla="*/ 901137 h 1975365"/>
              <a:gd name="connsiteX10" fmla="*/ 10255993 w 12192001"/>
              <a:gd name="connsiteY10" fmla="*/ 908506 h 1975365"/>
              <a:gd name="connsiteX11" fmla="*/ 10332727 w 12192001"/>
              <a:gd name="connsiteY11" fmla="*/ 824077 h 1975365"/>
              <a:gd name="connsiteX12" fmla="*/ 11404501 w 12192001"/>
              <a:gd name="connsiteY12" fmla="*/ 380133 h 1975365"/>
              <a:gd name="connsiteX13" fmla="*/ 12126982 w 12192001"/>
              <a:gd name="connsiteY13" fmla="*/ 563072 h 1975365"/>
              <a:gd name="connsiteX14" fmla="*/ 12192001 w 12192001"/>
              <a:gd name="connsiteY14" fmla="*/ 602572 h 1975365"/>
              <a:gd name="connsiteX15" fmla="*/ 12192001 w 12192001"/>
              <a:gd name="connsiteY15" fmla="*/ 1975365 h 1975365"/>
              <a:gd name="connsiteX16" fmla="*/ 0 w 12192001"/>
              <a:gd name="connsiteY16" fmla="*/ 1975365 h 1975365"/>
              <a:gd name="connsiteX17" fmla="*/ 0 w 12192001"/>
              <a:gd name="connsiteY17" fmla="*/ 204727 h 1975365"/>
              <a:gd name="connsiteX18" fmla="*/ 55205 w 12192001"/>
              <a:gd name="connsiteY18" fmla="*/ 207862 h 1975365"/>
              <a:gd name="connsiteX19" fmla="*/ 1223759 w 12192001"/>
              <a:gd name="connsiteY19" fmla="*/ 843689 h 1975365"/>
              <a:gd name="connsiteX20" fmla="*/ 1311523 w 12192001"/>
              <a:gd name="connsiteY20" fmla="*/ 961054 h 1975365"/>
              <a:gd name="connsiteX21" fmla="*/ 1316220 w 12192001"/>
              <a:gd name="connsiteY21" fmla="*/ 955887 h 1975365"/>
              <a:gd name="connsiteX22" fmla="*/ 2574237 w 12192001"/>
              <a:gd name="connsiteY22" fmla="*/ 434799 h 1975365"/>
              <a:gd name="connsiteX23" fmla="*/ 3103288 w 12192001"/>
              <a:gd name="connsiteY23" fmla="*/ 514784 h 1975365"/>
              <a:gd name="connsiteX24" fmla="*/ 3188753 w 12192001"/>
              <a:gd name="connsiteY24" fmla="*/ 546065 h 1975365"/>
              <a:gd name="connsiteX25" fmla="*/ 3281567 w 12192001"/>
              <a:gd name="connsiteY25" fmla="*/ 443944 h 1975365"/>
              <a:gd name="connsiteX26" fmla="*/ 4353340 w 12192001"/>
              <a:gd name="connsiteY26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192001" h="1975365">
                <a:moveTo>
                  <a:pt x="4353340" y="0"/>
                </a:moveTo>
                <a:cubicBezTo>
                  <a:pt x="4824213" y="0"/>
                  <a:pt x="5244936" y="214716"/>
                  <a:pt x="5522941" y="551581"/>
                </a:cubicBezTo>
                <a:lnTo>
                  <a:pt x="5532197" y="563959"/>
                </a:lnTo>
                <a:lnTo>
                  <a:pt x="5553053" y="553912"/>
                </a:lnTo>
                <a:cubicBezTo>
                  <a:pt x="5734391" y="477212"/>
                  <a:pt x="5933762" y="434799"/>
                  <a:pt x="6143039" y="434799"/>
                </a:cubicBezTo>
                <a:cubicBezTo>
                  <a:pt x="6561592" y="434799"/>
                  <a:pt x="6940521" y="604452"/>
                  <a:pt x="7214812" y="878743"/>
                </a:cubicBezTo>
                <a:lnTo>
                  <a:pt x="7274619" y="944547"/>
                </a:lnTo>
                <a:lnTo>
                  <a:pt x="7300992" y="901137"/>
                </a:lnTo>
                <a:cubicBezTo>
                  <a:pt x="7620710" y="427892"/>
                  <a:pt x="8162146" y="116746"/>
                  <a:pt x="8776254" y="116746"/>
                </a:cubicBezTo>
                <a:cubicBezTo>
                  <a:pt x="9390362" y="116746"/>
                  <a:pt x="9931798" y="427892"/>
                  <a:pt x="10251516" y="901137"/>
                </a:cubicBezTo>
                <a:lnTo>
                  <a:pt x="10255993" y="908506"/>
                </a:lnTo>
                <a:lnTo>
                  <a:pt x="10332727" y="824077"/>
                </a:lnTo>
                <a:cubicBezTo>
                  <a:pt x="10607018" y="549786"/>
                  <a:pt x="10985947" y="380133"/>
                  <a:pt x="11404501" y="380133"/>
                </a:cubicBezTo>
                <a:cubicBezTo>
                  <a:pt x="11666097" y="380133"/>
                  <a:pt x="11912215" y="446404"/>
                  <a:pt x="12126982" y="563072"/>
                </a:cubicBezTo>
                <a:lnTo>
                  <a:pt x="12192001" y="60257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55205" y="207862"/>
                </a:lnTo>
                <a:cubicBezTo>
                  <a:pt x="524453" y="261507"/>
                  <a:pt x="938234" y="497713"/>
                  <a:pt x="1223759" y="843689"/>
                </a:cubicBezTo>
                <a:lnTo>
                  <a:pt x="1311523" y="961054"/>
                </a:lnTo>
                <a:lnTo>
                  <a:pt x="1316220" y="955887"/>
                </a:lnTo>
                <a:cubicBezTo>
                  <a:pt x="1638174" y="633932"/>
                  <a:pt x="2082950" y="434799"/>
                  <a:pt x="2574237" y="434799"/>
                </a:cubicBezTo>
                <a:cubicBezTo>
                  <a:pt x="2758469" y="434799"/>
                  <a:pt x="2936161" y="462802"/>
                  <a:pt x="3103288" y="514784"/>
                </a:cubicBezTo>
                <a:lnTo>
                  <a:pt x="3188753" y="546065"/>
                </a:lnTo>
                <a:lnTo>
                  <a:pt x="3281567" y="443944"/>
                </a:lnTo>
                <a:cubicBezTo>
                  <a:pt x="3555858" y="169652"/>
                  <a:pt x="3934787" y="0"/>
                  <a:pt x="4353340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-1" y="5412809"/>
            <a:ext cx="12192000" cy="1445191"/>
          </a:xfrm>
          <a:custGeom>
            <a:avLst/>
            <a:gdLst>
              <a:gd name="connsiteX0" fmla="*/ 3397688 w 12192000"/>
              <a:gd name="connsiteY0" fmla="*/ 0 h 1445191"/>
              <a:gd name="connsiteX1" fmla="*/ 4028686 w 12192000"/>
              <a:gd name="connsiteY1" fmla="*/ 335498 h 1445191"/>
              <a:gd name="connsiteX2" fmla="*/ 4064859 w 12192000"/>
              <a:gd name="connsiteY2" fmla="*/ 402142 h 1445191"/>
              <a:gd name="connsiteX3" fmla="*/ 4184991 w 12192000"/>
              <a:gd name="connsiteY3" fmla="*/ 336937 h 1445191"/>
              <a:gd name="connsiteX4" fmla="*/ 4481190 w 12192000"/>
              <a:gd name="connsiteY4" fmla="*/ 277137 h 1445191"/>
              <a:gd name="connsiteX5" fmla="*/ 5112188 w 12192000"/>
              <a:gd name="connsiteY5" fmla="*/ 612635 h 1445191"/>
              <a:gd name="connsiteX6" fmla="*/ 5112268 w 12192000"/>
              <a:gd name="connsiteY6" fmla="*/ 612785 h 1445191"/>
              <a:gd name="connsiteX7" fmla="*/ 5138627 w 12192000"/>
              <a:gd name="connsiteY7" fmla="*/ 564223 h 1445191"/>
              <a:gd name="connsiteX8" fmla="*/ 5943603 w 12192000"/>
              <a:gd name="connsiteY8" fmla="*/ 136221 h 1445191"/>
              <a:gd name="connsiteX9" fmla="*/ 6406326 w 12192000"/>
              <a:gd name="connsiteY9" fmla="*/ 253387 h 1445191"/>
              <a:gd name="connsiteX10" fmla="*/ 6446733 w 12192000"/>
              <a:gd name="connsiteY10" fmla="*/ 277935 h 1445191"/>
              <a:gd name="connsiteX11" fmla="*/ 6492158 w 12192000"/>
              <a:gd name="connsiteY11" fmla="*/ 222879 h 1445191"/>
              <a:gd name="connsiteX12" fmla="*/ 7030236 w 12192000"/>
              <a:gd name="connsiteY12" fmla="*/ 0 h 1445191"/>
              <a:gd name="connsiteX13" fmla="*/ 7568314 w 12192000"/>
              <a:gd name="connsiteY13" fmla="*/ 222879 h 1445191"/>
              <a:gd name="connsiteX14" fmla="*/ 7608074 w 12192000"/>
              <a:gd name="connsiteY14" fmla="*/ 271069 h 1445191"/>
              <a:gd name="connsiteX15" fmla="*/ 7616564 w 12192000"/>
              <a:gd name="connsiteY15" fmla="*/ 265911 h 1445191"/>
              <a:gd name="connsiteX16" fmla="*/ 8079289 w 12192000"/>
              <a:gd name="connsiteY16" fmla="*/ 148745 h 1445191"/>
              <a:gd name="connsiteX17" fmla="*/ 8813332 w 12192000"/>
              <a:gd name="connsiteY17" fmla="*/ 484217 h 1445191"/>
              <a:gd name="connsiteX18" fmla="*/ 8909108 w 12192000"/>
              <a:gd name="connsiteY18" fmla="*/ 615575 h 1445191"/>
              <a:gd name="connsiteX19" fmla="*/ 8910704 w 12192000"/>
              <a:gd name="connsiteY19" fmla="*/ 612634 h 1445191"/>
              <a:gd name="connsiteX20" fmla="*/ 9541702 w 12192000"/>
              <a:gd name="connsiteY20" fmla="*/ 277136 h 1445191"/>
              <a:gd name="connsiteX21" fmla="*/ 9967160 w 12192000"/>
              <a:gd name="connsiteY21" fmla="*/ 407095 h 1445191"/>
              <a:gd name="connsiteX22" fmla="*/ 9976306 w 12192000"/>
              <a:gd name="connsiteY22" fmla="*/ 414641 h 1445191"/>
              <a:gd name="connsiteX23" fmla="*/ 10019263 w 12192000"/>
              <a:gd name="connsiteY23" fmla="*/ 335498 h 1445191"/>
              <a:gd name="connsiteX24" fmla="*/ 10650261 w 12192000"/>
              <a:gd name="connsiteY24" fmla="*/ 0 h 1445191"/>
              <a:gd name="connsiteX25" fmla="*/ 11281259 w 12192000"/>
              <a:gd name="connsiteY25" fmla="*/ 335498 h 1445191"/>
              <a:gd name="connsiteX26" fmla="*/ 11306422 w 12192000"/>
              <a:gd name="connsiteY26" fmla="*/ 381858 h 1445191"/>
              <a:gd name="connsiteX27" fmla="*/ 11321378 w 12192000"/>
              <a:gd name="connsiteY27" fmla="*/ 369518 h 1445191"/>
              <a:gd name="connsiteX28" fmla="*/ 11746836 w 12192000"/>
              <a:gd name="connsiteY28" fmla="*/ 239559 h 1445191"/>
              <a:gd name="connsiteX29" fmla="*/ 12172294 w 12192000"/>
              <a:gd name="connsiteY29" fmla="*/ 369518 h 1445191"/>
              <a:gd name="connsiteX30" fmla="*/ 12192000 w 12192000"/>
              <a:gd name="connsiteY30" fmla="*/ 385777 h 1445191"/>
              <a:gd name="connsiteX31" fmla="*/ 12192000 w 12192000"/>
              <a:gd name="connsiteY31" fmla="*/ 1445191 h 1445191"/>
              <a:gd name="connsiteX32" fmla="*/ 0 w 12192000"/>
              <a:gd name="connsiteY32" fmla="*/ 1445191 h 1445191"/>
              <a:gd name="connsiteX33" fmla="*/ 0 w 12192000"/>
              <a:gd name="connsiteY33" fmla="*/ 52120 h 1445191"/>
              <a:gd name="connsiteX34" fmla="*/ 68550 w 12192000"/>
              <a:gd name="connsiteY34" fmla="*/ 79738 h 1445191"/>
              <a:gd name="connsiteX35" fmla="*/ 247175 w 12192000"/>
              <a:gd name="connsiteY35" fmla="*/ 184935 h 1445191"/>
              <a:gd name="connsiteX36" fmla="*/ 338186 w 12192000"/>
              <a:gd name="connsiteY36" fmla="*/ 253847 h 1445191"/>
              <a:gd name="connsiteX37" fmla="*/ 338943 w 12192000"/>
              <a:gd name="connsiteY37" fmla="*/ 253387 h 1445191"/>
              <a:gd name="connsiteX38" fmla="*/ 801669 w 12192000"/>
              <a:gd name="connsiteY38" fmla="*/ 136221 h 1445191"/>
              <a:gd name="connsiteX39" fmla="*/ 1631894 w 12192000"/>
              <a:gd name="connsiteY39" fmla="*/ 603610 h 1445191"/>
              <a:gd name="connsiteX40" fmla="*/ 1638578 w 12192000"/>
              <a:gd name="connsiteY40" fmla="*/ 617070 h 1445191"/>
              <a:gd name="connsiteX41" fmla="*/ 1711200 w 12192000"/>
              <a:gd name="connsiteY41" fmla="*/ 529051 h 1445191"/>
              <a:gd name="connsiteX42" fmla="*/ 2289136 w 12192000"/>
              <a:gd name="connsiteY42" fmla="*/ 289663 h 1445191"/>
              <a:gd name="connsiteX43" fmla="*/ 2695964 w 12192000"/>
              <a:gd name="connsiteY43" fmla="*/ 397949 h 1445191"/>
              <a:gd name="connsiteX44" fmla="*/ 2722727 w 12192000"/>
              <a:gd name="connsiteY44" fmla="*/ 416495 h 1445191"/>
              <a:gd name="connsiteX45" fmla="*/ 2766691 w 12192000"/>
              <a:gd name="connsiteY45" fmla="*/ 335498 h 1445191"/>
              <a:gd name="connsiteX46" fmla="*/ 3397688 w 12192000"/>
              <a:gd name="connsiteY46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192000" h="1445191">
                <a:moveTo>
                  <a:pt x="3397688" y="0"/>
                </a:moveTo>
                <a:cubicBezTo>
                  <a:pt x="3660354" y="0"/>
                  <a:pt x="3891936" y="133083"/>
                  <a:pt x="4028686" y="335498"/>
                </a:cubicBezTo>
                <a:lnTo>
                  <a:pt x="4064859" y="402142"/>
                </a:lnTo>
                <a:lnTo>
                  <a:pt x="4184991" y="336937"/>
                </a:lnTo>
                <a:cubicBezTo>
                  <a:pt x="4276031" y="298430"/>
                  <a:pt x="4376124" y="277137"/>
                  <a:pt x="4481190" y="277137"/>
                </a:cubicBezTo>
                <a:cubicBezTo>
                  <a:pt x="4743855" y="277137"/>
                  <a:pt x="4975438" y="410220"/>
                  <a:pt x="5112188" y="612635"/>
                </a:cubicBezTo>
                <a:lnTo>
                  <a:pt x="5112268" y="612785"/>
                </a:lnTo>
                <a:lnTo>
                  <a:pt x="5138627" y="564223"/>
                </a:lnTo>
                <a:cubicBezTo>
                  <a:pt x="5313082" y="305997"/>
                  <a:pt x="5608515" y="136221"/>
                  <a:pt x="5943603" y="136221"/>
                </a:cubicBezTo>
                <a:cubicBezTo>
                  <a:pt x="6111145" y="136221"/>
                  <a:pt x="6268776" y="178665"/>
                  <a:pt x="6406326" y="253387"/>
                </a:cubicBezTo>
                <a:lnTo>
                  <a:pt x="6446733" y="277935"/>
                </a:lnTo>
                <a:lnTo>
                  <a:pt x="6492158" y="222879"/>
                </a:lnTo>
                <a:cubicBezTo>
                  <a:pt x="6629864" y="85173"/>
                  <a:pt x="6820104" y="0"/>
                  <a:pt x="7030236" y="0"/>
                </a:cubicBezTo>
                <a:cubicBezTo>
                  <a:pt x="7240368" y="0"/>
                  <a:pt x="7430608" y="85173"/>
                  <a:pt x="7568314" y="222879"/>
                </a:cubicBezTo>
                <a:lnTo>
                  <a:pt x="7608074" y="271069"/>
                </a:lnTo>
                <a:lnTo>
                  <a:pt x="7616564" y="265911"/>
                </a:lnTo>
                <a:cubicBezTo>
                  <a:pt x="7754115" y="191189"/>
                  <a:pt x="7911746" y="148745"/>
                  <a:pt x="8079289" y="148745"/>
                </a:cubicBezTo>
                <a:cubicBezTo>
                  <a:pt x="8372490" y="148745"/>
                  <a:pt x="8635332" y="278730"/>
                  <a:pt x="8813332" y="484217"/>
                </a:cubicBezTo>
                <a:lnTo>
                  <a:pt x="8909108" y="615575"/>
                </a:lnTo>
                <a:lnTo>
                  <a:pt x="8910704" y="612634"/>
                </a:lnTo>
                <a:cubicBezTo>
                  <a:pt x="9047454" y="410219"/>
                  <a:pt x="9279036" y="277136"/>
                  <a:pt x="9541702" y="277136"/>
                </a:cubicBezTo>
                <a:cubicBezTo>
                  <a:pt x="9699301" y="277136"/>
                  <a:pt x="9845711" y="325046"/>
                  <a:pt x="9967160" y="407095"/>
                </a:cubicBezTo>
                <a:lnTo>
                  <a:pt x="9976306" y="414641"/>
                </a:lnTo>
                <a:lnTo>
                  <a:pt x="10019263" y="335498"/>
                </a:lnTo>
                <a:cubicBezTo>
                  <a:pt x="10156013" y="133083"/>
                  <a:pt x="10387595" y="0"/>
                  <a:pt x="10650261" y="0"/>
                </a:cubicBezTo>
                <a:cubicBezTo>
                  <a:pt x="10912927" y="0"/>
                  <a:pt x="11144509" y="133083"/>
                  <a:pt x="11281259" y="335498"/>
                </a:cubicBezTo>
                <a:lnTo>
                  <a:pt x="11306422" y="381858"/>
                </a:lnTo>
                <a:lnTo>
                  <a:pt x="11321378" y="369518"/>
                </a:lnTo>
                <a:cubicBezTo>
                  <a:pt x="11442827" y="287469"/>
                  <a:pt x="11589237" y="239559"/>
                  <a:pt x="11746836" y="239559"/>
                </a:cubicBezTo>
                <a:cubicBezTo>
                  <a:pt x="11904435" y="239559"/>
                  <a:pt x="12050845" y="287469"/>
                  <a:pt x="12172294" y="369518"/>
                </a:cubicBezTo>
                <a:lnTo>
                  <a:pt x="12192000" y="385777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52120"/>
                </a:lnTo>
                <a:lnTo>
                  <a:pt x="68550" y="79738"/>
                </a:lnTo>
                <a:cubicBezTo>
                  <a:pt x="130842" y="110458"/>
                  <a:pt x="190524" y="145664"/>
                  <a:pt x="247175" y="184935"/>
                </a:cubicBezTo>
                <a:lnTo>
                  <a:pt x="338186" y="253847"/>
                </a:lnTo>
                <a:lnTo>
                  <a:pt x="338943" y="253387"/>
                </a:lnTo>
                <a:cubicBezTo>
                  <a:pt x="476494" y="178665"/>
                  <a:pt x="634125" y="136221"/>
                  <a:pt x="801669" y="136221"/>
                </a:cubicBezTo>
                <a:cubicBezTo>
                  <a:pt x="1153510" y="136221"/>
                  <a:pt x="1461634" y="323399"/>
                  <a:pt x="1631894" y="603610"/>
                </a:cubicBezTo>
                <a:lnTo>
                  <a:pt x="1638578" y="617070"/>
                </a:lnTo>
                <a:lnTo>
                  <a:pt x="1711200" y="529051"/>
                </a:lnTo>
                <a:cubicBezTo>
                  <a:pt x="1859106" y="381145"/>
                  <a:pt x="2063437" y="289663"/>
                  <a:pt x="2289136" y="289663"/>
                </a:cubicBezTo>
                <a:cubicBezTo>
                  <a:pt x="2437250" y="289663"/>
                  <a:pt x="2576162" y="329061"/>
                  <a:pt x="2695964" y="397949"/>
                </a:cubicBezTo>
                <a:lnTo>
                  <a:pt x="2722727" y="416495"/>
                </a:lnTo>
                <a:lnTo>
                  <a:pt x="2766691" y="335498"/>
                </a:lnTo>
                <a:cubicBezTo>
                  <a:pt x="2903440" y="133083"/>
                  <a:pt x="3135023" y="0"/>
                  <a:pt x="3397688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" y="5724661"/>
            <a:ext cx="12191999" cy="1133339"/>
          </a:xfrm>
          <a:custGeom>
            <a:avLst/>
            <a:gdLst>
              <a:gd name="connsiteX0" fmla="*/ 4324187 w 12191999"/>
              <a:gd name="connsiteY0" fmla="*/ 0 h 1133339"/>
              <a:gd name="connsiteX1" fmla="*/ 4828786 w 12191999"/>
              <a:gd name="connsiteY1" fmla="*/ 268294 h 1133339"/>
              <a:gd name="connsiteX2" fmla="*/ 4852161 w 12191999"/>
              <a:gd name="connsiteY2" fmla="*/ 311359 h 1133339"/>
              <a:gd name="connsiteX3" fmla="*/ 4874652 w 12191999"/>
              <a:gd name="connsiteY3" fmla="*/ 309092 h 1133339"/>
              <a:gd name="connsiteX4" fmla="*/ 5307165 w 12191999"/>
              <a:gd name="connsiteY4" fmla="*/ 539058 h 1133339"/>
              <a:gd name="connsiteX5" fmla="*/ 5334082 w 12191999"/>
              <a:gd name="connsiteY5" fmla="*/ 588645 h 1133339"/>
              <a:gd name="connsiteX6" fmla="*/ 5405825 w 12191999"/>
              <a:gd name="connsiteY6" fmla="*/ 549703 h 1133339"/>
              <a:gd name="connsiteX7" fmla="*/ 5608854 w 12191999"/>
              <a:gd name="connsiteY7" fmla="*/ 508714 h 1133339"/>
              <a:gd name="connsiteX8" fmla="*/ 5653102 w 12191999"/>
              <a:gd name="connsiteY8" fmla="*/ 512618 h 1133339"/>
              <a:gd name="connsiteX9" fmla="*/ 5684350 w 12191999"/>
              <a:gd name="connsiteY9" fmla="*/ 474742 h 1133339"/>
              <a:gd name="connsiteX10" fmla="*/ 6053173 w 12191999"/>
              <a:gd name="connsiteY10" fmla="*/ 321971 h 1133339"/>
              <a:gd name="connsiteX11" fmla="*/ 6256201 w 12191999"/>
              <a:gd name="connsiteY11" fmla="*/ 362960 h 1133339"/>
              <a:gd name="connsiteX12" fmla="*/ 6335091 w 12191999"/>
              <a:gd name="connsiteY12" fmla="*/ 405780 h 1133339"/>
              <a:gd name="connsiteX13" fmla="*/ 6344312 w 12191999"/>
              <a:gd name="connsiteY13" fmla="*/ 398172 h 1133339"/>
              <a:gd name="connsiteX14" fmla="*/ 6635938 w 12191999"/>
              <a:gd name="connsiteY14" fmla="*/ 309092 h 1133339"/>
              <a:gd name="connsiteX15" fmla="*/ 7004761 w 12191999"/>
              <a:gd name="connsiteY15" fmla="*/ 461863 h 1133339"/>
              <a:gd name="connsiteX16" fmla="*/ 7041595 w 12191999"/>
              <a:gd name="connsiteY16" fmla="*/ 506507 h 1133339"/>
              <a:gd name="connsiteX17" fmla="*/ 7048024 w 12191999"/>
              <a:gd name="connsiteY17" fmla="*/ 501203 h 1133339"/>
              <a:gd name="connsiteX18" fmla="*/ 7339652 w 12191999"/>
              <a:gd name="connsiteY18" fmla="*/ 412123 h 1133339"/>
              <a:gd name="connsiteX19" fmla="*/ 7820257 w 12191999"/>
              <a:gd name="connsiteY19" fmla="*/ 730689 h 1133339"/>
              <a:gd name="connsiteX20" fmla="*/ 7823882 w 12191999"/>
              <a:gd name="connsiteY20" fmla="*/ 742369 h 1133339"/>
              <a:gd name="connsiteX21" fmla="*/ 7829379 w 12191999"/>
              <a:gd name="connsiteY21" fmla="*/ 732242 h 1133339"/>
              <a:gd name="connsiteX22" fmla="*/ 8261893 w 12191999"/>
              <a:gd name="connsiteY22" fmla="*/ 502276 h 1133339"/>
              <a:gd name="connsiteX23" fmla="*/ 8441234 w 12191999"/>
              <a:gd name="connsiteY23" fmla="*/ 533926 h 1133339"/>
              <a:gd name="connsiteX24" fmla="*/ 8512634 w 12191999"/>
              <a:gd name="connsiteY24" fmla="*/ 567236 h 1133339"/>
              <a:gd name="connsiteX25" fmla="*/ 8534598 w 12191999"/>
              <a:gd name="connsiteY25" fmla="*/ 526771 h 1133339"/>
              <a:gd name="connsiteX26" fmla="*/ 8840079 w 12191999"/>
              <a:gd name="connsiteY26" fmla="*/ 364348 h 1133339"/>
              <a:gd name="connsiteX27" fmla="*/ 9145560 w 12191999"/>
              <a:gd name="connsiteY27" fmla="*/ 526771 h 1133339"/>
              <a:gd name="connsiteX28" fmla="*/ 9164773 w 12191999"/>
              <a:gd name="connsiteY28" fmla="*/ 562169 h 1133339"/>
              <a:gd name="connsiteX29" fmla="*/ 9187740 w 12191999"/>
              <a:gd name="connsiteY29" fmla="*/ 549703 h 1133339"/>
              <a:gd name="connsiteX30" fmla="*/ 9390768 w 12191999"/>
              <a:gd name="connsiteY30" fmla="*/ 508714 h 1133339"/>
              <a:gd name="connsiteX31" fmla="*/ 9836849 w 12191999"/>
              <a:gd name="connsiteY31" fmla="*/ 759843 h 1133339"/>
              <a:gd name="connsiteX32" fmla="*/ 9846695 w 12191999"/>
              <a:gd name="connsiteY32" fmla="*/ 779672 h 1133339"/>
              <a:gd name="connsiteX33" fmla="*/ 9859902 w 12191999"/>
              <a:gd name="connsiteY33" fmla="*/ 737128 h 1133339"/>
              <a:gd name="connsiteX34" fmla="*/ 10340506 w 12191999"/>
              <a:gd name="connsiteY34" fmla="*/ 418562 h 1133339"/>
              <a:gd name="connsiteX35" fmla="*/ 10543534 w 12191999"/>
              <a:gd name="connsiteY35" fmla="*/ 459551 h 1133339"/>
              <a:gd name="connsiteX36" fmla="*/ 10626367 w 12191999"/>
              <a:gd name="connsiteY36" fmla="*/ 504512 h 1133339"/>
              <a:gd name="connsiteX37" fmla="*/ 10672181 w 12191999"/>
              <a:gd name="connsiteY37" fmla="*/ 448985 h 1133339"/>
              <a:gd name="connsiteX38" fmla="*/ 11041003 w 12191999"/>
              <a:gd name="connsiteY38" fmla="*/ 296214 h 1133339"/>
              <a:gd name="connsiteX39" fmla="*/ 11332631 w 12191999"/>
              <a:gd name="connsiteY39" fmla="*/ 385294 h 1133339"/>
              <a:gd name="connsiteX40" fmla="*/ 11371408 w 12191999"/>
              <a:gd name="connsiteY40" fmla="*/ 417288 h 1133339"/>
              <a:gd name="connsiteX41" fmla="*/ 11406247 w 12191999"/>
              <a:gd name="connsiteY41" fmla="*/ 398377 h 1133339"/>
              <a:gd name="connsiteX42" fmla="*/ 11609275 w 12191999"/>
              <a:gd name="connsiteY42" fmla="*/ 357388 h 1133339"/>
              <a:gd name="connsiteX43" fmla="*/ 12089879 w 12191999"/>
              <a:gd name="connsiteY43" fmla="*/ 675954 h 1133339"/>
              <a:gd name="connsiteX44" fmla="*/ 12109865 w 12191999"/>
              <a:gd name="connsiteY44" fmla="*/ 740336 h 1133339"/>
              <a:gd name="connsiteX45" fmla="*/ 12187741 w 12191999"/>
              <a:gd name="connsiteY45" fmla="*/ 732486 h 1133339"/>
              <a:gd name="connsiteX46" fmla="*/ 12191999 w 12191999"/>
              <a:gd name="connsiteY46" fmla="*/ 732755 h 1133339"/>
              <a:gd name="connsiteX47" fmla="*/ 12191999 w 12191999"/>
              <a:gd name="connsiteY47" fmla="*/ 1133339 h 1133339"/>
              <a:gd name="connsiteX48" fmla="*/ 0 w 12191999"/>
              <a:gd name="connsiteY48" fmla="*/ 1133339 h 1133339"/>
              <a:gd name="connsiteX49" fmla="*/ 0 w 12191999"/>
              <a:gd name="connsiteY49" fmla="*/ 662259 h 1133339"/>
              <a:gd name="connsiteX50" fmla="*/ 35270 w 12191999"/>
              <a:gd name="connsiteY50" fmla="*/ 627821 h 1133339"/>
              <a:gd name="connsiteX51" fmla="*/ 367052 w 12191999"/>
              <a:gd name="connsiteY51" fmla="*/ 508714 h 1133339"/>
              <a:gd name="connsiteX52" fmla="*/ 761454 w 12191999"/>
              <a:gd name="connsiteY52" fmla="*/ 688964 h 1133339"/>
              <a:gd name="connsiteX53" fmla="*/ 765322 w 12191999"/>
              <a:gd name="connsiteY53" fmla="*/ 694269 h 1133339"/>
              <a:gd name="connsiteX54" fmla="*/ 779363 w 12191999"/>
              <a:gd name="connsiteY54" fmla="*/ 668401 h 1133339"/>
              <a:gd name="connsiteX55" fmla="*/ 1249255 w 12191999"/>
              <a:gd name="connsiteY55" fmla="*/ 418562 h 1133339"/>
              <a:gd name="connsiteX56" fmla="*/ 1469828 w 12191999"/>
              <a:gd name="connsiteY56" fmla="*/ 463094 h 1133339"/>
              <a:gd name="connsiteX57" fmla="*/ 1529039 w 12191999"/>
              <a:gd name="connsiteY57" fmla="*/ 495232 h 1133339"/>
              <a:gd name="connsiteX58" fmla="*/ 1556571 w 12191999"/>
              <a:gd name="connsiteY58" fmla="*/ 461863 h 1133339"/>
              <a:gd name="connsiteX59" fmla="*/ 1925393 w 12191999"/>
              <a:gd name="connsiteY59" fmla="*/ 309092 h 1133339"/>
              <a:gd name="connsiteX60" fmla="*/ 2128421 w 12191999"/>
              <a:gd name="connsiteY60" fmla="*/ 350081 h 1133339"/>
              <a:gd name="connsiteX61" fmla="*/ 2211864 w 12191999"/>
              <a:gd name="connsiteY61" fmla="*/ 395372 h 1133339"/>
              <a:gd name="connsiteX62" fmla="*/ 2265051 w 12191999"/>
              <a:gd name="connsiteY62" fmla="*/ 366503 h 1133339"/>
              <a:gd name="connsiteX63" fmla="*/ 2485624 w 12191999"/>
              <a:gd name="connsiteY63" fmla="*/ 321971 h 1133339"/>
              <a:gd name="connsiteX64" fmla="*/ 3007763 w 12191999"/>
              <a:gd name="connsiteY64" fmla="*/ 668067 h 1133339"/>
              <a:gd name="connsiteX65" fmla="*/ 3028976 w 12191999"/>
              <a:gd name="connsiteY65" fmla="*/ 736404 h 1133339"/>
              <a:gd name="connsiteX66" fmla="*/ 3043766 w 12191999"/>
              <a:gd name="connsiteY66" fmla="*/ 731813 h 1133339"/>
              <a:gd name="connsiteX67" fmla="*/ 3148886 w 12191999"/>
              <a:gd name="connsiteY67" fmla="*/ 721216 h 1133339"/>
              <a:gd name="connsiteX68" fmla="*/ 3166919 w 12191999"/>
              <a:gd name="connsiteY68" fmla="*/ 722353 h 1133339"/>
              <a:gd name="connsiteX69" fmla="*/ 3196314 w 12191999"/>
              <a:gd name="connsiteY69" fmla="*/ 627658 h 1133339"/>
              <a:gd name="connsiteX70" fmla="*/ 3676918 w 12191999"/>
              <a:gd name="connsiteY70" fmla="*/ 309092 h 1133339"/>
              <a:gd name="connsiteX71" fmla="*/ 3782038 w 12191999"/>
              <a:gd name="connsiteY71" fmla="*/ 319689 h 1133339"/>
              <a:gd name="connsiteX72" fmla="*/ 3790298 w 12191999"/>
              <a:gd name="connsiteY72" fmla="*/ 322253 h 1133339"/>
              <a:gd name="connsiteX73" fmla="*/ 3819586 w 12191999"/>
              <a:gd name="connsiteY73" fmla="*/ 268294 h 1133339"/>
              <a:gd name="connsiteX74" fmla="*/ 4324187 w 12191999"/>
              <a:gd name="connsiteY74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91999" h="1133339">
                <a:moveTo>
                  <a:pt x="4324187" y="0"/>
                </a:moveTo>
                <a:cubicBezTo>
                  <a:pt x="4534237" y="0"/>
                  <a:pt x="4719430" y="106424"/>
                  <a:pt x="4828786" y="268294"/>
                </a:cubicBezTo>
                <a:lnTo>
                  <a:pt x="4852161" y="311359"/>
                </a:lnTo>
                <a:lnTo>
                  <a:pt x="4874652" y="309092"/>
                </a:lnTo>
                <a:cubicBezTo>
                  <a:pt x="5054694" y="309092"/>
                  <a:pt x="5213432" y="400313"/>
                  <a:pt x="5307165" y="539058"/>
                </a:cubicBezTo>
                <a:lnTo>
                  <a:pt x="5334082" y="588645"/>
                </a:lnTo>
                <a:lnTo>
                  <a:pt x="5405825" y="549703"/>
                </a:lnTo>
                <a:cubicBezTo>
                  <a:pt x="5468228" y="523309"/>
                  <a:pt x="5536836" y="508714"/>
                  <a:pt x="5608854" y="508714"/>
                </a:cubicBezTo>
                <a:lnTo>
                  <a:pt x="5653102" y="512618"/>
                </a:lnTo>
                <a:lnTo>
                  <a:pt x="5684350" y="474742"/>
                </a:lnTo>
                <a:cubicBezTo>
                  <a:pt x="5778740" y="380352"/>
                  <a:pt x="5909139" y="321971"/>
                  <a:pt x="6053173" y="321971"/>
                </a:cubicBezTo>
                <a:cubicBezTo>
                  <a:pt x="6125190" y="321971"/>
                  <a:pt x="6193799" y="336566"/>
                  <a:pt x="6256201" y="362960"/>
                </a:cubicBezTo>
                <a:lnTo>
                  <a:pt x="6335091" y="405780"/>
                </a:lnTo>
                <a:lnTo>
                  <a:pt x="6344312" y="398172"/>
                </a:lnTo>
                <a:cubicBezTo>
                  <a:pt x="6427558" y="341931"/>
                  <a:pt x="6527914" y="309092"/>
                  <a:pt x="6635938" y="309092"/>
                </a:cubicBezTo>
                <a:cubicBezTo>
                  <a:pt x="6779972" y="309092"/>
                  <a:pt x="6910371" y="367473"/>
                  <a:pt x="7004761" y="461863"/>
                </a:cubicBezTo>
                <a:lnTo>
                  <a:pt x="7041595" y="506507"/>
                </a:lnTo>
                <a:lnTo>
                  <a:pt x="7048024" y="501203"/>
                </a:lnTo>
                <a:cubicBezTo>
                  <a:pt x="7131271" y="444962"/>
                  <a:pt x="7231627" y="412123"/>
                  <a:pt x="7339652" y="412123"/>
                </a:cubicBezTo>
                <a:cubicBezTo>
                  <a:pt x="7555703" y="412123"/>
                  <a:pt x="7741074" y="543481"/>
                  <a:pt x="7820257" y="730689"/>
                </a:cubicBezTo>
                <a:lnTo>
                  <a:pt x="7823882" y="742369"/>
                </a:lnTo>
                <a:lnTo>
                  <a:pt x="7829379" y="732242"/>
                </a:lnTo>
                <a:cubicBezTo>
                  <a:pt x="7923114" y="593497"/>
                  <a:pt x="8081851" y="502276"/>
                  <a:pt x="8261893" y="502276"/>
                </a:cubicBezTo>
                <a:cubicBezTo>
                  <a:pt x="8324908" y="502276"/>
                  <a:pt x="8385313" y="513450"/>
                  <a:pt x="8441234" y="533926"/>
                </a:cubicBezTo>
                <a:lnTo>
                  <a:pt x="8512634" y="567236"/>
                </a:lnTo>
                <a:lnTo>
                  <a:pt x="8534598" y="526771"/>
                </a:lnTo>
                <a:cubicBezTo>
                  <a:pt x="8600802" y="428776"/>
                  <a:pt x="8712916" y="364348"/>
                  <a:pt x="8840079" y="364348"/>
                </a:cubicBezTo>
                <a:cubicBezTo>
                  <a:pt x="8967241" y="364348"/>
                  <a:pt x="9079356" y="428776"/>
                  <a:pt x="9145560" y="526771"/>
                </a:cubicBezTo>
                <a:lnTo>
                  <a:pt x="9164773" y="562169"/>
                </a:lnTo>
                <a:lnTo>
                  <a:pt x="9187740" y="549703"/>
                </a:lnTo>
                <a:cubicBezTo>
                  <a:pt x="9250143" y="523309"/>
                  <a:pt x="9318751" y="508714"/>
                  <a:pt x="9390768" y="508714"/>
                </a:cubicBezTo>
                <a:cubicBezTo>
                  <a:pt x="9579813" y="508714"/>
                  <a:pt x="9745368" y="609285"/>
                  <a:pt x="9836849" y="759843"/>
                </a:cubicBezTo>
                <a:lnTo>
                  <a:pt x="9846695" y="779672"/>
                </a:lnTo>
                <a:lnTo>
                  <a:pt x="9859902" y="737128"/>
                </a:lnTo>
                <a:cubicBezTo>
                  <a:pt x="9939084" y="549920"/>
                  <a:pt x="10124455" y="418562"/>
                  <a:pt x="10340506" y="418562"/>
                </a:cubicBezTo>
                <a:cubicBezTo>
                  <a:pt x="10412523" y="418562"/>
                  <a:pt x="10481131" y="433157"/>
                  <a:pt x="10543534" y="459551"/>
                </a:cubicBezTo>
                <a:lnTo>
                  <a:pt x="10626367" y="504512"/>
                </a:lnTo>
                <a:lnTo>
                  <a:pt x="10672181" y="448985"/>
                </a:lnTo>
                <a:cubicBezTo>
                  <a:pt x="10766571" y="354595"/>
                  <a:pt x="10896969" y="296214"/>
                  <a:pt x="11041003" y="296214"/>
                </a:cubicBezTo>
                <a:cubicBezTo>
                  <a:pt x="11149029" y="296214"/>
                  <a:pt x="11249384" y="329053"/>
                  <a:pt x="11332631" y="385294"/>
                </a:cubicBezTo>
                <a:lnTo>
                  <a:pt x="11371408" y="417288"/>
                </a:lnTo>
                <a:lnTo>
                  <a:pt x="11406247" y="398377"/>
                </a:lnTo>
                <a:cubicBezTo>
                  <a:pt x="11468650" y="371983"/>
                  <a:pt x="11537258" y="357388"/>
                  <a:pt x="11609275" y="357388"/>
                </a:cubicBezTo>
                <a:cubicBezTo>
                  <a:pt x="11825326" y="357388"/>
                  <a:pt x="12010697" y="488746"/>
                  <a:pt x="12089879" y="675954"/>
                </a:cubicBezTo>
                <a:lnTo>
                  <a:pt x="12109865" y="740336"/>
                </a:lnTo>
                <a:lnTo>
                  <a:pt x="12187741" y="732486"/>
                </a:lnTo>
                <a:lnTo>
                  <a:pt x="12191999" y="732755"/>
                </a:lnTo>
                <a:lnTo>
                  <a:pt x="12191999" y="1133339"/>
                </a:lnTo>
                <a:lnTo>
                  <a:pt x="0" y="1133339"/>
                </a:lnTo>
                <a:lnTo>
                  <a:pt x="0" y="662259"/>
                </a:lnTo>
                <a:lnTo>
                  <a:pt x="35270" y="627821"/>
                </a:lnTo>
                <a:cubicBezTo>
                  <a:pt x="125433" y="553412"/>
                  <a:pt x="241023" y="508714"/>
                  <a:pt x="367052" y="508714"/>
                </a:cubicBezTo>
                <a:cubicBezTo>
                  <a:pt x="524589" y="508714"/>
                  <a:pt x="665814" y="578555"/>
                  <a:pt x="761454" y="688964"/>
                </a:cubicBezTo>
                <a:lnTo>
                  <a:pt x="765322" y="694269"/>
                </a:lnTo>
                <a:lnTo>
                  <a:pt x="779363" y="668401"/>
                </a:lnTo>
                <a:cubicBezTo>
                  <a:pt x="881198" y="517666"/>
                  <a:pt x="1053653" y="418562"/>
                  <a:pt x="1249255" y="418562"/>
                </a:cubicBezTo>
                <a:cubicBezTo>
                  <a:pt x="1327495" y="418562"/>
                  <a:pt x="1402032" y="434418"/>
                  <a:pt x="1469828" y="463094"/>
                </a:cubicBezTo>
                <a:lnTo>
                  <a:pt x="1529039" y="495232"/>
                </a:lnTo>
                <a:lnTo>
                  <a:pt x="1556571" y="461863"/>
                </a:lnTo>
                <a:cubicBezTo>
                  <a:pt x="1650961" y="367473"/>
                  <a:pt x="1781359" y="309092"/>
                  <a:pt x="1925393" y="309092"/>
                </a:cubicBezTo>
                <a:cubicBezTo>
                  <a:pt x="1997410" y="309092"/>
                  <a:pt x="2066018" y="323687"/>
                  <a:pt x="2128421" y="350081"/>
                </a:cubicBezTo>
                <a:lnTo>
                  <a:pt x="2211864" y="395372"/>
                </a:lnTo>
                <a:lnTo>
                  <a:pt x="2265051" y="366503"/>
                </a:lnTo>
                <a:cubicBezTo>
                  <a:pt x="2332847" y="337827"/>
                  <a:pt x="2407384" y="321971"/>
                  <a:pt x="2485624" y="321971"/>
                </a:cubicBezTo>
                <a:cubicBezTo>
                  <a:pt x="2720347" y="321971"/>
                  <a:pt x="2921738" y="464681"/>
                  <a:pt x="3007763" y="668067"/>
                </a:cubicBezTo>
                <a:lnTo>
                  <a:pt x="3028976" y="736404"/>
                </a:lnTo>
                <a:lnTo>
                  <a:pt x="3043766" y="731813"/>
                </a:lnTo>
                <a:cubicBezTo>
                  <a:pt x="3077721" y="724865"/>
                  <a:pt x="3112877" y="721216"/>
                  <a:pt x="3148886" y="721216"/>
                </a:cubicBezTo>
                <a:lnTo>
                  <a:pt x="3166919" y="722353"/>
                </a:lnTo>
                <a:lnTo>
                  <a:pt x="3196314" y="627658"/>
                </a:lnTo>
                <a:cubicBezTo>
                  <a:pt x="3275496" y="440450"/>
                  <a:pt x="3460867" y="309092"/>
                  <a:pt x="3676918" y="309092"/>
                </a:cubicBezTo>
                <a:cubicBezTo>
                  <a:pt x="3712927" y="309092"/>
                  <a:pt x="3748083" y="312741"/>
                  <a:pt x="3782038" y="319689"/>
                </a:cubicBezTo>
                <a:lnTo>
                  <a:pt x="3790298" y="322253"/>
                </a:lnTo>
                <a:lnTo>
                  <a:pt x="3819586" y="268294"/>
                </a:lnTo>
                <a:cubicBezTo>
                  <a:pt x="3928943" y="106424"/>
                  <a:pt x="4114136" y="0"/>
                  <a:pt x="4324187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900000">
            <a:off x="8239736" y="1178883"/>
            <a:ext cx="636415" cy="44002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01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584676" y="409857"/>
            <a:ext cx="9022649" cy="267238"/>
            <a:chOff x="2331650" y="3295381"/>
            <a:chExt cx="9022649" cy="267238"/>
          </a:xfrm>
          <a:solidFill>
            <a:srgbClr val="53BAE9"/>
          </a:solidFill>
        </p:grpSpPr>
        <p:sp>
          <p:nvSpPr>
            <p:cNvPr id="35" name="椭圆 34"/>
            <p:cNvSpPr/>
            <p:nvPr/>
          </p:nvSpPr>
          <p:spPr>
            <a:xfrm rot="10800000">
              <a:off x="4045590" y="3295381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0800000">
              <a:off x="3407467" y="3328786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10800000">
              <a:off x="2836154" y="3362190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0800000">
              <a:off x="233165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373122" y="3295382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78054" y="3328787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0716176" y="3362191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128749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4228344" y="281866"/>
            <a:ext cx="373531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Robolectric</a:t>
            </a:r>
            <a:r>
              <a:rPr lang="zh-CN" altLang="en-US" sz="2800" dirty="0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应用场景</a:t>
            </a:r>
            <a:endParaRPr lang="zh-CN" altLang="en-US" sz="2800" dirty="0">
              <a:solidFill>
                <a:srgbClr val="53BAE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七边形 2"/>
          <p:cNvSpPr/>
          <p:nvPr/>
        </p:nvSpPr>
        <p:spPr>
          <a:xfrm>
            <a:off x="829339" y="914400"/>
            <a:ext cx="914400" cy="91440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45488" y="1158949"/>
            <a:ext cx="312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四大组件的测</a:t>
            </a:r>
            <a:r>
              <a:rPr lang="zh-CN" altLang="en-US" dirty="0" smtClean="0"/>
              <a:t>试</a:t>
            </a:r>
            <a:r>
              <a:rPr lang="en-US" altLang="zh-CN" dirty="0" smtClean="0"/>
              <a:t>(View</a:t>
            </a:r>
            <a:r>
              <a:rPr lang="zh-CN" altLang="en-US" dirty="0" smtClean="0"/>
              <a:t>层测试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7" name="七边形 16"/>
          <p:cNvSpPr/>
          <p:nvPr/>
        </p:nvSpPr>
        <p:spPr>
          <a:xfrm>
            <a:off x="829339" y="2789274"/>
            <a:ext cx="914400" cy="91440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45488" y="3083442"/>
            <a:ext cx="337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结合测试网络请求</a:t>
            </a:r>
            <a:endParaRPr lang="zh-CN" altLang="en-US" dirty="0"/>
          </a:p>
        </p:txBody>
      </p:sp>
      <p:sp>
        <p:nvSpPr>
          <p:cNvPr id="19" name="七边形 18"/>
          <p:cNvSpPr/>
          <p:nvPr/>
        </p:nvSpPr>
        <p:spPr>
          <a:xfrm>
            <a:off x="737085" y="4940595"/>
            <a:ext cx="914400" cy="91440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43083" y="5230850"/>
            <a:ext cx="337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结合测试数据库操作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664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584676" y="409857"/>
            <a:ext cx="9022649" cy="267238"/>
            <a:chOff x="2331650" y="3295381"/>
            <a:chExt cx="9022649" cy="267238"/>
          </a:xfrm>
          <a:solidFill>
            <a:srgbClr val="53BAE9"/>
          </a:solidFill>
        </p:grpSpPr>
        <p:sp>
          <p:nvSpPr>
            <p:cNvPr id="35" name="椭圆 34"/>
            <p:cNvSpPr/>
            <p:nvPr/>
          </p:nvSpPr>
          <p:spPr>
            <a:xfrm rot="10800000">
              <a:off x="4045590" y="3295381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0800000">
              <a:off x="3407467" y="3328786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10800000">
              <a:off x="2836154" y="3362190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0800000">
              <a:off x="233165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373122" y="3295382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78054" y="3328787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0716176" y="3362191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128749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4282045" y="281866"/>
            <a:ext cx="362791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Robolectric</a:t>
            </a:r>
            <a:r>
              <a:rPr lang="zh-CN" altLang="en-US" sz="2800" dirty="0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基本使用</a:t>
            </a:r>
            <a:endParaRPr lang="zh-CN" altLang="en-US" sz="2800" dirty="0">
              <a:solidFill>
                <a:srgbClr val="53BAE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45488" y="1158949"/>
            <a:ext cx="7523714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@</a:t>
            </a:r>
            <a:r>
              <a:rPr lang="en-US" altLang="zh-CN" dirty="0" err="1"/>
              <a:t>RunWith</a:t>
            </a:r>
            <a:r>
              <a:rPr lang="en-US" altLang="zh-CN" dirty="0"/>
              <a:t>(</a:t>
            </a:r>
            <a:r>
              <a:rPr lang="en-US" altLang="zh-CN" dirty="0" err="1"/>
              <a:t>RobolectricTestRunner.class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/>
              <a:t>Config</a:t>
            </a:r>
            <a:r>
              <a:rPr lang="en-US" altLang="zh-CN" dirty="0"/>
              <a:t>(constants = </a:t>
            </a:r>
            <a:r>
              <a:rPr lang="en-US" altLang="zh-CN" dirty="0" err="1"/>
              <a:t>BuildConfig.class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r>
              <a:rPr lang="en-US" altLang="zh-CN" dirty="0" smtClean="0"/>
              <a:t>public </a:t>
            </a:r>
            <a:r>
              <a:rPr lang="en-US" altLang="zh-CN" dirty="0"/>
              <a:t>class </a:t>
            </a:r>
            <a:r>
              <a:rPr lang="en-US" altLang="zh-CN" dirty="0" err="1"/>
              <a:t>SandwichTest</a:t>
            </a:r>
            <a:r>
              <a:rPr lang="en-US" altLang="zh-CN" dirty="0"/>
              <a:t> { 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425302" y="1350335"/>
            <a:ext cx="1329070" cy="616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基本配置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0492" y="3324078"/>
            <a:ext cx="567543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testCompile</a:t>
            </a:r>
            <a:r>
              <a:rPr lang="en-US" altLang="zh-CN" dirty="0"/>
              <a:t> "org.robolectric:robolectric:3.1.4"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23298" y="3232298"/>
            <a:ext cx="1401195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测试依赖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444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B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rot="10800000">
            <a:off x="2551641" y="3295381"/>
            <a:ext cx="267237" cy="2672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10800000">
            <a:off x="1913518" y="3328786"/>
            <a:ext cx="200428" cy="200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0800000">
            <a:off x="1342205" y="3362190"/>
            <a:ext cx="133619" cy="13361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0800000">
            <a:off x="837701" y="3395595"/>
            <a:ext cx="66809" cy="66809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373122" y="3295382"/>
            <a:ext cx="267237" cy="2672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0078054" y="3328787"/>
            <a:ext cx="200428" cy="200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716176" y="3362191"/>
            <a:ext cx="133619" cy="13361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1287490" y="3395595"/>
            <a:ext cx="66809" cy="66809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190772" y="2828836"/>
            <a:ext cx="1207382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72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72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560528" y="2780468"/>
            <a:ext cx="4545372" cy="1143176"/>
            <a:chOff x="4494727" y="2864318"/>
            <a:chExt cx="4545372" cy="1143176"/>
          </a:xfrm>
        </p:grpSpPr>
        <p:sp>
          <p:nvSpPr>
            <p:cNvPr id="14" name="文本框 13"/>
            <p:cNvSpPr txBox="1"/>
            <p:nvPr/>
          </p:nvSpPr>
          <p:spPr>
            <a:xfrm>
              <a:off x="4494727" y="2864318"/>
              <a:ext cx="444070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JUnit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94727" y="3607384"/>
              <a:ext cx="454537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最基础、应用最为广泛的单元测试框架</a:t>
              </a: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4494727" y="3504543"/>
              <a:ext cx="440457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任意多边形 16"/>
          <p:cNvSpPr/>
          <p:nvPr/>
        </p:nvSpPr>
        <p:spPr>
          <a:xfrm>
            <a:off x="-1" y="4882636"/>
            <a:ext cx="12192001" cy="1975365"/>
          </a:xfrm>
          <a:custGeom>
            <a:avLst/>
            <a:gdLst>
              <a:gd name="connsiteX0" fmla="*/ 4353340 w 12192001"/>
              <a:gd name="connsiteY0" fmla="*/ 0 h 1975365"/>
              <a:gd name="connsiteX1" fmla="*/ 5522941 w 12192001"/>
              <a:gd name="connsiteY1" fmla="*/ 551581 h 1975365"/>
              <a:gd name="connsiteX2" fmla="*/ 5532197 w 12192001"/>
              <a:gd name="connsiteY2" fmla="*/ 563959 h 1975365"/>
              <a:gd name="connsiteX3" fmla="*/ 5553053 w 12192001"/>
              <a:gd name="connsiteY3" fmla="*/ 553912 h 1975365"/>
              <a:gd name="connsiteX4" fmla="*/ 6143039 w 12192001"/>
              <a:gd name="connsiteY4" fmla="*/ 434799 h 1975365"/>
              <a:gd name="connsiteX5" fmla="*/ 7214812 w 12192001"/>
              <a:gd name="connsiteY5" fmla="*/ 878743 h 1975365"/>
              <a:gd name="connsiteX6" fmla="*/ 7274619 w 12192001"/>
              <a:gd name="connsiteY6" fmla="*/ 944547 h 1975365"/>
              <a:gd name="connsiteX7" fmla="*/ 7300992 w 12192001"/>
              <a:gd name="connsiteY7" fmla="*/ 901137 h 1975365"/>
              <a:gd name="connsiteX8" fmla="*/ 8776254 w 12192001"/>
              <a:gd name="connsiteY8" fmla="*/ 116746 h 1975365"/>
              <a:gd name="connsiteX9" fmla="*/ 10251516 w 12192001"/>
              <a:gd name="connsiteY9" fmla="*/ 901137 h 1975365"/>
              <a:gd name="connsiteX10" fmla="*/ 10255993 w 12192001"/>
              <a:gd name="connsiteY10" fmla="*/ 908506 h 1975365"/>
              <a:gd name="connsiteX11" fmla="*/ 10332727 w 12192001"/>
              <a:gd name="connsiteY11" fmla="*/ 824077 h 1975365"/>
              <a:gd name="connsiteX12" fmla="*/ 11404501 w 12192001"/>
              <a:gd name="connsiteY12" fmla="*/ 380133 h 1975365"/>
              <a:gd name="connsiteX13" fmla="*/ 12126982 w 12192001"/>
              <a:gd name="connsiteY13" fmla="*/ 563072 h 1975365"/>
              <a:gd name="connsiteX14" fmla="*/ 12192001 w 12192001"/>
              <a:gd name="connsiteY14" fmla="*/ 602572 h 1975365"/>
              <a:gd name="connsiteX15" fmla="*/ 12192001 w 12192001"/>
              <a:gd name="connsiteY15" fmla="*/ 1975365 h 1975365"/>
              <a:gd name="connsiteX16" fmla="*/ 0 w 12192001"/>
              <a:gd name="connsiteY16" fmla="*/ 1975365 h 1975365"/>
              <a:gd name="connsiteX17" fmla="*/ 0 w 12192001"/>
              <a:gd name="connsiteY17" fmla="*/ 204727 h 1975365"/>
              <a:gd name="connsiteX18" fmla="*/ 55205 w 12192001"/>
              <a:gd name="connsiteY18" fmla="*/ 207862 h 1975365"/>
              <a:gd name="connsiteX19" fmla="*/ 1223759 w 12192001"/>
              <a:gd name="connsiteY19" fmla="*/ 843689 h 1975365"/>
              <a:gd name="connsiteX20" fmla="*/ 1311523 w 12192001"/>
              <a:gd name="connsiteY20" fmla="*/ 961054 h 1975365"/>
              <a:gd name="connsiteX21" fmla="*/ 1316220 w 12192001"/>
              <a:gd name="connsiteY21" fmla="*/ 955887 h 1975365"/>
              <a:gd name="connsiteX22" fmla="*/ 2574237 w 12192001"/>
              <a:gd name="connsiteY22" fmla="*/ 434799 h 1975365"/>
              <a:gd name="connsiteX23" fmla="*/ 3103288 w 12192001"/>
              <a:gd name="connsiteY23" fmla="*/ 514784 h 1975365"/>
              <a:gd name="connsiteX24" fmla="*/ 3188753 w 12192001"/>
              <a:gd name="connsiteY24" fmla="*/ 546065 h 1975365"/>
              <a:gd name="connsiteX25" fmla="*/ 3281567 w 12192001"/>
              <a:gd name="connsiteY25" fmla="*/ 443944 h 1975365"/>
              <a:gd name="connsiteX26" fmla="*/ 4353340 w 12192001"/>
              <a:gd name="connsiteY26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192001" h="1975365">
                <a:moveTo>
                  <a:pt x="4353340" y="0"/>
                </a:moveTo>
                <a:cubicBezTo>
                  <a:pt x="4824213" y="0"/>
                  <a:pt x="5244936" y="214716"/>
                  <a:pt x="5522941" y="551581"/>
                </a:cubicBezTo>
                <a:lnTo>
                  <a:pt x="5532197" y="563959"/>
                </a:lnTo>
                <a:lnTo>
                  <a:pt x="5553053" y="553912"/>
                </a:lnTo>
                <a:cubicBezTo>
                  <a:pt x="5734391" y="477212"/>
                  <a:pt x="5933762" y="434799"/>
                  <a:pt x="6143039" y="434799"/>
                </a:cubicBezTo>
                <a:cubicBezTo>
                  <a:pt x="6561592" y="434799"/>
                  <a:pt x="6940521" y="604452"/>
                  <a:pt x="7214812" y="878743"/>
                </a:cubicBezTo>
                <a:lnTo>
                  <a:pt x="7274619" y="944547"/>
                </a:lnTo>
                <a:lnTo>
                  <a:pt x="7300992" y="901137"/>
                </a:lnTo>
                <a:cubicBezTo>
                  <a:pt x="7620710" y="427892"/>
                  <a:pt x="8162146" y="116746"/>
                  <a:pt x="8776254" y="116746"/>
                </a:cubicBezTo>
                <a:cubicBezTo>
                  <a:pt x="9390362" y="116746"/>
                  <a:pt x="9931798" y="427892"/>
                  <a:pt x="10251516" y="901137"/>
                </a:cubicBezTo>
                <a:lnTo>
                  <a:pt x="10255993" y="908506"/>
                </a:lnTo>
                <a:lnTo>
                  <a:pt x="10332727" y="824077"/>
                </a:lnTo>
                <a:cubicBezTo>
                  <a:pt x="10607018" y="549786"/>
                  <a:pt x="10985947" y="380133"/>
                  <a:pt x="11404501" y="380133"/>
                </a:cubicBezTo>
                <a:cubicBezTo>
                  <a:pt x="11666097" y="380133"/>
                  <a:pt x="11912215" y="446404"/>
                  <a:pt x="12126982" y="563072"/>
                </a:cubicBezTo>
                <a:lnTo>
                  <a:pt x="12192001" y="60257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55205" y="207862"/>
                </a:lnTo>
                <a:cubicBezTo>
                  <a:pt x="524453" y="261507"/>
                  <a:pt x="938234" y="497713"/>
                  <a:pt x="1223759" y="843689"/>
                </a:cubicBezTo>
                <a:lnTo>
                  <a:pt x="1311523" y="961054"/>
                </a:lnTo>
                <a:lnTo>
                  <a:pt x="1316220" y="955887"/>
                </a:lnTo>
                <a:cubicBezTo>
                  <a:pt x="1638174" y="633932"/>
                  <a:pt x="2082950" y="434799"/>
                  <a:pt x="2574237" y="434799"/>
                </a:cubicBezTo>
                <a:cubicBezTo>
                  <a:pt x="2758469" y="434799"/>
                  <a:pt x="2936161" y="462802"/>
                  <a:pt x="3103288" y="514784"/>
                </a:cubicBezTo>
                <a:lnTo>
                  <a:pt x="3188753" y="546065"/>
                </a:lnTo>
                <a:lnTo>
                  <a:pt x="3281567" y="443944"/>
                </a:lnTo>
                <a:cubicBezTo>
                  <a:pt x="3555858" y="169652"/>
                  <a:pt x="3934787" y="0"/>
                  <a:pt x="4353340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-1" y="5412809"/>
            <a:ext cx="12192000" cy="1445191"/>
          </a:xfrm>
          <a:custGeom>
            <a:avLst/>
            <a:gdLst>
              <a:gd name="connsiteX0" fmla="*/ 3397688 w 12192000"/>
              <a:gd name="connsiteY0" fmla="*/ 0 h 1445191"/>
              <a:gd name="connsiteX1" fmla="*/ 4028686 w 12192000"/>
              <a:gd name="connsiteY1" fmla="*/ 335498 h 1445191"/>
              <a:gd name="connsiteX2" fmla="*/ 4064859 w 12192000"/>
              <a:gd name="connsiteY2" fmla="*/ 402142 h 1445191"/>
              <a:gd name="connsiteX3" fmla="*/ 4184991 w 12192000"/>
              <a:gd name="connsiteY3" fmla="*/ 336937 h 1445191"/>
              <a:gd name="connsiteX4" fmla="*/ 4481190 w 12192000"/>
              <a:gd name="connsiteY4" fmla="*/ 277137 h 1445191"/>
              <a:gd name="connsiteX5" fmla="*/ 5112188 w 12192000"/>
              <a:gd name="connsiteY5" fmla="*/ 612635 h 1445191"/>
              <a:gd name="connsiteX6" fmla="*/ 5112268 w 12192000"/>
              <a:gd name="connsiteY6" fmla="*/ 612785 h 1445191"/>
              <a:gd name="connsiteX7" fmla="*/ 5138627 w 12192000"/>
              <a:gd name="connsiteY7" fmla="*/ 564223 h 1445191"/>
              <a:gd name="connsiteX8" fmla="*/ 5943603 w 12192000"/>
              <a:gd name="connsiteY8" fmla="*/ 136221 h 1445191"/>
              <a:gd name="connsiteX9" fmla="*/ 6406326 w 12192000"/>
              <a:gd name="connsiteY9" fmla="*/ 253387 h 1445191"/>
              <a:gd name="connsiteX10" fmla="*/ 6446733 w 12192000"/>
              <a:gd name="connsiteY10" fmla="*/ 277935 h 1445191"/>
              <a:gd name="connsiteX11" fmla="*/ 6492158 w 12192000"/>
              <a:gd name="connsiteY11" fmla="*/ 222879 h 1445191"/>
              <a:gd name="connsiteX12" fmla="*/ 7030236 w 12192000"/>
              <a:gd name="connsiteY12" fmla="*/ 0 h 1445191"/>
              <a:gd name="connsiteX13" fmla="*/ 7568314 w 12192000"/>
              <a:gd name="connsiteY13" fmla="*/ 222879 h 1445191"/>
              <a:gd name="connsiteX14" fmla="*/ 7608074 w 12192000"/>
              <a:gd name="connsiteY14" fmla="*/ 271069 h 1445191"/>
              <a:gd name="connsiteX15" fmla="*/ 7616564 w 12192000"/>
              <a:gd name="connsiteY15" fmla="*/ 265911 h 1445191"/>
              <a:gd name="connsiteX16" fmla="*/ 8079289 w 12192000"/>
              <a:gd name="connsiteY16" fmla="*/ 148745 h 1445191"/>
              <a:gd name="connsiteX17" fmla="*/ 8813332 w 12192000"/>
              <a:gd name="connsiteY17" fmla="*/ 484217 h 1445191"/>
              <a:gd name="connsiteX18" fmla="*/ 8909108 w 12192000"/>
              <a:gd name="connsiteY18" fmla="*/ 615575 h 1445191"/>
              <a:gd name="connsiteX19" fmla="*/ 8910704 w 12192000"/>
              <a:gd name="connsiteY19" fmla="*/ 612634 h 1445191"/>
              <a:gd name="connsiteX20" fmla="*/ 9541702 w 12192000"/>
              <a:gd name="connsiteY20" fmla="*/ 277136 h 1445191"/>
              <a:gd name="connsiteX21" fmla="*/ 9967160 w 12192000"/>
              <a:gd name="connsiteY21" fmla="*/ 407095 h 1445191"/>
              <a:gd name="connsiteX22" fmla="*/ 9976306 w 12192000"/>
              <a:gd name="connsiteY22" fmla="*/ 414641 h 1445191"/>
              <a:gd name="connsiteX23" fmla="*/ 10019263 w 12192000"/>
              <a:gd name="connsiteY23" fmla="*/ 335498 h 1445191"/>
              <a:gd name="connsiteX24" fmla="*/ 10650261 w 12192000"/>
              <a:gd name="connsiteY24" fmla="*/ 0 h 1445191"/>
              <a:gd name="connsiteX25" fmla="*/ 11281259 w 12192000"/>
              <a:gd name="connsiteY25" fmla="*/ 335498 h 1445191"/>
              <a:gd name="connsiteX26" fmla="*/ 11306422 w 12192000"/>
              <a:gd name="connsiteY26" fmla="*/ 381858 h 1445191"/>
              <a:gd name="connsiteX27" fmla="*/ 11321378 w 12192000"/>
              <a:gd name="connsiteY27" fmla="*/ 369518 h 1445191"/>
              <a:gd name="connsiteX28" fmla="*/ 11746836 w 12192000"/>
              <a:gd name="connsiteY28" fmla="*/ 239559 h 1445191"/>
              <a:gd name="connsiteX29" fmla="*/ 12172294 w 12192000"/>
              <a:gd name="connsiteY29" fmla="*/ 369518 h 1445191"/>
              <a:gd name="connsiteX30" fmla="*/ 12192000 w 12192000"/>
              <a:gd name="connsiteY30" fmla="*/ 385777 h 1445191"/>
              <a:gd name="connsiteX31" fmla="*/ 12192000 w 12192000"/>
              <a:gd name="connsiteY31" fmla="*/ 1445191 h 1445191"/>
              <a:gd name="connsiteX32" fmla="*/ 0 w 12192000"/>
              <a:gd name="connsiteY32" fmla="*/ 1445191 h 1445191"/>
              <a:gd name="connsiteX33" fmla="*/ 0 w 12192000"/>
              <a:gd name="connsiteY33" fmla="*/ 52120 h 1445191"/>
              <a:gd name="connsiteX34" fmla="*/ 68550 w 12192000"/>
              <a:gd name="connsiteY34" fmla="*/ 79738 h 1445191"/>
              <a:gd name="connsiteX35" fmla="*/ 247175 w 12192000"/>
              <a:gd name="connsiteY35" fmla="*/ 184935 h 1445191"/>
              <a:gd name="connsiteX36" fmla="*/ 338186 w 12192000"/>
              <a:gd name="connsiteY36" fmla="*/ 253847 h 1445191"/>
              <a:gd name="connsiteX37" fmla="*/ 338943 w 12192000"/>
              <a:gd name="connsiteY37" fmla="*/ 253387 h 1445191"/>
              <a:gd name="connsiteX38" fmla="*/ 801669 w 12192000"/>
              <a:gd name="connsiteY38" fmla="*/ 136221 h 1445191"/>
              <a:gd name="connsiteX39" fmla="*/ 1631894 w 12192000"/>
              <a:gd name="connsiteY39" fmla="*/ 603610 h 1445191"/>
              <a:gd name="connsiteX40" fmla="*/ 1638578 w 12192000"/>
              <a:gd name="connsiteY40" fmla="*/ 617070 h 1445191"/>
              <a:gd name="connsiteX41" fmla="*/ 1711200 w 12192000"/>
              <a:gd name="connsiteY41" fmla="*/ 529051 h 1445191"/>
              <a:gd name="connsiteX42" fmla="*/ 2289136 w 12192000"/>
              <a:gd name="connsiteY42" fmla="*/ 289663 h 1445191"/>
              <a:gd name="connsiteX43" fmla="*/ 2695964 w 12192000"/>
              <a:gd name="connsiteY43" fmla="*/ 397949 h 1445191"/>
              <a:gd name="connsiteX44" fmla="*/ 2722727 w 12192000"/>
              <a:gd name="connsiteY44" fmla="*/ 416495 h 1445191"/>
              <a:gd name="connsiteX45" fmla="*/ 2766691 w 12192000"/>
              <a:gd name="connsiteY45" fmla="*/ 335498 h 1445191"/>
              <a:gd name="connsiteX46" fmla="*/ 3397688 w 12192000"/>
              <a:gd name="connsiteY46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192000" h="1445191">
                <a:moveTo>
                  <a:pt x="3397688" y="0"/>
                </a:moveTo>
                <a:cubicBezTo>
                  <a:pt x="3660354" y="0"/>
                  <a:pt x="3891936" y="133083"/>
                  <a:pt x="4028686" y="335498"/>
                </a:cubicBezTo>
                <a:lnTo>
                  <a:pt x="4064859" y="402142"/>
                </a:lnTo>
                <a:lnTo>
                  <a:pt x="4184991" y="336937"/>
                </a:lnTo>
                <a:cubicBezTo>
                  <a:pt x="4276031" y="298430"/>
                  <a:pt x="4376124" y="277137"/>
                  <a:pt x="4481190" y="277137"/>
                </a:cubicBezTo>
                <a:cubicBezTo>
                  <a:pt x="4743855" y="277137"/>
                  <a:pt x="4975438" y="410220"/>
                  <a:pt x="5112188" y="612635"/>
                </a:cubicBezTo>
                <a:lnTo>
                  <a:pt x="5112268" y="612785"/>
                </a:lnTo>
                <a:lnTo>
                  <a:pt x="5138627" y="564223"/>
                </a:lnTo>
                <a:cubicBezTo>
                  <a:pt x="5313082" y="305997"/>
                  <a:pt x="5608515" y="136221"/>
                  <a:pt x="5943603" y="136221"/>
                </a:cubicBezTo>
                <a:cubicBezTo>
                  <a:pt x="6111145" y="136221"/>
                  <a:pt x="6268776" y="178665"/>
                  <a:pt x="6406326" y="253387"/>
                </a:cubicBezTo>
                <a:lnTo>
                  <a:pt x="6446733" y="277935"/>
                </a:lnTo>
                <a:lnTo>
                  <a:pt x="6492158" y="222879"/>
                </a:lnTo>
                <a:cubicBezTo>
                  <a:pt x="6629864" y="85173"/>
                  <a:pt x="6820104" y="0"/>
                  <a:pt x="7030236" y="0"/>
                </a:cubicBezTo>
                <a:cubicBezTo>
                  <a:pt x="7240368" y="0"/>
                  <a:pt x="7430608" y="85173"/>
                  <a:pt x="7568314" y="222879"/>
                </a:cubicBezTo>
                <a:lnTo>
                  <a:pt x="7608074" y="271069"/>
                </a:lnTo>
                <a:lnTo>
                  <a:pt x="7616564" y="265911"/>
                </a:lnTo>
                <a:cubicBezTo>
                  <a:pt x="7754115" y="191189"/>
                  <a:pt x="7911746" y="148745"/>
                  <a:pt x="8079289" y="148745"/>
                </a:cubicBezTo>
                <a:cubicBezTo>
                  <a:pt x="8372490" y="148745"/>
                  <a:pt x="8635332" y="278730"/>
                  <a:pt x="8813332" y="484217"/>
                </a:cubicBezTo>
                <a:lnTo>
                  <a:pt x="8909108" y="615575"/>
                </a:lnTo>
                <a:lnTo>
                  <a:pt x="8910704" y="612634"/>
                </a:lnTo>
                <a:cubicBezTo>
                  <a:pt x="9047454" y="410219"/>
                  <a:pt x="9279036" y="277136"/>
                  <a:pt x="9541702" y="277136"/>
                </a:cubicBezTo>
                <a:cubicBezTo>
                  <a:pt x="9699301" y="277136"/>
                  <a:pt x="9845711" y="325046"/>
                  <a:pt x="9967160" y="407095"/>
                </a:cubicBezTo>
                <a:lnTo>
                  <a:pt x="9976306" y="414641"/>
                </a:lnTo>
                <a:lnTo>
                  <a:pt x="10019263" y="335498"/>
                </a:lnTo>
                <a:cubicBezTo>
                  <a:pt x="10156013" y="133083"/>
                  <a:pt x="10387595" y="0"/>
                  <a:pt x="10650261" y="0"/>
                </a:cubicBezTo>
                <a:cubicBezTo>
                  <a:pt x="10912927" y="0"/>
                  <a:pt x="11144509" y="133083"/>
                  <a:pt x="11281259" y="335498"/>
                </a:cubicBezTo>
                <a:lnTo>
                  <a:pt x="11306422" y="381858"/>
                </a:lnTo>
                <a:lnTo>
                  <a:pt x="11321378" y="369518"/>
                </a:lnTo>
                <a:cubicBezTo>
                  <a:pt x="11442827" y="287469"/>
                  <a:pt x="11589237" y="239559"/>
                  <a:pt x="11746836" y="239559"/>
                </a:cubicBezTo>
                <a:cubicBezTo>
                  <a:pt x="11904435" y="239559"/>
                  <a:pt x="12050845" y="287469"/>
                  <a:pt x="12172294" y="369518"/>
                </a:cubicBezTo>
                <a:lnTo>
                  <a:pt x="12192000" y="385777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52120"/>
                </a:lnTo>
                <a:lnTo>
                  <a:pt x="68550" y="79738"/>
                </a:lnTo>
                <a:cubicBezTo>
                  <a:pt x="130842" y="110458"/>
                  <a:pt x="190524" y="145664"/>
                  <a:pt x="247175" y="184935"/>
                </a:cubicBezTo>
                <a:lnTo>
                  <a:pt x="338186" y="253847"/>
                </a:lnTo>
                <a:lnTo>
                  <a:pt x="338943" y="253387"/>
                </a:lnTo>
                <a:cubicBezTo>
                  <a:pt x="476494" y="178665"/>
                  <a:pt x="634125" y="136221"/>
                  <a:pt x="801669" y="136221"/>
                </a:cubicBezTo>
                <a:cubicBezTo>
                  <a:pt x="1153510" y="136221"/>
                  <a:pt x="1461634" y="323399"/>
                  <a:pt x="1631894" y="603610"/>
                </a:cubicBezTo>
                <a:lnTo>
                  <a:pt x="1638578" y="617070"/>
                </a:lnTo>
                <a:lnTo>
                  <a:pt x="1711200" y="529051"/>
                </a:lnTo>
                <a:cubicBezTo>
                  <a:pt x="1859106" y="381145"/>
                  <a:pt x="2063437" y="289663"/>
                  <a:pt x="2289136" y="289663"/>
                </a:cubicBezTo>
                <a:cubicBezTo>
                  <a:pt x="2437250" y="289663"/>
                  <a:pt x="2576162" y="329061"/>
                  <a:pt x="2695964" y="397949"/>
                </a:cubicBezTo>
                <a:lnTo>
                  <a:pt x="2722727" y="416495"/>
                </a:lnTo>
                <a:lnTo>
                  <a:pt x="2766691" y="335498"/>
                </a:lnTo>
                <a:cubicBezTo>
                  <a:pt x="2903440" y="133083"/>
                  <a:pt x="3135023" y="0"/>
                  <a:pt x="3397688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" y="5724661"/>
            <a:ext cx="12191999" cy="1133339"/>
          </a:xfrm>
          <a:custGeom>
            <a:avLst/>
            <a:gdLst>
              <a:gd name="connsiteX0" fmla="*/ 4324187 w 12191999"/>
              <a:gd name="connsiteY0" fmla="*/ 0 h 1133339"/>
              <a:gd name="connsiteX1" fmla="*/ 4828786 w 12191999"/>
              <a:gd name="connsiteY1" fmla="*/ 268294 h 1133339"/>
              <a:gd name="connsiteX2" fmla="*/ 4852161 w 12191999"/>
              <a:gd name="connsiteY2" fmla="*/ 311359 h 1133339"/>
              <a:gd name="connsiteX3" fmla="*/ 4874652 w 12191999"/>
              <a:gd name="connsiteY3" fmla="*/ 309092 h 1133339"/>
              <a:gd name="connsiteX4" fmla="*/ 5307165 w 12191999"/>
              <a:gd name="connsiteY4" fmla="*/ 539058 h 1133339"/>
              <a:gd name="connsiteX5" fmla="*/ 5334082 w 12191999"/>
              <a:gd name="connsiteY5" fmla="*/ 588645 h 1133339"/>
              <a:gd name="connsiteX6" fmla="*/ 5405825 w 12191999"/>
              <a:gd name="connsiteY6" fmla="*/ 549703 h 1133339"/>
              <a:gd name="connsiteX7" fmla="*/ 5608854 w 12191999"/>
              <a:gd name="connsiteY7" fmla="*/ 508714 h 1133339"/>
              <a:gd name="connsiteX8" fmla="*/ 5653102 w 12191999"/>
              <a:gd name="connsiteY8" fmla="*/ 512618 h 1133339"/>
              <a:gd name="connsiteX9" fmla="*/ 5684350 w 12191999"/>
              <a:gd name="connsiteY9" fmla="*/ 474742 h 1133339"/>
              <a:gd name="connsiteX10" fmla="*/ 6053173 w 12191999"/>
              <a:gd name="connsiteY10" fmla="*/ 321971 h 1133339"/>
              <a:gd name="connsiteX11" fmla="*/ 6256201 w 12191999"/>
              <a:gd name="connsiteY11" fmla="*/ 362960 h 1133339"/>
              <a:gd name="connsiteX12" fmla="*/ 6335091 w 12191999"/>
              <a:gd name="connsiteY12" fmla="*/ 405780 h 1133339"/>
              <a:gd name="connsiteX13" fmla="*/ 6344312 w 12191999"/>
              <a:gd name="connsiteY13" fmla="*/ 398172 h 1133339"/>
              <a:gd name="connsiteX14" fmla="*/ 6635938 w 12191999"/>
              <a:gd name="connsiteY14" fmla="*/ 309092 h 1133339"/>
              <a:gd name="connsiteX15" fmla="*/ 7004761 w 12191999"/>
              <a:gd name="connsiteY15" fmla="*/ 461863 h 1133339"/>
              <a:gd name="connsiteX16" fmla="*/ 7041595 w 12191999"/>
              <a:gd name="connsiteY16" fmla="*/ 506507 h 1133339"/>
              <a:gd name="connsiteX17" fmla="*/ 7048024 w 12191999"/>
              <a:gd name="connsiteY17" fmla="*/ 501203 h 1133339"/>
              <a:gd name="connsiteX18" fmla="*/ 7339652 w 12191999"/>
              <a:gd name="connsiteY18" fmla="*/ 412123 h 1133339"/>
              <a:gd name="connsiteX19" fmla="*/ 7820257 w 12191999"/>
              <a:gd name="connsiteY19" fmla="*/ 730689 h 1133339"/>
              <a:gd name="connsiteX20" fmla="*/ 7823882 w 12191999"/>
              <a:gd name="connsiteY20" fmla="*/ 742369 h 1133339"/>
              <a:gd name="connsiteX21" fmla="*/ 7829379 w 12191999"/>
              <a:gd name="connsiteY21" fmla="*/ 732242 h 1133339"/>
              <a:gd name="connsiteX22" fmla="*/ 8261893 w 12191999"/>
              <a:gd name="connsiteY22" fmla="*/ 502276 h 1133339"/>
              <a:gd name="connsiteX23" fmla="*/ 8441234 w 12191999"/>
              <a:gd name="connsiteY23" fmla="*/ 533926 h 1133339"/>
              <a:gd name="connsiteX24" fmla="*/ 8512634 w 12191999"/>
              <a:gd name="connsiteY24" fmla="*/ 567236 h 1133339"/>
              <a:gd name="connsiteX25" fmla="*/ 8534598 w 12191999"/>
              <a:gd name="connsiteY25" fmla="*/ 526771 h 1133339"/>
              <a:gd name="connsiteX26" fmla="*/ 8840079 w 12191999"/>
              <a:gd name="connsiteY26" fmla="*/ 364348 h 1133339"/>
              <a:gd name="connsiteX27" fmla="*/ 9145560 w 12191999"/>
              <a:gd name="connsiteY27" fmla="*/ 526771 h 1133339"/>
              <a:gd name="connsiteX28" fmla="*/ 9164773 w 12191999"/>
              <a:gd name="connsiteY28" fmla="*/ 562169 h 1133339"/>
              <a:gd name="connsiteX29" fmla="*/ 9187740 w 12191999"/>
              <a:gd name="connsiteY29" fmla="*/ 549703 h 1133339"/>
              <a:gd name="connsiteX30" fmla="*/ 9390768 w 12191999"/>
              <a:gd name="connsiteY30" fmla="*/ 508714 h 1133339"/>
              <a:gd name="connsiteX31" fmla="*/ 9836849 w 12191999"/>
              <a:gd name="connsiteY31" fmla="*/ 759843 h 1133339"/>
              <a:gd name="connsiteX32" fmla="*/ 9846695 w 12191999"/>
              <a:gd name="connsiteY32" fmla="*/ 779672 h 1133339"/>
              <a:gd name="connsiteX33" fmla="*/ 9859902 w 12191999"/>
              <a:gd name="connsiteY33" fmla="*/ 737128 h 1133339"/>
              <a:gd name="connsiteX34" fmla="*/ 10340506 w 12191999"/>
              <a:gd name="connsiteY34" fmla="*/ 418562 h 1133339"/>
              <a:gd name="connsiteX35" fmla="*/ 10543534 w 12191999"/>
              <a:gd name="connsiteY35" fmla="*/ 459551 h 1133339"/>
              <a:gd name="connsiteX36" fmla="*/ 10626367 w 12191999"/>
              <a:gd name="connsiteY36" fmla="*/ 504512 h 1133339"/>
              <a:gd name="connsiteX37" fmla="*/ 10672181 w 12191999"/>
              <a:gd name="connsiteY37" fmla="*/ 448985 h 1133339"/>
              <a:gd name="connsiteX38" fmla="*/ 11041003 w 12191999"/>
              <a:gd name="connsiteY38" fmla="*/ 296214 h 1133339"/>
              <a:gd name="connsiteX39" fmla="*/ 11332631 w 12191999"/>
              <a:gd name="connsiteY39" fmla="*/ 385294 h 1133339"/>
              <a:gd name="connsiteX40" fmla="*/ 11371408 w 12191999"/>
              <a:gd name="connsiteY40" fmla="*/ 417288 h 1133339"/>
              <a:gd name="connsiteX41" fmla="*/ 11406247 w 12191999"/>
              <a:gd name="connsiteY41" fmla="*/ 398377 h 1133339"/>
              <a:gd name="connsiteX42" fmla="*/ 11609275 w 12191999"/>
              <a:gd name="connsiteY42" fmla="*/ 357388 h 1133339"/>
              <a:gd name="connsiteX43" fmla="*/ 12089879 w 12191999"/>
              <a:gd name="connsiteY43" fmla="*/ 675954 h 1133339"/>
              <a:gd name="connsiteX44" fmla="*/ 12109865 w 12191999"/>
              <a:gd name="connsiteY44" fmla="*/ 740336 h 1133339"/>
              <a:gd name="connsiteX45" fmla="*/ 12187741 w 12191999"/>
              <a:gd name="connsiteY45" fmla="*/ 732486 h 1133339"/>
              <a:gd name="connsiteX46" fmla="*/ 12191999 w 12191999"/>
              <a:gd name="connsiteY46" fmla="*/ 732755 h 1133339"/>
              <a:gd name="connsiteX47" fmla="*/ 12191999 w 12191999"/>
              <a:gd name="connsiteY47" fmla="*/ 1133339 h 1133339"/>
              <a:gd name="connsiteX48" fmla="*/ 0 w 12191999"/>
              <a:gd name="connsiteY48" fmla="*/ 1133339 h 1133339"/>
              <a:gd name="connsiteX49" fmla="*/ 0 w 12191999"/>
              <a:gd name="connsiteY49" fmla="*/ 662259 h 1133339"/>
              <a:gd name="connsiteX50" fmla="*/ 35270 w 12191999"/>
              <a:gd name="connsiteY50" fmla="*/ 627821 h 1133339"/>
              <a:gd name="connsiteX51" fmla="*/ 367052 w 12191999"/>
              <a:gd name="connsiteY51" fmla="*/ 508714 h 1133339"/>
              <a:gd name="connsiteX52" fmla="*/ 761454 w 12191999"/>
              <a:gd name="connsiteY52" fmla="*/ 688964 h 1133339"/>
              <a:gd name="connsiteX53" fmla="*/ 765322 w 12191999"/>
              <a:gd name="connsiteY53" fmla="*/ 694269 h 1133339"/>
              <a:gd name="connsiteX54" fmla="*/ 779363 w 12191999"/>
              <a:gd name="connsiteY54" fmla="*/ 668401 h 1133339"/>
              <a:gd name="connsiteX55" fmla="*/ 1249255 w 12191999"/>
              <a:gd name="connsiteY55" fmla="*/ 418562 h 1133339"/>
              <a:gd name="connsiteX56" fmla="*/ 1469828 w 12191999"/>
              <a:gd name="connsiteY56" fmla="*/ 463094 h 1133339"/>
              <a:gd name="connsiteX57" fmla="*/ 1529039 w 12191999"/>
              <a:gd name="connsiteY57" fmla="*/ 495232 h 1133339"/>
              <a:gd name="connsiteX58" fmla="*/ 1556571 w 12191999"/>
              <a:gd name="connsiteY58" fmla="*/ 461863 h 1133339"/>
              <a:gd name="connsiteX59" fmla="*/ 1925393 w 12191999"/>
              <a:gd name="connsiteY59" fmla="*/ 309092 h 1133339"/>
              <a:gd name="connsiteX60" fmla="*/ 2128421 w 12191999"/>
              <a:gd name="connsiteY60" fmla="*/ 350081 h 1133339"/>
              <a:gd name="connsiteX61" fmla="*/ 2211864 w 12191999"/>
              <a:gd name="connsiteY61" fmla="*/ 395372 h 1133339"/>
              <a:gd name="connsiteX62" fmla="*/ 2265051 w 12191999"/>
              <a:gd name="connsiteY62" fmla="*/ 366503 h 1133339"/>
              <a:gd name="connsiteX63" fmla="*/ 2485624 w 12191999"/>
              <a:gd name="connsiteY63" fmla="*/ 321971 h 1133339"/>
              <a:gd name="connsiteX64" fmla="*/ 3007763 w 12191999"/>
              <a:gd name="connsiteY64" fmla="*/ 668067 h 1133339"/>
              <a:gd name="connsiteX65" fmla="*/ 3028976 w 12191999"/>
              <a:gd name="connsiteY65" fmla="*/ 736404 h 1133339"/>
              <a:gd name="connsiteX66" fmla="*/ 3043766 w 12191999"/>
              <a:gd name="connsiteY66" fmla="*/ 731813 h 1133339"/>
              <a:gd name="connsiteX67" fmla="*/ 3148886 w 12191999"/>
              <a:gd name="connsiteY67" fmla="*/ 721216 h 1133339"/>
              <a:gd name="connsiteX68" fmla="*/ 3166919 w 12191999"/>
              <a:gd name="connsiteY68" fmla="*/ 722353 h 1133339"/>
              <a:gd name="connsiteX69" fmla="*/ 3196314 w 12191999"/>
              <a:gd name="connsiteY69" fmla="*/ 627658 h 1133339"/>
              <a:gd name="connsiteX70" fmla="*/ 3676918 w 12191999"/>
              <a:gd name="connsiteY70" fmla="*/ 309092 h 1133339"/>
              <a:gd name="connsiteX71" fmla="*/ 3782038 w 12191999"/>
              <a:gd name="connsiteY71" fmla="*/ 319689 h 1133339"/>
              <a:gd name="connsiteX72" fmla="*/ 3790298 w 12191999"/>
              <a:gd name="connsiteY72" fmla="*/ 322253 h 1133339"/>
              <a:gd name="connsiteX73" fmla="*/ 3819586 w 12191999"/>
              <a:gd name="connsiteY73" fmla="*/ 268294 h 1133339"/>
              <a:gd name="connsiteX74" fmla="*/ 4324187 w 12191999"/>
              <a:gd name="connsiteY74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91999" h="1133339">
                <a:moveTo>
                  <a:pt x="4324187" y="0"/>
                </a:moveTo>
                <a:cubicBezTo>
                  <a:pt x="4534237" y="0"/>
                  <a:pt x="4719430" y="106424"/>
                  <a:pt x="4828786" y="268294"/>
                </a:cubicBezTo>
                <a:lnTo>
                  <a:pt x="4852161" y="311359"/>
                </a:lnTo>
                <a:lnTo>
                  <a:pt x="4874652" y="309092"/>
                </a:lnTo>
                <a:cubicBezTo>
                  <a:pt x="5054694" y="309092"/>
                  <a:pt x="5213432" y="400313"/>
                  <a:pt x="5307165" y="539058"/>
                </a:cubicBezTo>
                <a:lnTo>
                  <a:pt x="5334082" y="588645"/>
                </a:lnTo>
                <a:lnTo>
                  <a:pt x="5405825" y="549703"/>
                </a:lnTo>
                <a:cubicBezTo>
                  <a:pt x="5468228" y="523309"/>
                  <a:pt x="5536836" y="508714"/>
                  <a:pt x="5608854" y="508714"/>
                </a:cubicBezTo>
                <a:lnTo>
                  <a:pt x="5653102" y="512618"/>
                </a:lnTo>
                <a:lnTo>
                  <a:pt x="5684350" y="474742"/>
                </a:lnTo>
                <a:cubicBezTo>
                  <a:pt x="5778740" y="380352"/>
                  <a:pt x="5909139" y="321971"/>
                  <a:pt x="6053173" y="321971"/>
                </a:cubicBezTo>
                <a:cubicBezTo>
                  <a:pt x="6125190" y="321971"/>
                  <a:pt x="6193799" y="336566"/>
                  <a:pt x="6256201" y="362960"/>
                </a:cubicBezTo>
                <a:lnTo>
                  <a:pt x="6335091" y="405780"/>
                </a:lnTo>
                <a:lnTo>
                  <a:pt x="6344312" y="398172"/>
                </a:lnTo>
                <a:cubicBezTo>
                  <a:pt x="6427558" y="341931"/>
                  <a:pt x="6527914" y="309092"/>
                  <a:pt x="6635938" y="309092"/>
                </a:cubicBezTo>
                <a:cubicBezTo>
                  <a:pt x="6779972" y="309092"/>
                  <a:pt x="6910371" y="367473"/>
                  <a:pt x="7004761" y="461863"/>
                </a:cubicBezTo>
                <a:lnTo>
                  <a:pt x="7041595" y="506507"/>
                </a:lnTo>
                <a:lnTo>
                  <a:pt x="7048024" y="501203"/>
                </a:lnTo>
                <a:cubicBezTo>
                  <a:pt x="7131271" y="444962"/>
                  <a:pt x="7231627" y="412123"/>
                  <a:pt x="7339652" y="412123"/>
                </a:cubicBezTo>
                <a:cubicBezTo>
                  <a:pt x="7555703" y="412123"/>
                  <a:pt x="7741074" y="543481"/>
                  <a:pt x="7820257" y="730689"/>
                </a:cubicBezTo>
                <a:lnTo>
                  <a:pt x="7823882" y="742369"/>
                </a:lnTo>
                <a:lnTo>
                  <a:pt x="7829379" y="732242"/>
                </a:lnTo>
                <a:cubicBezTo>
                  <a:pt x="7923114" y="593497"/>
                  <a:pt x="8081851" y="502276"/>
                  <a:pt x="8261893" y="502276"/>
                </a:cubicBezTo>
                <a:cubicBezTo>
                  <a:pt x="8324908" y="502276"/>
                  <a:pt x="8385313" y="513450"/>
                  <a:pt x="8441234" y="533926"/>
                </a:cubicBezTo>
                <a:lnTo>
                  <a:pt x="8512634" y="567236"/>
                </a:lnTo>
                <a:lnTo>
                  <a:pt x="8534598" y="526771"/>
                </a:lnTo>
                <a:cubicBezTo>
                  <a:pt x="8600802" y="428776"/>
                  <a:pt x="8712916" y="364348"/>
                  <a:pt x="8840079" y="364348"/>
                </a:cubicBezTo>
                <a:cubicBezTo>
                  <a:pt x="8967241" y="364348"/>
                  <a:pt x="9079356" y="428776"/>
                  <a:pt x="9145560" y="526771"/>
                </a:cubicBezTo>
                <a:lnTo>
                  <a:pt x="9164773" y="562169"/>
                </a:lnTo>
                <a:lnTo>
                  <a:pt x="9187740" y="549703"/>
                </a:lnTo>
                <a:cubicBezTo>
                  <a:pt x="9250143" y="523309"/>
                  <a:pt x="9318751" y="508714"/>
                  <a:pt x="9390768" y="508714"/>
                </a:cubicBezTo>
                <a:cubicBezTo>
                  <a:pt x="9579813" y="508714"/>
                  <a:pt x="9745368" y="609285"/>
                  <a:pt x="9836849" y="759843"/>
                </a:cubicBezTo>
                <a:lnTo>
                  <a:pt x="9846695" y="779672"/>
                </a:lnTo>
                <a:lnTo>
                  <a:pt x="9859902" y="737128"/>
                </a:lnTo>
                <a:cubicBezTo>
                  <a:pt x="9939084" y="549920"/>
                  <a:pt x="10124455" y="418562"/>
                  <a:pt x="10340506" y="418562"/>
                </a:cubicBezTo>
                <a:cubicBezTo>
                  <a:pt x="10412523" y="418562"/>
                  <a:pt x="10481131" y="433157"/>
                  <a:pt x="10543534" y="459551"/>
                </a:cubicBezTo>
                <a:lnTo>
                  <a:pt x="10626367" y="504512"/>
                </a:lnTo>
                <a:lnTo>
                  <a:pt x="10672181" y="448985"/>
                </a:lnTo>
                <a:cubicBezTo>
                  <a:pt x="10766571" y="354595"/>
                  <a:pt x="10896969" y="296214"/>
                  <a:pt x="11041003" y="296214"/>
                </a:cubicBezTo>
                <a:cubicBezTo>
                  <a:pt x="11149029" y="296214"/>
                  <a:pt x="11249384" y="329053"/>
                  <a:pt x="11332631" y="385294"/>
                </a:cubicBezTo>
                <a:lnTo>
                  <a:pt x="11371408" y="417288"/>
                </a:lnTo>
                <a:lnTo>
                  <a:pt x="11406247" y="398377"/>
                </a:lnTo>
                <a:cubicBezTo>
                  <a:pt x="11468650" y="371983"/>
                  <a:pt x="11537258" y="357388"/>
                  <a:pt x="11609275" y="357388"/>
                </a:cubicBezTo>
                <a:cubicBezTo>
                  <a:pt x="11825326" y="357388"/>
                  <a:pt x="12010697" y="488746"/>
                  <a:pt x="12089879" y="675954"/>
                </a:cubicBezTo>
                <a:lnTo>
                  <a:pt x="12109865" y="740336"/>
                </a:lnTo>
                <a:lnTo>
                  <a:pt x="12187741" y="732486"/>
                </a:lnTo>
                <a:lnTo>
                  <a:pt x="12191999" y="732755"/>
                </a:lnTo>
                <a:lnTo>
                  <a:pt x="12191999" y="1133339"/>
                </a:lnTo>
                <a:lnTo>
                  <a:pt x="0" y="1133339"/>
                </a:lnTo>
                <a:lnTo>
                  <a:pt x="0" y="662259"/>
                </a:lnTo>
                <a:lnTo>
                  <a:pt x="35270" y="627821"/>
                </a:lnTo>
                <a:cubicBezTo>
                  <a:pt x="125433" y="553412"/>
                  <a:pt x="241023" y="508714"/>
                  <a:pt x="367052" y="508714"/>
                </a:cubicBezTo>
                <a:cubicBezTo>
                  <a:pt x="524589" y="508714"/>
                  <a:pt x="665814" y="578555"/>
                  <a:pt x="761454" y="688964"/>
                </a:cubicBezTo>
                <a:lnTo>
                  <a:pt x="765322" y="694269"/>
                </a:lnTo>
                <a:lnTo>
                  <a:pt x="779363" y="668401"/>
                </a:lnTo>
                <a:cubicBezTo>
                  <a:pt x="881198" y="517666"/>
                  <a:pt x="1053653" y="418562"/>
                  <a:pt x="1249255" y="418562"/>
                </a:cubicBezTo>
                <a:cubicBezTo>
                  <a:pt x="1327495" y="418562"/>
                  <a:pt x="1402032" y="434418"/>
                  <a:pt x="1469828" y="463094"/>
                </a:cubicBezTo>
                <a:lnTo>
                  <a:pt x="1529039" y="495232"/>
                </a:lnTo>
                <a:lnTo>
                  <a:pt x="1556571" y="461863"/>
                </a:lnTo>
                <a:cubicBezTo>
                  <a:pt x="1650961" y="367473"/>
                  <a:pt x="1781359" y="309092"/>
                  <a:pt x="1925393" y="309092"/>
                </a:cubicBezTo>
                <a:cubicBezTo>
                  <a:pt x="1997410" y="309092"/>
                  <a:pt x="2066018" y="323687"/>
                  <a:pt x="2128421" y="350081"/>
                </a:cubicBezTo>
                <a:lnTo>
                  <a:pt x="2211864" y="395372"/>
                </a:lnTo>
                <a:lnTo>
                  <a:pt x="2265051" y="366503"/>
                </a:lnTo>
                <a:cubicBezTo>
                  <a:pt x="2332847" y="337827"/>
                  <a:pt x="2407384" y="321971"/>
                  <a:pt x="2485624" y="321971"/>
                </a:cubicBezTo>
                <a:cubicBezTo>
                  <a:pt x="2720347" y="321971"/>
                  <a:pt x="2921738" y="464681"/>
                  <a:pt x="3007763" y="668067"/>
                </a:cubicBezTo>
                <a:lnTo>
                  <a:pt x="3028976" y="736404"/>
                </a:lnTo>
                <a:lnTo>
                  <a:pt x="3043766" y="731813"/>
                </a:lnTo>
                <a:cubicBezTo>
                  <a:pt x="3077721" y="724865"/>
                  <a:pt x="3112877" y="721216"/>
                  <a:pt x="3148886" y="721216"/>
                </a:cubicBezTo>
                <a:lnTo>
                  <a:pt x="3166919" y="722353"/>
                </a:lnTo>
                <a:lnTo>
                  <a:pt x="3196314" y="627658"/>
                </a:lnTo>
                <a:cubicBezTo>
                  <a:pt x="3275496" y="440450"/>
                  <a:pt x="3460867" y="309092"/>
                  <a:pt x="3676918" y="309092"/>
                </a:cubicBezTo>
                <a:cubicBezTo>
                  <a:pt x="3712927" y="309092"/>
                  <a:pt x="3748083" y="312741"/>
                  <a:pt x="3782038" y="319689"/>
                </a:cubicBezTo>
                <a:lnTo>
                  <a:pt x="3790298" y="322253"/>
                </a:lnTo>
                <a:lnTo>
                  <a:pt x="3819586" y="268294"/>
                </a:lnTo>
                <a:cubicBezTo>
                  <a:pt x="3928943" y="106424"/>
                  <a:pt x="4114136" y="0"/>
                  <a:pt x="4324187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900000">
            <a:off x="8239736" y="1178883"/>
            <a:ext cx="636415" cy="44002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27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584676" y="409857"/>
            <a:ext cx="9022649" cy="267238"/>
            <a:chOff x="2331650" y="3295381"/>
            <a:chExt cx="9022649" cy="267238"/>
          </a:xfrm>
          <a:solidFill>
            <a:srgbClr val="53BAE9"/>
          </a:solidFill>
        </p:grpSpPr>
        <p:sp>
          <p:nvSpPr>
            <p:cNvPr id="35" name="椭圆 34"/>
            <p:cNvSpPr/>
            <p:nvPr/>
          </p:nvSpPr>
          <p:spPr>
            <a:xfrm rot="10800000">
              <a:off x="4045590" y="3295381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0800000">
              <a:off x="3407467" y="3328786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10800000">
              <a:off x="2836154" y="3362190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0800000">
              <a:off x="233165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373122" y="3295382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78054" y="3328787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0716176" y="3362191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128749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4282044" y="281866"/>
            <a:ext cx="362791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Robolectric</a:t>
            </a:r>
            <a:r>
              <a:rPr lang="zh-CN" altLang="en-US" sz="2800" dirty="0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使用举例</a:t>
            </a:r>
            <a:endParaRPr lang="zh-CN" altLang="en-US" sz="2800" dirty="0">
              <a:solidFill>
                <a:srgbClr val="53BAE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01" y="1547871"/>
            <a:ext cx="8688271" cy="400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3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584676" y="409857"/>
            <a:ext cx="9022649" cy="267238"/>
            <a:chOff x="2331650" y="3295381"/>
            <a:chExt cx="9022649" cy="267238"/>
          </a:xfrm>
          <a:solidFill>
            <a:srgbClr val="53BAE9"/>
          </a:solidFill>
        </p:grpSpPr>
        <p:sp>
          <p:nvSpPr>
            <p:cNvPr id="35" name="椭圆 34"/>
            <p:cNvSpPr/>
            <p:nvPr/>
          </p:nvSpPr>
          <p:spPr>
            <a:xfrm rot="10800000">
              <a:off x="4045590" y="3295381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0800000">
              <a:off x="3407467" y="3328786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10800000">
              <a:off x="2836154" y="3362190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0800000">
              <a:off x="233165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373122" y="3295382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78054" y="3328787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0716176" y="3362191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128749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4282044" y="281866"/>
            <a:ext cx="362791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Robolectric</a:t>
            </a:r>
            <a:r>
              <a:rPr lang="zh-CN" altLang="en-US" sz="2800" dirty="0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使用举例</a:t>
            </a:r>
            <a:endParaRPr lang="zh-CN" altLang="en-US" sz="2800" dirty="0">
              <a:solidFill>
                <a:srgbClr val="53BAE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06" y="1626780"/>
            <a:ext cx="9559791" cy="330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3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584676" y="409857"/>
            <a:ext cx="9022649" cy="267238"/>
            <a:chOff x="2331650" y="3295381"/>
            <a:chExt cx="9022649" cy="267238"/>
          </a:xfrm>
          <a:solidFill>
            <a:srgbClr val="53BAE9"/>
          </a:solidFill>
        </p:grpSpPr>
        <p:sp>
          <p:nvSpPr>
            <p:cNvPr id="35" name="椭圆 34"/>
            <p:cNvSpPr/>
            <p:nvPr/>
          </p:nvSpPr>
          <p:spPr>
            <a:xfrm rot="10800000">
              <a:off x="4045590" y="3295381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0800000">
              <a:off x="3407467" y="3328786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10800000">
              <a:off x="2836154" y="3362190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0800000">
              <a:off x="233165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373122" y="3295382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78054" y="3328787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0716176" y="3362191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128749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4198688" y="281866"/>
            <a:ext cx="379463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Robolectric</a:t>
            </a:r>
            <a:r>
              <a:rPr lang="zh-CN" altLang="en-US" sz="2800" dirty="0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en-US" altLang="zh-CN" sz="2800" dirty="0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Shadow</a:t>
            </a:r>
            <a:endParaRPr lang="zh-CN" altLang="en-US" sz="2800" dirty="0">
              <a:solidFill>
                <a:srgbClr val="53BAE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1358" y="1063256"/>
            <a:ext cx="10302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Robolectric</a:t>
            </a:r>
            <a:r>
              <a:rPr lang="zh-CN" altLang="en-US" dirty="0"/>
              <a:t>会查找对应的</a:t>
            </a:r>
            <a:r>
              <a:rPr lang="en-US" altLang="zh-CN" dirty="0"/>
              <a:t>Shadow</a:t>
            </a:r>
            <a:r>
              <a:rPr lang="zh-CN" altLang="en-US" dirty="0"/>
              <a:t>类并创建一个</a:t>
            </a:r>
            <a:r>
              <a:rPr lang="en-US" altLang="zh-CN" dirty="0"/>
              <a:t>Shadow</a:t>
            </a:r>
            <a:r>
              <a:rPr lang="zh-CN" altLang="en-US" dirty="0"/>
              <a:t>类与原始类关联。每当系统类的方法被调用的时候，</a:t>
            </a:r>
            <a:r>
              <a:rPr lang="en-US" altLang="zh-CN" dirty="0" err="1"/>
              <a:t>Robolectric</a:t>
            </a:r>
            <a:r>
              <a:rPr lang="zh-CN" altLang="en-US" dirty="0"/>
              <a:t>会保证</a:t>
            </a:r>
            <a:r>
              <a:rPr lang="en-US" altLang="zh-CN" dirty="0"/>
              <a:t>Shadow</a:t>
            </a:r>
            <a:r>
              <a:rPr lang="zh-CN" altLang="en-US" dirty="0"/>
              <a:t>对应的方法会调用。这些</a:t>
            </a:r>
            <a:r>
              <a:rPr lang="en-US" altLang="zh-CN" dirty="0"/>
              <a:t>Shadow</a:t>
            </a:r>
            <a:r>
              <a:rPr lang="zh-CN" altLang="en-US" dirty="0"/>
              <a:t>对象，丰富</a:t>
            </a:r>
            <a:r>
              <a:rPr lang="zh-CN" altLang="en-US" dirty="0" smtClean="0"/>
              <a:t>了自身的</a:t>
            </a:r>
            <a:r>
              <a:rPr lang="zh-CN" altLang="en-US" dirty="0"/>
              <a:t>行为，能更方便的对</a:t>
            </a:r>
            <a:r>
              <a:rPr lang="en-US" altLang="zh-CN" dirty="0"/>
              <a:t>Android</a:t>
            </a:r>
            <a:r>
              <a:rPr lang="zh-CN" altLang="en-US" dirty="0"/>
              <a:t>相关的对象进行测试。 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6420" y="3471231"/>
            <a:ext cx="106219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@</a:t>
            </a:r>
            <a:r>
              <a:rPr lang="en-US" altLang="zh-CN" dirty="0"/>
              <a:t>Test </a:t>
            </a:r>
            <a:endParaRPr lang="en-US" altLang="zh-CN" dirty="0" smtClean="0"/>
          </a:p>
          <a:p>
            <a:r>
              <a:rPr lang="en-US" altLang="zh-CN" dirty="0" smtClean="0"/>
              <a:t>public </a:t>
            </a:r>
            <a:r>
              <a:rPr lang="en-US" altLang="zh-CN" dirty="0"/>
              <a:t>void </a:t>
            </a:r>
            <a:r>
              <a:rPr lang="en-US" altLang="zh-CN" dirty="0" err="1"/>
              <a:t>testJump</a:t>
            </a:r>
            <a:r>
              <a:rPr lang="en-US" altLang="zh-CN" dirty="0"/>
              <a:t>() throws Exception { </a:t>
            </a:r>
            <a:endParaRPr lang="en-US" altLang="zh-CN" dirty="0" smtClean="0"/>
          </a:p>
          <a:p>
            <a:r>
              <a:rPr lang="en-US" altLang="zh-CN" dirty="0" err="1" smtClean="0"/>
              <a:t>MainActivity</a:t>
            </a:r>
            <a:r>
              <a:rPr lang="en-US" altLang="zh-CN" dirty="0" smtClean="0"/>
              <a:t> </a:t>
            </a:r>
            <a:r>
              <a:rPr lang="en-US" altLang="zh-CN" dirty="0"/>
              <a:t>activity = </a:t>
            </a:r>
            <a:r>
              <a:rPr lang="en-US" altLang="zh-CN" dirty="0" err="1"/>
              <a:t>Robolectric.setupActivity</a:t>
            </a:r>
            <a:r>
              <a:rPr lang="en-US" altLang="zh-CN" dirty="0"/>
              <a:t>(</a:t>
            </a:r>
            <a:r>
              <a:rPr lang="en-US" altLang="zh-CN" dirty="0" err="1"/>
              <a:t>MainActivity.class</a:t>
            </a:r>
            <a:r>
              <a:rPr lang="en-US" altLang="zh-CN" dirty="0"/>
              <a:t>); </a:t>
            </a:r>
            <a:r>
              <a:rPr lang="en-US" altLang="zh-CN" dirty="0" err="1" smtClean="0"/>
              <a:t>activity.findViewById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R.id.activity_main_jump</a:t>
            </a:r>
            <a:r>
              <a:rPr lang="en-US" altLang="zh-CN" dirty="0"/>
              <a:t>).</a:t>
            </a:r>
            <a:r>
              <a:rPr lang="en-US" altLang="zh-CN" dirty="0" err="1"/>
              <a:t>performClick</a:t>
            </a:r>
            <a:r>
              <a:rPr lang="en-US" altLang="zh-CN" dirty="0"/>
              <a:t>(); </a:t>
            </a:r>
            <a:endParaRPr lang="en-US" altLang="zh-CN" dirty="0" smtClean="0"/>
          </a:p>
          <a:p>
            <a:r>
              <a:rPr lang="en-US" altLang="zh-CN" dirty="0" err="1" smtClean="0"/>
              <a:t>shadowActivity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Shadows.shadowOf</a:t>
            </a:r>
            <a:r>
              <a:rPr lang="en-US" altLang="zh-CN" dirty="0"/>
              <a:t>(activity); </a:t>
            </a:r>
            <a:endParaRPr lang="en-US" altLang="zh-CN" dirty="0" smtClean="0"/>
          </a:p>
          <a:p>
            <a:r>
              <a:rPr lang="en-US" altLang="zh-CN" dirty="0" err="1" smtClean="0"/>
              <a:t>nextIntent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shadowActivity.getNextStartedActivity</a:t>
            </a:r>
            <a:r>
              <a:rPr lang="en-US" altLang="zh-CN" dirty="0"/>
              <a:t>(); </a:t>
            </a:r>
            <a:endParaRPr lang="en-US" altLang="zh-CN" dirty="0" smtClean="0"/>
          </a:p>
          <a:p>
            <a:r>
              <a:rPr lang="en-US" altLang="zh-CN" dirty="0" err="1" smtClean="0"/>
              <a:t>assertEquals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nextIntent.getComponent</a:t>
            </a:r>
            <a:r>
              <a:rPr lang="en-US" altLang="zh-CN" dirty="0"/>
              <a:t>().</a:t>
            </a:r>
            <a:r>
              <a:rPr lang="en-US" altLang="zh-CN" dirty="0" err="1"/>
              <a:t>getClassName</a:t>
            </a:r>
            <a:r>
              <a:rPr lang="en-US" altLang="zh-CN" dirty="0"/>
              <a:t>(), </a:t>
            </a:r>
            <a:r>
              <a:rPr lang="en-US" altLang="zh-CN" dirty="0" err="1"/>
              <a:t>SecondActivity.class.getName</a:t>
            </a:r>
            <a:r>
              <a:rPr lang="en-US" altLang="zh-CN" dirty="0"/>
              <a:t>()); 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16301" y="2732567"/>
            <a:ext cx="1945758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045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B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任意多边形 79"/>
          <p:cNvSpPr/>
          <p:nvPr/>
        </p:nvSpPr>
        <p:spPr>
          <a:xfrm>
            <a:off x="-1" y="4882636"/>
            <a:ext cx="12192001" cy="1975365"/>
          </a:xfrm>
          <a:custGeom>
            <a:avLst/>
            <a:gdLst>
              <a:gd name="connsiteX0" fmla="*/ 4353340 w 12192001"/>
              <a:gd name="connsiteY0" fmla="*/ 0 h 1975365"/>
              <a:gd name="connsiteX1" fmla="*/ 5522941 w 12192001"/>
              <a:gd name="connsiteY1" fmla="*/ 551581 h 1975365"/>
              <a:gd name="connsiteX2" fmla="*/ 5532197 w 12192001"/>
              <a:gd name="connsiteY2" fmla="*/ 563959 h 1975365"/>
              <a:gd name="connsiteX3" fmla="*/ 5553053 w 12192001"/>
              <a:gd name="connsiteY3" fmla="*/ 553912 h 1975365"/>
              <a:gd name="connsiteX4" fmla="*/ 6143039 w 12192001"/>
              <a:gd name="connsiteY4" fmla="*/ 434799 h 1975365"/>
              <a:gd name="connsiteX5" fmla="*/ 7214812 w 12192001"/>
              <a:gd name="connsiteY5" fmla="*/ 878743 h 1975365"/>
              <a:gd name="connsiteX6" fmla="*/ 7274619 w 12192001"/>
              <a:gd name="connsiteY6" fmla="*/ 944547 h 1975365"/>
              <a:gd name="connsiteX7" fmla="*/ 7300992 w 12192001"/>
              <a:gd name="connsiteY7" fmla="*/ 901137 h 1975365"/>
              <a:gd name="connsiteX8" fmla="*/ 8776254 w 12192001"/>
              <a:gd name="connsiteY8" fmla="*/ 116746 h 1975365"/>
              <a:gd name="connsiteX9" fmla="*/ 10251516 w 12192001"/>
              <a:gd name="connsiteY9" fmla="*/ 901137 h 1975365"/>
              <a:gd name="connsiteX10" fmla="*/ 10255993 w 12192001"/>
              <a:gd name="connsiteY10" fmla="*/ 908506 h 1975365"/>
              <a:gd name="connsiteX11" fmla="*/ 10332727 w 12192001"/>
              <a:gd name="connsiteY11" fmla="*/ 824077 h 1975365"/>
              <a:gd name="connsiteX12" fmla="*/ 11404501 w 12192001"/>
              <a:gd name="connsiteY12" fmla="*/ 380133 h 1975365"/>
              <a:gd name="connsiteX13" fmla="*/ 12126982 w 12192001"/>
              <a:gd name="connsiteY13" fmla="*/ 563072 h 1975365"/>
              <a:gd name="connsiteX14" fmla="*/ 12192001 w 12192001"/>
              <a:gd name="connsiteY14" fmla="*/ 602572 h 1975365"/>
              <a:gd name="connsiteX15" fmla="*/ 12192001 w 12192001"/>
              <a:gd name="connsiteY15" fmla="*/ 1975365 h 1975365"/>
              <a:gd name="connsiteX16" fmla="*/ 0 w 12192001"/>
              <a:gd name="connsiteY16" fmla="*/ 1975365 h 1975365"/>
              <a:gd name="connsiteX17" fmla="*/ 0 w 12192001"/>
              <a:gd name="connsiteY17" fmla="*/ 204727 h 1975365"/>
              <a:gd name="connsiteX18" fmla="*/ 55205 w 12192001"/>
              <a:gd name="connsiteY18" fmla="*/ 207862 h 1975365"/>
              <a:gd name="connsiteX19" fmla="*/ 1223759 w 12192001"/>
              <a:gd name="connsiteY19" fmla="*/ 843689 h 1975365"/>
              <a:gd name="connsiteX20" fmla="*/ 1311523 w 12192001"/>
              <a:gd name="connsiteY20" fmla="*/ 961054 h 1975365"/>
              <a:gd name="connsiteX21" fmla="*/ 1316220 w 12192001"/>
              <a:gd name="connsiteY21" fmla="*/ 955887 h 1975365"/>
              <a:gd name="connsiteX22" fmla="*/ 2574237 w 12192001"/>
              <a:gd name="connsiteY22" fmla="*/ 434799 h 1975365"/>
              <a:gd name="connsiteX23" fmla="*/ 3103288 w 12192001"/>
              <a:gd name="connsiteY23" fmla="*/ 514784 h 1975365"/>
              <a:gd name="connsiteX24" fmla="*/ 3188753 w 12192001"/>
              <a:gd name="connsiteY24" fmla="*/ 546065 h 1975365"/>
              <a:gd name="connsiteX25" fmla="*/ 3281567 w 12192001"/>
              <a:gd name="connsiteY25" fmla="*/ 443944 h 1975365"/>
              <a:gd name="connsiteX26" fmla="*/ 4353340 w 12192001"/>
              <a:gd name="connsiteY26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192001" h="1975365">
                <a:moveTo>
                  <a:pt x="4353340" y="0"/>
                </a:moveTo>
                <a:cubicBezTo>
                  <a:pt x="4824213" y="0"/>
                  <a:pt x="5244936" y="214716"/>
                  <a:pt x="5522941" y="551581"/>
                </a:cubicBezTo>
                <a:lnTo>
                  <a:pt x="5532197" y="563959"/>
                </a:lnTo>
                <a:lnTo>
                  <a:pt x="5553053" y="553912"/>
                </a:lnTo>
                <a:cubicBezTo>
                  <a:pt x="5734391" y="477212"/>
                  <a:pt x="5933762" y="434799"/>
                  <a:pt x="6143039" y="434799"/>
                </a:cubicBezTo>
                <a:cubicBezTo>
                  <a:pt x="6561592" y="434799"/>
                  <a:pt x="6940521" y="604452"/>
                  <a:pt x="7214812" y="878743"/>
                </a:cubicBezTo>
                <a:lnTo>
                  <a:pt x="7274619" y="944547"/>
                </a:lnTo>
                <a:lnTo>
                  <a:pt x="7300992" y="901137"/>
                </a:lnTo>
                <a:cubicBezTo>
                  <a:pt x="7620710" y="427892"/>
                  <a:pt x="8162146" y="116746"/>
                  <a:pt x="8776254" y="116746"/>
                </a:cubicBezTo>
                <a:cubicBezTo>
                  <a:pt x="9390362" y="116746"/>
                  <a:pt x="9931798" y="427892"/>
                  <a:pt x="10251516" y="901137"/>
                </a:cubicBezTo>
                <a:lnTo>
                  <a:pt x="10255993" y="908506"/>
                </a:lnTo>
                <a:lnTo>
                  <a:pt x="10332727" y="824077"/>
                </a:lnTo>
                <a:cubicBezTo>
                  <a:pt x="10607018" y="549786"/>
                  <a:pt x="10985947" y="380133"/>
                  <a:pt x="11404501" y="380133"/>
                </a:cubicBezTo>
                <a:cubicBezTo>
                  <a:pt x="11666097" y="380133"/>
                  <a:pt x="11912215" y="446404"/>
                  <a:pt x="12126982" y="563072"/>
                </a:cubicBezTo>
                <a:lnTo>
                  <a:pt x="12192001" y="60257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55205" y="207862"/>
                </a:lnTo>
                <a:cubicBezTo>
                  <a:pt x="524453" y="261507"/>
                  <a:pt x="938234" y="497713"/>
                  <a:pt x="1223759" y="843689"/>
                </a:cubicBezTo>
                <a:lnTo>
                  <a:pt x="1311523" y="961054"/>
                </a:lnTo>
                <a:lnTo>
                  <a:pt x="1316220" y="955887"/>
                </a:lnTo>
                <a:cubicBezTo>
                  <a:pt x="1638174" y="633932"/>
                  <a:pt x="2082950" y="434799"/>
                  <a:pt x="2574237" y="434799"/>
                </a:cubicBezTo>
                <a:cubicBezTo>
                  <a:pt x="2758469" y="434799"/>
                  <a:pt x="2936161" y="462802"/>
                  <a:pt x="3103288" y="514784"/>
                </a:cubicBezTo>
                <a:lnTo>
                  <a:pt x="3188753" y="546065"/>
                </a:lnTo>
                <a:lnTo>
                  <a:pt x="3281567" y="443944"/>
                </a:lnTo>
                <a:cubicBezTo>
                  <a:pt x="3555858" y="169652"/>
                  <a:pt x="3934787" y="0"/>
                  <a:pt x="4353340" y="0"/>
                </a:cubicBezTo>
                <a:close/>
              </a:path>
            </a:pathLst>
          </a:custGeom>
          <a:gradFill>
            <a:gsLst>
              <a:gs pos="0">
                <a:srgbClr val="E5EEF3">
                  <a:alpha val="50000"/>
                </a:srgbClr>
              </a:gs>
              <a:gs pos="100000">
                <a:srgbClr val="E1EB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1" y="5412809"/>
            <a:ext cx="12192000" cy="1445191"/>
          </a:xfrm>
          <a:custGeom>
            <a:avLst/>
            <a:gdLst>
              <a:gd name="connsiteX0" fmla="*/ 3397688 w 12192000"/>
              <a:gd name="connsiteY0" fmla="*/ 0 h 1445191"/>
              <a:gd name="connsiteX1" fmla="*/ 4028686 w 12192000"/>
              <a:gd name="connsiteY1" fmla="*/ 335498 h 1445191"/>
              <a:gd name="connsiteX2" fmla="*/ 4064859 w 12192000"/>
              <a:gd name="connsiteY2" fmla="*/ 402142 h 1445191"/>
              <a:gd name="connsiteX3" fmla="*/ 4184991 w 12192000"/>
              <a:gd name="connsiteY3" fmla="*/ 336937 h 1445191"/>
              <a:gd name="connsiteX4" fmla="*/ 4481190 w 12192000"/>
              <a:gd name="connsiteY4" fmla="*/ 277137 h 1445191"/>
              <a:gd name="connsiteX5" fmla="*/ 5112188 w 12192000"/>
              <a:gd name="connsiteY5" fmla="*/ 612635 h 1445191"/>
              <a:gd name="connsiteX6" fmla="*/ 5112268 w 12192000"/>
              <a:gd name="connsiteY6" fmla="*/ 612785 h 1445191"/>
              <a:gd name="connsiteX7" fmla="*/ 5138627 w 12192000"/>
              <a:gd name="connsiteY7" fmla="*/ 564223 h 1445191"/>
              <a:gd name="connsiteX8" fmla="*/ 5943603 w 12192000"/>
              <a:gd name="connsiteY8" fmla="*/ 136221 h 1445191"/>
              <a:gd name="connsiteX9" fmla="*/ 6406326 w 12192000"/>
              <a:gd name="connsiteY9" fmla="*/ 253387 h 1445191"/>
              <a:gd name="connsiteX10" fmla="*/ 6446733 w 12192000"/>
              <a:gd name="connsiteY10" fmla="*/ 277935 h 1445191"/>
              <a:gd name="connsiteX11" fmla="*/ 6492158 w 12192000"/>
              <a:gd name="connsiteY11" fmla="*/ 222879 h 1445191"/>
              <a:gd name="connsiteX12" fmla="*/ 7030236 w 12192000"/>
              <a:gd name="connsiteY12" fmla="*/ 0 h 1445191"/>
              <a:gd name="connsiteX13" fmla="*/ 7568314 w 12192000"/>
              <a:gd name="connsiteY13" fmla="*/ 222879 h 1445191"/>
              <a:gd name="connsiteX14" fmla="*/ 7608074 w 12192000"/>
              <a:gd name="connsiteY14" fmla="*/ 271069 h 1445191"/>
              <a:gd name="connsiteX15" fmla="*/ 7616564 w 12192000"/>
              <a:gd name="connsiteY15" fmla="*/ 265911 h 1445191"/>
              <a:gd name="connsiteX16" fmla="*/ 8079289 w 12192000"/>
              <a:gd name="connsiteY16" fmla="*/ 148745 h 1445191"/>
              <a:gd name="connsiteX17" fmla="*/ 8813332 w 12192000"/>
              <a:gd name="connsiteY17" fmla="*/ 484217 h 1445191"/>
              <a:gd name="connsiteX18" fmla="*/ 8909108 w 12192000"/>
              <a:gd name="connsiteY18" fmla="*/ 615575 h 1445191"/>
              <a:gd name="connsiteX19" fmla="*/ 8910704 w 12192000"/>
              <a:gd name="connsiteY19" fmla="*/ 612634 h 1445191"/>
              <a:gd name="connsiteX20" fmla="*/ 9541702 w 12192000"/>
              <a:gd name="connsiteY20" fmla="*/ 277136 h 1445191"/>
              <a:gd name="connsiteX21" fmla="*/ 9967160 w 12192000"/>
              <a:gd name="connsiteY21" fmla="*/ 407095 h 1445191"/>
              <a:gd name="connsiteX22" fmla="*/ 9976306 w 12192000"/>
              <a:gd name="connsiteY22" fmla="*/ 414641 h 1445191"/>
              <a:gd name="connsiteX23" fmla="*/ 10019263 w 12192000"/>
              <a:gd name="connsiteY23" fmla="*/ 335498 h 1445191"/>
              <a:gd name="connsiteX24" fmla="*/ 10650261 w 12192000"/>
              <a:gd name="connsiteY24" fmla="*/ 0 h 1445191"/>
              <a:gd name="connsiteX25" fmla="*/ 11281259 w 12192000"/>
              <a:gd name="connsiteY25" fmla="*/ 335498 h 1445191"/>
              <a:gd name="connsiteX26" fmla="*/ 11306422 w 12192000"/>
              <a:gd name="connsiteY26" fmla="*/ 381858 h 1445191"/>
              <a:gd name="connsiteX27" fmla="*/ 11321378 w 12192000"/>
              <a:gd name="connsiteY27" fmla="*/ 369518 h 1445191"/>
              <a:gd name="connsiteX28" fmla="*/ 11746836 w 12192000"/>
              <a:gd name="connsiteY28" fmla="*/ 239559 h 1445191"/>
              <a:gd name="connsiteX29" fmla="*/ 12172294 w 12192000"/>
              <a:gd name="connsiteY29" fmla="*/ 369518 h 1445191"/>
              <a:gd name="connsiteX30" fmla="*/ 12192000 w 12192000"/>
              <a:gd name="connsiteY30" fmla="*/ 385777 h 1445191"/>
              <a:gd name="connsiteX31" fmla="*/ 12192000 w 12192000"/>
              <a:gd name="connsiteY31" fmla="*/ 1445191 h 1445191"/>
              <a:gd name="connsiteX32" fmla="*/ 0 w 12192000"/>
              <a:gd name="connsiteY32" fmla="*/ 1445191 h 1445191"/>
              <a:gd name="connsiteX33" fmla="*/ 0 w 12192000"/>
              <a:gd name="connsiteY33" fmla="*/ 52120 h 1445191"/>
              <a:gd name="connsiteX34" fmla="*/ 68550 w 12192000"/>
              <a:gd name="connsiteY34" fmla="*/ 79738 h 1445191"/>
              <a:gd name="connsiteX35" fmla="*/ 247175 w 12192000"/>
              <a:gd name="connsiteY35" fmla="*/ 184935 h 1445191"/>
              <a:gd name="connsiteX36" fmla="*/ 338186 w 12192000"/>
              <a:gd name="connsiteY36" fmla="*/ 253847 h 1445191"/>
              <a:gd name="connsiteX37" fmla="*/ 338943 w 12192000"/>
              <a:gd name="connsiteY37" fmla="*/ 253387 h 1445191"/>
              <a:gd name="connsiteX38" fmla="*/ 801669 w 12192000"/>
              <a:gd name="connsiteY38" fmla="*/ 136221 h 1445191"/>
              <a:gd name="connsiteX39" fmla="*/ 1631894 w 12192000"/>
              <a:gd name="connsiteY39" fmla="*/ 603610 h 1445191"/>
              <a:gd name="connsiteX40" fmla="*/ 1638578 w 12192000"/>
              <a:gd name="connsiteY40" fmla="*/ 617070 h 1445191"/>
              <a:gd name="connsiteX41" fmla="*/ 1711200 w 12192000"/>
              <a:gd name="connsiteY41" fmla="*/ 529051 h 1445191"/>
              <a:gd name="connsiteX42" fmla="*/ 2289136 w 12192000"/>
              <a:gd name="connsiteY42" fmla="*/ 289663 h 1445191"/>
              <a:gd name="connsiteX43" fmla="*/ 2695964 w 12192000"/>
              <a:gd name="connsiteY43" fmla="*/ 397949 h 1445191"/>
              <a:gd name="connsiteX44" fmla="*/ 2722727 w 12192000"/>
              <a:gd name="connsiteY44" fmla="*/ 416495 h 1445191"/>
              <a:gd name="connsiteX45" fmla="*/ 2766691 w 12192000"/>
              <a:gd name="connsiteY45" fmla="*/ 335498 h 1445191"/>
              <a:gd name="connsiteX46" fmla="*/ 3397688 w 12192000"/>
              <a:gd name="connsiteY46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192000" h="1445191">
                <a:moveTo>
                  <a:pt x="3397688" y="0"/>
                </a:moveTo>
                <a:cubicBezTo>
                  <a:pt x="3660354" y="0"/>
                  <a:pt x="3891936" y="133083"/>
                  <a:pt x="4028686" y="335498"/>
                </a:cubicBezTo>
                <a:lnTo>
                  <a:pt x="4064859" y="402142"/>
                </a:lnTo>
                <a:lnTo>
                  <a:pt x="4184991" y="336937"/>
                </a:lnTo>
                <a:cubicBezTo>
                  <a:pt x="4276031" y="298430"/>
                  <a:pt x="4376124" y="277137"/>
                  <a:pt x="4481190" y="277137"/>
                </a:cubicBezTo>
                <a:cubicBezTo>
                  <a:pt x="4743855" y="277137"/>
                  <a:pt x="4975438" y="410220"/>
                  <a:pt x="5112188" y="612635"/>
                </a:cubicBezTo>
                <a:lnTo>
                  <a:pt x="5112268" y="612785"/>
                </a:lnTo>
                <a:lnTo>
                  <a:pt x="5138627" y="564223"/>
                </a:lnTo>
                <a:cubicBezTo>
                  <a:pt x="5313082" y="305997"/>
                  <a:pt x="5608515" y="136221"/>
                  <a:pt x="5943603" y="136221"/>
                </a:cubicBezTo>
                <a:cubicBezTo>
                  <a:pt x="6111145" y="136221"/>
                  <a:pt x="6268776" y="178665"/>
                  <a:pt x="6406326" y="253387"/>
                </a:cubicBezTo>
                <a:lnTo>
                  <a:pt x="6446733" y="277935"/>
                </a:lnTo>
                <a:lnTo>
                  <a:pt x="6492158" y="222879"/>
                </a:lnTo>
                <a:cubicBezTo>
                  <a:pt x="6629864" y="85173"/>
                  <a:pt x="6820104" y="0"/>
                  <a:pt x="7030236" y="0"/>
                </a:cubicBezTo>
                <a:cubicBezTo>
                  <a:pt x="7240368" y="0"/>
                  <a:pt x="7430608" y="85173"/>
                  <a:pt x="7568314" y="222879"/>
                </a:cubicBezTo>
                <a:lnTo>
                  <a:pt x="7608074" y="271069"/>
                </a:lnTo>
                <a:lnTo>
                  <a:pt x="7616564" y="265911"/>
                </a:lnTo>
                <a:cubicBezTo>
                  <a:pt x="7754115" y="191189"/>
                  <a:pt x="7911746" y="148745"/>
                  <a:pt x="8079289" y="148745"/>
                </a:cubicBezTo>
                <a:cubicBezTo>
                  <a:pt x="8372490" y="148745"/>
                  <a:pt x="8635332" y="278730"/>
                  <a:pt x="8813332" y="484217"/>
                </a:cubicBezTo>
                <a:lnTo>
                  <a:pt x="8909108" y="615575"/>
                </a:lnTo>
                <a:lnTo>
                  <a:pt x="8910704" y="612634"/>
                </a:lnTo>
                <a:cubicBezTo>
                  <a:pt x="9047454" y="410219"/>
                  <a:pt x="9279036" y="277136"/>
                  <a:pt x="9541702" y="277136"/>
                </a:cubicBezTo>
                <a:cubicBezTo>
                  <a:pt x="9699301" y="277136"/>
                  <a:pt x="9845711" y="325046"/>
                  <a:pt x="9967160" y="407095"/>
                </a:cubicBezTo>
                <a:lnTo>
                  <a:pt x="9976306" y="414641"/>
                </a:lnTo>
                <a:lnTo>
                  <a:pt x="10019263" y="335498"/>
                </a:lnTo>
                <a:cubicBezTo>
                  <a:pt x="10156013" y="133083"/>
                  <a:pt x="10387595" y="0"/>
                  <a:pt x="10650261" y="0"/>
                </a:cubicBezTo>
                <a:cubicBezTo>
                  <a:pt x="10912927" y="0"/>
                  <a:pt x="11144509" y="133083"/>
                  <a:pt x="11281259" y="335498"/>
                </a:cubicBezTo>
                <a:lnTo>
                  <a:pt x="11306422" y="381858"/>
                </a:lnTo>
                <a:lnTo>
                  <a:pt x="11321378" y="369518"/>
                </a:lnTo>
                <a:cubicBezTo>
                  <a:pt x="11442827" y="287469"/>
                  <a:pt x="11589237" y="239559"/>
                  <a:pt x="11746836" y="239559"/>
                </a:cubicBezTo>
                <a:cubicBezTo>
                  <a:pt x="11904435" y="239559"/>
                  <a:pt x="12050845" y="287469"/>
                  <a:pt x="12172294" y="369518"/>
                </a:cubicBezTo>
                <a:lnTo>
                  <a:pt x="12192000" y="385777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52120"/>
                </a:lnTo>
                <a:lnTo>
                  <a:pt x="68550" y="79738"/>
                </a:lnTo>
                <a:cubicBezTo>
                  <a:pt x="130842" y="110458"/>
                  <a:pt x="190524" y="145664"/>
                  <a:pt x="247175" y="184935"/>
                </a:cubicBezTo>
                <a:lnTo>
                  <a:pt x="338186" y="253847"/>
                </a:lnTo>
                <a:lnTo>
                  <a:pt x="338943" y="253387"/>
                </a:lnTo>
                <a:cubicBezTo>
                  <a:pt x="476494" y="178665"/>
                  <a:pt x="634125" y="136221"/>
                  <a:pt x="801669" y="136221"/>
                </a:cubicBezTo>
                <a:cubicBezTo>
                  <a:pt x="1153510" y="136221"/>
                  <a:pt x="1461634" y="323399"/>
                  <a:pt x="1631894" y="603610"/>
                </a:cubicBezTo>
                <a:lnTo>
                  <a:pt x="1638578" y="617070"/>
                </a:lnTo>
                <a:lnTo>
                  <a:pt x="1711200" y="529051"/>
                </a:lnTo>
                <a:cubicBezTo>
                  <a:pt x="1859106" y="381145"/>
                  <a:pt x="2063437" y="289663"/>
                  <a:pt x="2289136" y="289663"/>
                </a:cubicBezTo>
                <a:cubicBezTo>
                  <a:pt x="2437250" y="289663"/>
                  <a:pt x="2576162" y="329061"/>
                  <a:pt x="2695964" y="397949"/>
                </a:cubicBezTo>
                <a:lnTo>
                  <a:pt x="2722727" y="416495"/>
                </a:lnTo>
                <a:lnTo>
                  <a:pt x="2766691" y="335498"/>
                </a:lnTo>
                <a:cubicBezTo>
                  <a:pt x="2903440" y="133083"/>
                  <a:pt x="3135023" y="0"/>
                  <a:pt x="3397688" y="0"/>
                </a:cubicBezTo>
                <a:close/>
              </a:path>
            </a:pathLst>
          </a:custGeom>
          <a:gradFill>
            <a:gsLst>
              <a:gs pos="0">
                <a:srgbClr val="E9F4FA"/>
              </a:gs>
              <a:gs pos="100000">
                <a:srgbClr val="D7E3E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1" y="5724661"/>
            <a:ext cx="12191999" cy="1133339"/>
          </a:xfrm>
          <a:custGeom>
            <a:avLst/>
            <a:gdLst>
              <a:gd name="connsiteX0" fmla="*/ 4324187 w 12191999"/>
              <a:gd name="connsiteY0" fmla="*/ 0 h 1133339"/>
              <a:gd name="connsiteX1" fmla="*/ 4828786 w 12191999"/>
              <a:gd name="connsiteY1" fmla="*/ 268294 h 1133339"/>
              <a:gd name="connsiteX2" fmla="*/ 4852161 w 12191999"/>
              <a:gd name="connsiteY2" fmla="*/ 311359 h 1133339"/>
              <a:gd name="connsiteX3" fmla="*/ 4874652 w 12191999"/>
              <a:gd name="connsiteY3" fmla="*/ 309092 h 1133339"/>
              <a:gd name="connsiteX4" fmla="*/ 5307165 w 12191999"/>
              <a:gd name="connsiteY4" fmla="*/ 539058 h 1133339"/>
              <a:gd name="connsiteX5" fmla="*/ 5334082 w 12191999"/>
              <a:gd name="connsiteY5" fmla="*/ 588645 h 1133339"/>
              <a:gd name="connsiteX6" fmla="*/ 5405825 w 12191999"/>
              <a:gd name="connsiteY6" fmla="*/ 549703 h 1133339"/>
              <a:gd name="connsiteX7" fmla="*/ 5608854 w 12191999"/>
              <a:gd name="connsiteY7" fmla="*/ 508714 h 1133339"/>
              <a:gd name="connsiteX8" fmla="*/ 5653102 w 12191999"/>
              <a:gd name="connsiteY8" fmla="*/ 512618 h 1133339"/>
              <a:gd name="connsiteX9" fmla="*/ 5684350 w 12191999"/>
              <a:gd name="connsiteY9" fmla="*/ 474742 h 1133339"/>
              <a:gd name="connsiteX10" fmla="*/ 6053173 w 12191999"/>
              <a:gd name="connsiteY10" fmla="*/ 321971 h 1133339"/>
              <a:gd name="connsiteX11" fmla="*/ 6256201 w 12191999"/>
              <a:gd name="connsiteY11" fmla="*/ 362960 h 1133339"/>
              <a:gd name="connsiteX12" fmla="*/ 6335091 w 12191999"/>
              <a:gd name="connsiteY12" fmla="*/ 405780 h 1133339"/>
              <a:gd name="connsiteX13" fmla="*/ 6344312 w 12191999"/>
              <a:gd name="connsiteY13" fmla="*/ 398172 h 1133339"/>
              <a:gd name="connsiteX14" fmla="*/ 6635938 w 12191999"/>
              <a:gd name="connsiteY14" fmla="*/ 309092 h 1133339"/>
              <a:gd name="connsiteX15" fmla="*/ 7004761 w 12191999"/>
              <a:gd name="connsiteY15" fmla="*/ 461863 h 1133339"/>
              <a:gd name="connsiteX16" fmla="*/ 7041595 w 12191999"/>
              <a:gd name="connsiteY16" fmla="*/ 506507 h 1133339"/>
              <a:gd name="connsiteX17" fmla="*/ 7048024 w 12191999"/>
              <a:gd name="connsiteY17" fmla="*/ 501203 h 1133339"/>
              <a:gd name="connsiteX18" fmla="*/ 7339652 w 12191999"/>
              <a:gd name="connsiteY18" fmla="*/ 412123 h 1133339"/>
              <a:gd name="connsiteX19" fmla="*/ 7820257 w 12191999"/>
              <a:gd name="connsiteY19" fmla="*/ 730689 h 1133339"/>
              <a:gd name="connsiteX20" fmla="*/ 7823882 w 12191999"/>
              <a:gd name="connsiteY20" fmla="*/ 742369 h 1133339"/>
              <a:gd name="connsiteX21" fmla="*/ 7829379 w 12191999"/>
              <a:gd name="connsiteY21" fmla="*/ 732242 h 1133339"/>
              <a:gd name="connsiteX22" fmla="*/ 8261893 w 12191999"/>
              <a:gd name="connsiteY22" fmla="*/ 502276 h 1133339"/>
              <a:gd name="connsiteX23" fmla="*/ 8441234 w 12191999"/>
              <a:gd name="connsiteY23" fmla="*/ 533926 h 1133339"/>
              <a:gd name="connsiteX24" fmla="*/ 8512634 w 12191999"/>
              <a:gd name="connsiteY24" fmla="*/ 567236 h 1133339"/>
              <a:gd name="connsiteX25" fmla="*/ 8534598 w 12191999"/>
              <a:gd name="connsiteY25" fmla="*/ 526771 h 1133339"/>
              <a:gd name="connsiteX26" fmla="*/ 8840079 w 12191999"/>
              <a:gd name="connsiteY26" fmla="*/ 364348 h 1133339"/>
              <a:gd name="connsiteX27" fmla="*/ 9145560 w 12191999"/>
              <a:gd name="connsiteY27" fmla="*/ 526771 h 1133339"/>
              <a:gd name="connsiteX28" fmla="*/ 9164773 w 12191999"/>
              <a:gd name="connsiteY28" fmla="*/ 562169 h 1133339"/>
              <a:gd name="connsiteX29" fmla="*/ 9187740 w 12191999"/>
              <a:gd name="connsiteY29" fmla="*/ 549703 h 1133339"/>
              <a:gd name="connsiteX30" fmla="*/ 9390768 w 12191999"/>
              <a:gd name="connsiteY30" fmla="*/ 508714 h 1133339"/>
              <a:gd name="connsiteX31" fmla="*/ 9836849 w 12191999"/>
              <a:gd name="connsiteY31" fmla="*/ 759843 h 1133339"/>
              <a:gd name="connsiteX32" fmla="*/ 9846695 w 12191999"/>
              <a:gd name="connsiteY32" fmla="*/ 779672 h 1133339"/>
              <a:gd name="connsiteX33" fmla="*/ 9859902 w 12191999"/>
              <a:gd name="connsiteY33" fmla="*/ 737128 h 1133339"/>
              <a:gd name="connsiteX34" fmla="*/ 10340506 w 12191999"/>
              <a:gd name="connsiteY34" fmla="*/ 418562 h 1133339"/>
              <a:gd name="connsiteX35" fmla="*/ 10543534 w 12191999"/>
              <a:gd name="connsiteY35" fmla="*/ 459551 h 1133339"/>
              <a:gd name="connsiteX36" fmla="*/ 10626367 w 12191999"/>
              <a:gd name="connsiteY36" fmla="*/ 504512 h 1133339"/>
              <a:gd name="connsiteX37" fmla="*/ 10672181 w 12191999"/>
              <a:gd name="connsiteY37" fmla="*/ 448985 h 1133339"/>
              <a:gd name="connsiteX38" fmla="*/ 11041003 w 12191999"/>
              <a:gd name="connsiteY38" fmla="*/ 296214 h 1133339"/>
              <a:gd name="connsiteX39" fmla="*/ 11332631 w 12191999"/>
              <a:gd name="connsiteY39" fmla="*/ 385294 h 1133339"/>
              <a:gd name="connsiteX40" fmla="*/ 11371408 w 12191999"/>
              <a:gd name="connsiteY40" fmla="*/ 417288 h 1133339"/>
              <a:gd name="connsiteX41" fmla="*/ 11406247 w 12191999"/>
              <a:gd name="connsiteY41" fmla="*/ 398377 h 1133339"/>
              <a:gd name="connsiteX42" fmla="*/ 11609275 w 12191999"/>
              <a:gd name="connsiteY42" fmla="*/ 357388 h 1133339"/>
              <a:gd name="connsiteX43" fmla="*/ 12089879 w 12191999"/>
              <a:gd name="connsiteY43" fmla="*/ 675954 h 1133339"/>
              <a:gd name="connsiteX44" fmla="*/ 12109865 w 12191999"/>
              <a:gd name="connsiteY44" fmla="*/ 740336 h 1133339"/>
              <a:gd name="connsiteX45" fmla="*/ 12187741 w 12191999"/>
              <a:gd name="connsiteY45" fmla="*/ 732486 h 1133339"/>
              <a:gd name="connsiteX46" fmla="*/ 12191999 w 12191999"/>
              <a:gd name="connsiteY46" fmla="*/ 732755 h 1133339"/>
              <a:gd name="connsiteX47" fmla="*/ 12191999 w 12191999"/>
              <a:gd name="connsiteY47" fmla="*/ 1133339 h 1133339"/>
              <a:gd name="connsiteX48" fmla="*/ 0 w 12191999"/>
              <a:gd name="connsiteY48" fmla="*/ 1133339 h 1133339"/>
              <a:gd name="connsiteX49" fmla="*/ 0 w 12191999"/>
              <a:gd name="connsiteY49" fmla="*/ 662259 h 1133339"/>
              <a:gd name="connsiteX50" fmla="*/ 35270 w 12191999"/>
              <a:gd name="connsiteY50" fmla="*/ 627821 h 1133339"/>
              <a:gd name="connsiteX51" fmla="*/ 367052 w 12191999"/>
              <a:gd name="connsiteY51" fmla="*/ 508714 h 1133339"/>
              <a:gd name="connsiteX52" fmla="*/ 761454 w 12191999"/>
              <a:gd name="connsiteY52" fmla="*/ 688964 h 1133339"/>
              <a:gd name="connsiteX53" fmla="*/ 765322 w 12191999"/>
              <a:gd name="connsiteY53" fmla="*/ 694269 h 1133339"/>
              <a:gd name="connsiteX54" fmla="*/ 779363 w 12191999"/>
              <a:gd name="connsiteY54" fmla="*/ 668401 h 1133339"/>
              <a:gd name="connsiteX55" fmla="*/ 1249255 w 12191999"/>
              <a:gd name="connsiteY55" fmla="*/ 418562 h 1133339"/>
              <a:gd name="connsiteX56" fmla="*/ 1469828 w 12191999"/>
              <a:gd name="connsiteY56" fmla="*/ 463094 h 1133339"/>
              <a:gd name="connsiteX57" fmla="*/ 1529039 w 12191999"/>
              <a:gd name="connsiteY57" fmla="*/ 495232 h 1133339"/>
              <a:gd name="connsiteX58" fmla="*/ 1556571 w 12191999"/>
              <a:gd name="connsiteY58" fmla="*/ 461863 h 1133339"/>
              <a:gd name="connsiteX59" fmla="*/ 1925393 w 12191999"/>
              <a:gd name="connsiteY59" fmla="*/ 309092 h 1133339"/>
              <a:gd name="connsiteX60" fmla="*/ 2128421 w 12191999"/>
              <a:gd name="connsiteY60" fmla="*/ 350081 h 1133339"/>
              <a:gd name="connsiteX61" fmla="*/ 2211864 w 12191999"/>
              <a:gd name="connsiteY61" fmla="*/ 395372 h 1133339"/>
              <a:gd name="connsiteX62" fmla="*/ 2265051 w 12191999"/>
              <a:gd name="connsiteY62" fmla="*/ 366503 h 1133339"/>
              <a:gd name="connsiteX63" fmla="*/ 2485624 w 12191999"/>
              <a:gd name="connsiteY63" fmla="*/ 321971 h 1133339"/>
              <a:gd name="connsiteX64" fmla="*/ 3007763 w 12191999"/>
              <a:gd name="connsiteY64" fmla="*/ 668067 h 1133339"/>
              <a:gd name="connsiteX65" fmla="*/ 3028976 w 12191999"/>
              <a:gd name="connsiteY65" fmla="*/ 736404 h 1133339"/>
              <a:gd name="connsiteX66" fmla="*/ 3043766 w 12191999"/>
              <a:gd name="connsiteY66" fmla="*/ 731813 h 1133339"/>
              <a:gd name="connsiteX67" fmla="*/ 3148886 w 12191999"/>
              <a:gd name="connsiteY67" fmla="*/ 721216 h 1133339"/>
              <a:gd name="connsiteX68" fmla="*/ 3166919 w 12191999"/>
              <a:gd name="connsiteY68" fmla="*/ 722353 h 1133339"/>
              <a:gd name="connsiteX69" fmla="*/ 3196314 w 12191999"/>
              <a:gd name="connsiteY69" fmla="*/ 627658 h 1133339"/>
              <a:gd name="connsiteX70" fmla="*/ 3676918 w 12191999"/>
              <a:gd name="connsiteY70" fmla="*/ 309092 h 1133339"/>
              <a:gd name="connsiteX71" fmla="*/ 3782038 w 12191999"/>
              <a:gd name="connsiteY71" fmla="*/ 319689 h 1133339"/>
              <a:gd name="connsiteX72" fmla="*/ 3790298 w 12191999"/>
              <a:gd name="connsiteY72" fmla="*/ 322253 h 1133339"/>
              <a:gd name="connsiteX73" fmla="*/ 3819586 w 12191999"/>
              <a:gd name="connsiteY73" fmla="*/ 268294 h 1133339"/>
              <a:gd name="connsiteX74" fmla="*/ 4324187 w 12191999"/>
              <a:gd name="connsiteY74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91999" h="1133339">
                <a:moveTo>
                  <a:pt x="4324187" y="0"/>
                </a:moveTo>
                <a:cubicBezTo>
                  <a:pt x="4534237" y="0"/>
                  <a:pt x="4719430" y="106424"/>
                  <a:pt x="4828786" y="268294"/>
                </a:cubicBezTo>
                <a:lnTo>
                  <a:pt x="4852161" y="311359"/>
                </a:lnTo>
                <a:lnTo>
                  <a:pt x="4874652" y="309092"/>
                </a:lnTo>
                <a:cubicBezTo>
                  <a:pt x="5054694" y="309092"/>
                  <a:pt x="5213432" y="400313"/>
                  <a:pt x="5307165" y="539058"/>
                </a:cubicBezTo>
                <a:lnTo>
                  <a:pt x="5334082" y="588645"/>
                </a:lnTo>
                <a:lnTo>
                  <a:pt x="5405825" y="549703"/>
                </a:lnTo>
                <a:cubicBezTo>
                  <a:pt x="5468228" y="523309"/>
                  <a:pt x="5536836" y="508714"/>
                  <a:pt x="5608854" y="508714"/>
                </a:cubicBezTo>
                <a:lnTo>
                  <a:pt x="5653102" y="512618"/>
                </a:lnTo>
                <a:lnTo>
                  <a:pt x="5684350" y="474742"/>
                </a:lnTo>
                <a:cubicBezTo>
                  <a:pt x="5778740" y="380352"/>
                  <a:pt x="5909139" y="321971"/>
                  <a:pt x="6053173" y="321971"/>
                </a:cubicBezTo>
                <a:cubicBezTo>
                  <a:pt x="6125190" y="321971"/>
                  <a:pt x="6193799" y="336566"/>
                  <a:pt x="6256201" y="362960"/>
                </a:cubicBezTo>
                <a:lnTo>
                  <a:pt x="6335091" y="405780"/>
                </a:lnTo>
                <a:lnTo>
                  <a:pt x="6344312" y="398172"/>
                </a:lnTo>
                <a:cubicBezTo>
                  <a:pt x="6427558" y="341931"/>
                  <a:pt x="6527914" y="309092"/>
                  <a:pt x="6635938" y="309092"/>
                </a:cubicBezTo>
                <a:cubicBezTo>
                  <a:pt x="6779972" y="309092"/>
                  <a:pt x="6910371" y="367473"/>
                  <a:pt x="7004761" y="461863"/>
                </a:cubicBezTo>
                <a:lnTo>
                  <a:pt x="7041595" y="506507"/>
                </a:lnTo>
                <a:lnTo>
                  <a:pt x="7048024" y="501203"/>
                </a:lnTo>
                <a:cubicBezTo>
                  <a:pt x="7131271" y="444962"/>
                  <a:pt x="7231627" y="412123"/>
                  <a:pt x="7339652" y="412123"/>
                </a:cubicBezTo>
                <a:cubicBezTo>
                  <a:pt x="7555703" y="412123"/>
                  <a:pt x="7741074" y="543481"/>
                  <a:pt x="7820257" y="730689"/>
                </a:cubicBezTo>
                <a:lnTo>
                  <a:pt x="7823882" y="742369"/>
                </a:lnTo>
                <a:lnTo>
                  <a:pt x="7829379" y="732242"/>
                </a:lnTo>
                <a:cubicBezTo>
                  <a:pt x="7923114" y="593497"/>
                  <a:pt x="8081851" y="502276"/>
                  <a:pt x="8261893" y="502276"/>
                </a:cubicBezTo>
                <a:cubicBezTo>
                  <a:pt x="8324908" y="502276"/>
                  <a:pt x="8385313" y="513450"/>
                  <a:pt x="8441234" y="533926"/>
                </a:cubicBezTo>
                <a:lnTo>
                  <a:pt x="8512634" y="567236"/>
                </a:lnTo>
                <a:lnTo>
                  <a:pt x="8534598" y="526771"/>
                </a:lnTo>
                <a:cubicBezTo>
                  <a:pt x="8600802" y="428776"/>
                  <a:pt x="8712916" y="364348"/>
                  <a:pt x="8840079" y="364348"/>
                </a:cubicBezTo>
                <a:cubicBezTo>
                  <a:pt x="8967241" y="364348"/>
                  <a:pt x="9079356" y="428776"/>
                  <a:pt x="9145560" y="526771"/>
                </a:cubicBezTo>
                <a:lnTo>
                  <a:pt x="9164773" y="562169"/>
                </a:lnTo>
                <a:lnTo>
                  <a:pt x="9187740" y="549703"/>
                </a:lnTo>
                <a:cubicBezTo>
                  <a:pt x="9250143" y="523309"/>
                  <a:pt x="9318751" y="508714"/>
                  <a:pt x="9390768" y="508714"/>
                </a:cubicBezTo>
                <a:cubicBezTo>
                  <a:pt x="9579813" y="508714"/>
                  <a:pt x="9745368" y="609285"/>
                  <a:pt x="9836849" y="759843"/>
                </a:cubicBezTo>
                <a:lnTo>
                  <a:pt x="9846695" y="779672"/>
                </a:lnTo>
                <a:lnTo>
                  <a:pt x="9859902" y="737128"/>
                </a:lnTo>
                <a:cubicBezTo>
                  <a:pt x="9939084" y="549920"/>
                  <a:pt x="10124455" y="418562"/>
                  <a:pt x="10340506" y="418562"/>
                </a:cubicBezTo>
                <a:cubicBezTo>
                  <a:pt x="10412523" y="418562"/>
                  <a:pt x="10481131" y="433157"/>
                  <a:pt x="10543534" y="459551"/>
                </a:cubicBezTo>
                <a:lnTo>
                  <a:pt x="10626367" y="504512"/>
                </a:lnTo>
                <a:lnTo>
                  <a:pt x="10672181" y="448985"/>
                </a:lnTo>
                <a:cubicBezTo>
                  <a:pt x="10766571" y="354595"/>
                  <a:pt x="10896969" y="296214"/>
                  <a:pt x="11041003" y="296214"/>
                </a:cubicBezTo>
                <a:cubicBezTo>
                  <a:pt x="11149029" y="296214"/>
                  <a:pt x="11249384" y="329053"/>
                  <a:pt x="11332631" y="385294"/>
                </a:cubicBezTo>
                <a:lnTo>
                  <a:pt x="11371408" y="417288"/>
                </a:lnTo>
                <a:lnTo>
                  <a:pt x="11406247" y="398377"/>
                </a:lnTo>
                <a:cubicBezTo>
                  <a:pt x="11468650" y="371983"/>
                  <a:pt x="11537258" y="357388"/>
                  <a:pt x="11609275" y="357388"/>
                </a:cubicBezTo>
                <a:cubicBezTo>
                  <a:pt x="11825326" y="357388"/>
                  <a:pt x="12010697" y="488746"/>
                  <a:pt x="12089879" y="675954"/>
                </a:cubicBezTo>
                <a:lnTo>
                  <a:pt x="12109865" y="740336"/>
                </a:lnTo>
                <a:lnTo>
                  <a:pt x="12187741" y="732486"/>
                </a:lnTo>
                <a:lnTo>
                  <a:pt x="12191999" y="732755"/>
                </a:lnTo>
                <a:lnTo>
                  <a:pt x="12191999" y="1133339"/>
                </a:lnTo>
                <a:lnTo>
                  <a:pt x="0" y="1133339"/>
                </a:lnTo>
                <a:lnTo>
                  <a:pt x="0" y="662259"/>
                </a:lnTo>
                <a:lnTo>
                  <a:pt x="35270" y="627821"/>
                </a:lnTo>
                <a:cubicBezTo>
                  <a:pt x="125433" y="553412"/>
                  <a:pt x="241023" y="508714"/>
                  <a:pt x="367052" y="508714"/>
                </a:cubicBezTo>
                <a:cubicBezTo>
                  <a:pt x="524589" y="508714"/>
                  <a:pt x="665814" y="578555"/>
                  <a:pt x="761454" y="688964"/>
                </a:cubicBezTo>
                <a:lnTo>
                  <a:pt x="765322" y="694269"/>
                </a:lnTo>
                <a:lnTo>
                  <a:pt x="779363" y="668401"/>
                </a:lnTo>
                <a:cubicBezTo>
                  <a:pt x="881198" y="517666"/>
                  <a:pt x="1053653" y="418562"/>
                  <a:pt x="1249255" y="418562"/>
                </a:cubicBezTo>
                <a:cubicBezTo>
                  <a:pt x="1327495" y="418562"/>
                  <a:pt x="1402032" y="434418"/>
                  <a:pt x="1469828" y="463094"/>
                </a:cubicBezTo>
                <a:lnTo>
                  <a:pt x="1529039" y="495232"/>
                </a:lnTo>
                <a:lnTo>
                  <a:pt x="1556571" y="461863"/>
                </a:lnTo>
                <a:cubicBezTo>
                  <a:pt x="1650961" y="367473"/>
                  <a:pt x="1781359" y="309092"/>
                  <a:pt x="1925393" y="309092"/>
                </a:cubicBezTo>
                <a:cubicBezTo>
                  <a:pt x="1997410" y="309092"/>
                  <a:pt x="2066018" y="323687"/>
                  <a:pt x="2128421" y="350081"/>
                </a:cubicBezTo>
                <a:lnTo>
                  <a:pt x="2211864" y="395372"/>
                </a:lnTo>
                <a:lnTo>
                  <a:pt x="2265051" y="366503"/>
                </a:lnTo>
                <a:cubicBezTo>
                  <a:pt x="2332847" y="337827"/>
                  <a:pt x="2407384" y="321971"/>
                  <a:pt x="2485624" y="321971"/>
                </a:cubicBezTo>
                <a:cubicBezTo>
                  <a:pt x="2720347" y="321971"/>
                  <a:pt x="2921738" y="464681"/>
                  <a:pt x="3007763" y="668067"/>
                </a:cubicBezTo>
                <a:lnTo>
                  <a:pt x="3028976" y="736404"/>
                </a:lnTo>
                <a:lnTo>
                  <a:pt x="3043766" y="731813"/>
                </a:lnTo>
                <a:cubicBezTo>
                  <a:pt x="3077721" y="724865"/>
                  <a:pt x="3112877" y="721216"/>
                  <a:pt x="3148886" y="721216"/>
                </a:cubicBezTo>
                <a:lnTo>
                  <a:pt x="3166919" y="722353"/>
                </a:lnTo>
                <a:lnTo>
                  <a:pt x="3196314" y="627658"/>
                </a:lnTo>
                <a:cubicBezTo>
                  <a:pt x="3275496" y="440450"/>
                  <a:pt x="3460867" y="309092"/>
                  <a:pt x="3676918" y="309092"/>
                </a:cubicBezTo>
                <a:cubicBezTo>
                  <a:pt x="3712927" y="309092"/>
                  <a:pt x="3748083" y="312741"/>
                  <a:pt x="3782038" y="319689"/>
                </a:cubicBezTo>
                <a:lnTo>
                  <a:pt x="3790298" y="322253"/>
                </a:lnTo>
                <a:lnTo>
                  <a:pt x="3819586" y="268294"/>
                </a:lnTo>
                <a:cubicBezTo>
                  <a:pt x="3928943" y="106424"/>
                  <a:pt x="4114136" y="0"/>
                  <a:pt x="43241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837701" y="1850027"/>
            <a:ext cx="10516598" cy="2000229"/>
            <a:chOff x="837701" y="1782714"/>
            <a:chExt cx="10516598" cy="2000229"/>
          </a:xfrm>
        </p:grpSpPr>
        <p:sp>
          <p:nvSpPr>
            <p:cNvPr id="31" name="任意多边形 30"/>
            <p:cNvSpPr/>
            <p:nvPr/>
          </p:nvSpPr>
          <p:spPr>
            <a:xfrm rot="900000">
              <a:off x="5461139" y="1782714"/>
              <a:ext cx="1269722" cy="877899"/>
            </a:xfrm>
            <a:custGeom>
              <a:avLst/>
              <a:gdLst>
                <a:gd name="connsiteX0" fmla="*/ 811844 w 815110"/>
                <a:gd name="connsiteY0" fmla="*/ 0 h 753851"/>
                <a:gd name="connsiteX1" fmla="*/ 811221 w 815110"/>
                <a:gd name="connsiteY1" fmla="*/ 3357 h 753851"/>
                <a:gd name="connsiteX2" fmla="*/ 815110 w 815110"/>
                <a:gd name="connsiteY2" fmla="*/ 1718 h 753851"/>
                <a:gd name="connsiteX3" fmla="*/ 810512 w 815110"/>
                <a:gd name="connsiteY3" fmla="*/ 7176 h 753851"/>
                <a:gd name="connsiteX4" fmla="*/ 674407 w 815110"/>
                <a:gd name="connsiteY4" fmla="*/ 740510 h 753851"/>
                <a:gd name="connsiteX5" fmla="*/ 421276 w 815110"/>
                <a:gd name="connsiteY5" fmla="*/ 621270 h 753851"/>
                <a:gd name="connsiteX6" fmla="*/ 293771 w 815110"/>
                <a:gd name="connsiteY6" fmla="*/ 753851 h 753851"/>
                <a:gd name="connsiteX7" fmla="*/ 336279 w 815110"/>
                <a:gd name="connsiteY7" fmla="*/ 581231 h 753851"/>
                <a:gd name="connsiteX8" fmla="*/ 335005 w 815110"/>
                <a:gd name="connsiteY8" fmla="*/ 580631 h 753851"/>
                <a:gd name="connsiteX9" fmla="*/ 337035 w 815110"/>
                <a:gd name="connsiteY9" fmla="*/ 578159 h 753851"/>
                <a:gd name="connsiteX10" fmla="*/ 337278 w 815110"/>
                <a:gd name="connsiteY10" fmla="*/ 577173 h 753851"/>
                <a:gd name="connsiteX11" fmla="*/ 337691 w 815110"/>
                <a:gd name="connsiteY11" fmla="*/ 577360 h 753851"/>
                <a:gd name="connsiteX12" fmla="*/ 628627 w 815110"/>
                <a:gd name="connsiteY12" fmla="*/ 223097 h 753851"/>
                <a:gd name="connsiteX13" fmla="*/ 609342 w 815110"/>
                <a:gd name="connsiteY13" fmla="*/ 245991 h 753851"/>
                <a:gd name="connsiteX14" fmla="*/ 266398 w 815110"/>
                <a:gd name="connsiteY14" fmla="*/ 517542 h 753851"/>
                <a:gd name="connsiteX15" fmla="*/ 0 w 815110"/>
                <a:gd name="connsiteY15" fmla="*/ 345175 h 753851"/>
                <a:gd name="connsiteX16" fmla="*/ 807958 w 815110"/>
                <a:gd name="connsiteY16" fmla="*/ 4731 h 75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110" h="753851">
                  <a:moveTo>
                    <a:pt x="811844" y="0"/>
                  </a:moveTo>
                  <a:lnTo>
                    <a:pt x="811221" y="3357"/>
                  </a:lnTo>
                  <a:lnTo>
                    <a:pt x="815110" y="1718"/>
                  </a:lnTo>
                  <a:lnTo>
                    <a:pt x="810512" y="7176"/>
                  </a:lnTo>
                  <a:lnTo>
                    <a:pt x="674407" y="740510"/>
                  </a:lnTo>
                  <a:lnTo>
                    <a:pt x="421276" y="621270"/>
                  </a:lnTo>
                  <a:lnTo>
                    <a:pt x="293771" y="753851"/>
                  </a:lnTo>
                  <a:lnTo>
                    <a:pt x="336279" y="581231"/>
                  </a:lnTo>
                  <a:lnTo>
                    <a:pt x="335005" y="580631"/>
                  </a:lnTo>
                  <a:lnTo>
                    <a:pt x="337035" y="578159"/>
                  </a:lnTo>
                  <a:lnTo>
                    <a:pt x="337278" y="577173"/>
                  </a:lnTo>
                  <a:lnTo>
                    <a:pt x="337691" y="577360"/>
                  </a:lnTo>
                  <a:lnTo>
                    <a:pt x="628627" y="223097"/>
                  </a:lnTo>
                  <a:lnTo>
                    <a:pt x="609342" y="245991"/>
                  </a:lnTo>
                  <a:lnTo>
                    <a:pt x="266398" y="517542"/>
                  </a:lnTo>
                  <a:lnTo>
                    <a:pt x="0" y="345175"/>
                  </a:lnTo>
                  <a:lnTo>
                    <a:pt x="807958" y="4731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50000"/>
                  </a:schemeClr>
                </a:gs>
                <a:gs pos="0">
                  <a:schemeClr val="bg1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837701" y="3075057"/>
              <a:ext cx="10516598" cy="707886"/>
              <a:chOff x="837701" y="3075056"/>
              <a:chExt cx="10516598" cy="707886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837701" y="3295380"/>
                <a:ext cx="10516598" cy="267238"/>
                <a:chOff x="837701" y="3295381"/>
                <a:chExt cx="10516598" cy="267238"/>
              </a:xfrm>
            </p:grpSpPr>
            <p:sp>
              <p:nvSpPr>
                <p:cNvPr id="10" name="椭圆 9"/>
                <p:cNvSpPr/>
                <p:nvPr/>
              </p:nvSpPr>
              <p:spPr>
                <a:xfrm rot="10800000">
                  <a:off x="2551641" y="3295381"/>
                  <a:ext cx="267237" cy="2672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 rot="10800000">
                  <a:off x="1913518" y="3328786"/>
                  <a:ext cx="200428" cy="200428"/>
                </a:xfrm>
                <a:prstGeom prst="ellipse">
                  <a:avLst/>
                </a:prstGeom>
                <a:solidFill>
                  <a:schemeClr val="bg1">
                    <a:alpha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 rot="10800000">
                  <a:off x="1342205" y="3362190"/>
                  <a:ext cx="133619" cy="133619"/>
                </a:xfrm>
                <a:prstGeom prst="ellipse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 rot="10800000">
                  <a:off x="837701" y="3395595"/>
                  <a:ext cx="66809" cy="66809"/>
                </a:xfrm>
                <a:prstGeom prst="ellipse">
                  <a:avLst/>
                </a:prstGeom>
                <a:solidFill>
                  <a:schemeClr val="bg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9373122" y="3295382"/>
                  <a:ext cx="267237" cy="2672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10078054" y="3328787"/>
                  <a:ext cx="200428" cy="200428"/>
                </a:xfrm>
                <a:prstGeom prst="ellipse">
                  <a:avLst/>
                </a:prstGeom>
                <a:solidFill>
                  <a:schemeClr val="bg1">
                    <a:alpha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0716176" y="3362191"/>
                  <a:ext cx="133619" cy="133619"/>
                </a:xfrm>
                <a:prstGeom prst="ellipse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11287490" y="3395595"/>
                  <a:ext cx="66809" cy="66809"/>
                </a:xfrm>
                <a:prstGeom prst="ellipse">
                  <a:avLst/>
                </a:prstGeom>
                <a:solidFill>
                  <a:schemeClr val="bg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8" name="文本框 37"/>
              <p:cNvSpPr txBox="1"/>
              <p:nvPr/>
            </p:nvSpPr>
            <p:spPr>
              <a:xfrm>
                <a:off x="3029294" y="3075056"/>
                <a:ext cx="6133410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CN" sz="4000" dirty="0" smtClean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Segoe UI Light" panose="020B0502040204020203" pitchFamily="34" charset="0"/>
                  </a:rPr>
                  <a:t>THANKS FOR WATCHING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258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584676" y="409857"/>
            <a:ext cx="9022649" cy="267238"/>
            <a:chOff x="2331650" y="3295381"/>
            <a:chExt cx="9022649" cy="267238"/>
          </a:xfrm>
          <a:solidFill>
            <a:srgbClr val="53BAE9"/>
          </a:solidFill>
        </p:grpSpPr>
        <p:sp>
          <p:nvSpPr>
            <p:cNvPr id="35" name="椭圆 34"/>
            <p:cNvSpPr/>
            <p:nvPr/>
          </p:nvSpPr>
          <p:spPr>
            <a:xfrm rot="10800000">
              <a:off x="4045590" y="3295381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0800000">
              <a:off x="3407467" y="3328786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10800000">
              <a:off x="2836154" y="3362190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0800000">
              <a:off x="233165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373122" y="3295382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78054" y="3328787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0716176" y="3362191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128749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5592498" y="281866"/>
            <a:ext cx="100700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JUnit</a:t>
            </a:r>
            <a:endParaRPr lang="zh-CN" altLang="en-US" sz="2800" dirty="0">
              <a:solidFill>
                <a:srgbClr val="53BAE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5" t="2345" r="30154" b="2345"/>
          <a:stretch>
            <a:fillRect/>
          </a:stretch>
        </p:blipFill>
        <p:spPr>
          <a:xfrm>
            <a:off x="6157634" y="1431113"/>
            <a:ext cx="2714078" cy="3959115"/>
          </a:xfrm>
          <a:custGeom>
            <a:avLst/>
            <a:gdLst>
              <a:gd name="connsiteX0" fmla="*/ 0 w 2101914"/>
              <a:gd name="connsiteY0" fmla="*/ 0 h 3066130"/>
              <a:gd name="connsiteX1" fmla="*/ 2101914 w 2101914"/>
              <a:gd name="connsiteY1" fmla="*/ 0 h 3066130"/>
              <a:gd name="connsiteX2" fmla="*/ 2101914 w 2101914"/>
              <a:gd name="connsiteY2" fmla="*/ 3066130 h 3066130"/>
              <a:gd name="connsiteX3" fmla="*/ 0 w 2101914"/>
              <a:gd name="connsiteY3" fmla="*/ 3066130 h 306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1914" h="3066130">
                <a:moveTo>
                  <a:pt x="0" y="0"/>
                </a:moveTo>
                <a:lnTo>
                  <a:pt x="2101914" y="0"/>
                </a:lnTo>
                <a:lnTo>
                  <a:pt x="2101914" y="3066130"/>
                </a:lnTo>
                <a:lnTo>
                  <a:pt x="0" y="3066130"/>
                </a:lnTo>
                <a:close/>
              </a:path>
            </a:pathLst>
          </a:custGeom>
          <a:noFill/>
          <a:ln w="19050">
            <a:noFill/>
          </a:ln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2" t="1307" r="30627" b="3383"/>
          <a:stretch>
            <a:fillRect/>
          </a:stretch>
        </p:blipFill>
        <p:spPr>
          <a:xfrm>
            <a:off x="482940" y="1431113"/>
            <a:ext cx="2714078" cy="3959115"/>
          </a:xfrm>
          <a:custGeom>
            <a:avLst/>
            <a:gdLst>
              <a:gd name="connsiteX0" fmla="*/ 0 w 2101914"/>
              <a:gd name="connsiteY0" fmla="*/ 0 h 3066130"/>
              <a:gd name="connsiteX1" fmla="*/ 2101914 w 2101914"/>
              <a:gd name="connsiteY1" fmla="*/ 0 h 3066130"/>
              <a:gd name="connsiteX2" fmla="*/ 2101914 w 2101914"/>
              <a:gd name="connsiteY2" fmla="*/ 3066130 h 3066130"/>
              <a:gd name="connsiteX3" fmla="*/ 0 w 2101914"/>
              <a:gd name="connsiteY3" fmla="*/ 3066130 h 306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1914" h="3066130">
                <a:moveTo>
                  <a:pt x="0" y="0"/>
                </a:moveTo>
                <a:lnTo>
                  <a:pt x="2101914" y="0"/>
                </a:lnTo>
                <a:lnTo>
                  <a:pt x="2101914" y="3066130"/>
                </a:lnTo>
                <a:lnTo>
                  <a:pt x="0" y="3066130"/>
                </a:lnTo>
                <a:close/>
              </a:path>
            </a:pathLst>
          </a:custGeom>
          <a:noFill/>
          <a:ln w="19050">
            <a:noFill/>
          </a:ln>
        </p:spPr>
      </p:pic>
      <p:grpSp>
        <p:nvGrpSpPr>
          <p:cNvPr id="48" name="组合 47"/>
          <p:cNvGrpSpPr/>
          <p:nvPr/>
        </p:nvGrpSpPr>
        <p:grpSpPr>
          <a:xfrm>
            <a:off x="3320288" y="1374457"/>
            <a:ext cx="2854078" cy="3959115"/>
            <a:chOff x="3320288" y="1104000"/>
            <a:chExt cx="2854078" cy="3959115"/>
          </a:xfrm>
          <a:gradFill>
            <a:gsLst>
              <a:gs pos="0">
                <a:srgbClr val="2A53C4"/>
              </a:gs>
              <a:gs pos="100000">
                <a:srgbClr val="F72862">
                  <a:alpha val="70000"/>
                </a:srgbClr>
              </a:gs>
            </a:gsLst>
            <a:lin ang="5400000" scaled="1"/>
          </a:gradFill>
        </p:grpSpPr>
        <p:sp>
          <p:nvSpPr>
            <p:cNvPr id="49" name="矩形 48"/>
            <p:cNvSpPr/>
            <p:nvPr/>
          </p:nvSpPr>
          <p:spPr>
            <a:xfrm>
              <a:off x="3381922" y="1104000"/>
              <a:ext cx="2714078" cy="3959115"/>
            </a:xfrm>
            <a:prstGeom prst="rect">
              <a:avLst/>
            </a:prstGeom>
            <a:solidFill>
              <a:srgbClr val="53B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320288" y="1256909"/>
              <a:ext cx="28540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HelveticaNeueLT Pro 67 MdCn" panose="020B0606030502030204" pitchFamily="34" charset="0"/>
                </a:rPr>
                <a:t>JUnit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HelveticaNeueLT Pro 67 MdCn" panose="020B0606030502030204" pitchFamily="34" charset="0"/>
                </a:rPr>
                <a:t>是什么</a:t>
              </a:r>
              <a:endParaRPr lang="zh-CN" altLang="en-US" sz="3600" dirty="0">
                <a:solidFill>
                  <a:schemeClr val="bg1"/>
                </a:solidFill>
                <a:latin typeface="HelveticaNeueLT Pro 67 MdCn" panose="020B0606030502030204" pitchFamily="34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54898" y="1912475"/>
              <a:ext cx="2714076" cy="2773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1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Open Sans" panose="020B060603050402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432234" y="2615914"/>
            <a:ext cx="250741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JUnit</a:t>
            </a:r>
            <a:r>
              <a:rPr lang="zh-CN" altLang="en-US" sz="2000" dirty="0" smtClean="0">
                <a:solidFill>
                  <a:schemeClr val="bg1"/>
                </a:solidFill>
              </a:rPr>
              <a:t>用</a:t>
            </a:r>
            <a:r>
              <a:rPr lang="zh-CN" altLang="en-US" sz="2000" dirty="0">
                <a:solidFill>
                  <a:schemeClr val="bg1"/>
                </a:solidFill>
              </a:rPr>
              <a:t>于编写和运</a:t>
            </a:r>
            <a:r>
              <a:rPr lang="zh-CN" altLang="en-US" sz="2000" dirty="0" smtClean="0">
                <a:solidFill>
                  <a:schemeClr val="bg1"/>
                </a:solidFill>
              </a:rPr>
              <a:t>行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</a:rPr>
              <a:t>可重复的</a:t>
            </a:r>
            <a:r>
              <a:rPr lang="zh-CN" altLang="en-US" sz="2000" dirty="0">
                <a:solidFill>
                  <a:schemeClr val="bg1"/>
                </a:solidFill>
              </a:rPr>
              <a:t>自动化测</a:t>
            </a:r>
            <a:r>
              <a:rPr lang="zh-CN" altLang="en-US" sz="2000" dirty="0" smtClean="0">
                <a:solidFill>
                  <a:schemeClr val="bg1"/>
                </a:solidFill>
              </a:rPr>
              <a:t>试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</a:rPr>
              <a:t>开源框架，</a:t>
            </a:r>
            <a:r>
              <a:rPr lang="zh-CN" altLang="en-US" sz="2000" dirty="0">
                <a:solidFill>
                  <a:schemeClr val="bg1"/>
                </a:solidFill>
              </a:rPr>
              <a:t>保</a:t>
            </a:r>
            <a:r>
              <a:rPr lang="zh-CN" altLang="en-US" sz="2000" dirty="0" smtClean="0">
                <a:solidFill>
                  <a:schemeClr val="bg1"/>
                </a:solidFill>
              </a:rPr>
              <a:t>证代码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</a:rPr>
              <a:t>按</a:t>
            </a:r>
            <a:r>
              <a:rPr lang="zh-CN" altLang="en-US" sz="2000" dirty="0">
                <a:solidFill>
                  <a:schemeClr val="bg1"/>
                </a:solidFill>
              </a:rPr>
              <a:t>预期工作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8923800" y="1466564"/>
            <a:ext cx="2985331" cy="3959115"/>
            <a:chOff x="3320288" y="1104000"/>
            <a:chExt cx="2854078" cy="3959115"/>
          </a:xfrm>
          <a:gradFill>
            <a:gsLst>
              <a:gs pos="0">
                <a:srgbClr val="2A53C4"/>
              </a:gs>
              <a:gs pos="100000">
                <a:srgbClr val="F72862">
                  <a:alpha val="70000"/>
                </a:srgbClr>
              </a:gs>
            </a:gsLst>
            <a:lin ang="5400000" scaled="1"/>
          </a:gradFill>
        </p:grpSpPr>
        <p:sp>
          <p:nvSpPr>
            <p:cNvPr id="24" name="矩形 23"/>
            <p:cNvSpPr/>
            <p:nvPr/>
          </p:nvSpPr>
          <p:spPr>
            <a:xfrm>
              <a:off x="3381922" y="1104000"/>
              <a:ext cx="2714078" cy="3959115"/>
            </a:xfrm>
            <a:prstGeom prst="rect">
              <a:avLst/>
            </a:prstGeom>
            <a:solidFill>
              <a:srgbClr val="53B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49"/>
            <p:cNvSpPr txBox="1"/>
            <p:nvPr/>
          </p:nvSpPr>
          <p:spPr>
            <a:xfrm>
              <a:off x="3320288" y="1256909"/>
              <a:ext cx="28540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HelveticaNeueLT Pro 67 MdCn" panose="020B0606030502030204" pitchFamily="34" charset="0"/>
                </a:rPr>
                <a:t>Junit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HelveticaNeueLT Pro 67 MdCn" panose="020B0606030502030204" pitchFamily="34" charset="0"/>
                </a:rPr>
                <a:t>提供</a:t>
              </a:r>
              <a:endParaRPr lang="zh-CN" altLang="en-US" sz="3600" dirty="0">
                <a:solidFill>
                  <a:schemeClr val="bg1"/>
                </a:solidFill>
                <a:latin typeface="HelveticaNeueLT Pro 67 MdCn" panose="020B060603050203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354898" y="1912475"/>
              <a:ext cx="2714076" cy="2773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1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Open Sans" panose="020B0606030504020204" pitchFamily="34" charset="0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8923800" y="2810505"/>
            <a:ext cx="278153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</a:rPr>
              <a:t>断言测试预期结</a:t>
            </a:r>
            <a:r>
              <a:rPr lang="zh-CN" altLang="en-US" sz="2000" dirty="0" smtClean="0">
                <a:solidFill>
                  <a:schemeClr val="bg1"/>
                </a:solidFill>
              </a:rPr>
              <a:t>果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</a:rPr>
              <a:t>测试功能共享通</a:t>
            </a:r>
            <a:r>
              <a:rPr lang="zh-CN" altLang="en-US" sz="2000" dirty="0" smtClean="0">
                <a:solidFill>
                  <a:schemeClr val="bg1"/>
                </a:solidFill>
              </a:rPr>
              <a:t>用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</a:rPr>
              <a:t>      的</a:t>
            </a:r>
            <a:r>
              <a:rPr lang="zh-CN" altLang="en-US" sz="2000" dirty="0">
                <a:solidFill>
                  <a:schemeClr val="bg1"/>
                </a:solidFill>
              </a:rPr>
              <a:t>测试数据。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</a:rPr>
              <a:t>测试套件轻松</a:t>
            </a:r>
            <a:r>
              <a:rPr lang="zh-CN" altLang="en-US" sz="2000" dirty="0" smtClean="0">
                <a:solidFill>
                  <a:schemeClr val="bg1"/>
                </a:solidFill>
              </a:rPr>
              <a:t>地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</a:rPr>
              <a:t>     组织和</a:t>
            </a:r>
            <a:r>
              <a:rPr lang="zh-CN" altLang="en-US" sz="2000" dirty="0">
                <a:solidFill>
                  <a:schemeClr val="bg1"/>
                </a:solidFill>
              </a:rPr>
              <a:t>运行测试。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</a:rPr>
              <a:t>运行</a:t>
            </a:r>
            <a:r>
              <a:rPr lang="zh-CN" altLang="en-US" sz="2000" dirty="0" smtClean="0">
                <a:solidFill>
                  <a:schemeClr val="bg1"/>
                </a:solidFill>
              </a:rPr>
              <a:t>图形、文</a:t>
            </a:r>
            <a:r>
              <a:rPr lang="zh-CN" altLang="en-US" sz="2000" dirty="0">
                <a:solidFill>
                  <a:schemeClr val="bg1"/>
                </a:solidFill>
              </a:rPr>
              <a:t>本测</a:t>
            </a:r>
            <a:r>
              <a:rPr lang="zh-CN" altLang="en-US" sz="2000" dirty="0" smtClean="0">
                <a:solidFill>
                  <a:schemeClr val="bg1"/>
                </a:solidFill>
              </a:rPr>
              <a:t>试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28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584676" y="409857"/>
            <a:ext cx="9022649" cy="267238"/>
            <a:chOff x="2331650" y="3295381"/>
            <a:chExt cx="9022649" cy="267238"/>
          </a:xfrm>
          <a:solidFill>
            <a:srgbClr val="53BAE9"/>
          </a:solidFill>
        </p:grpSpPr>
        <p:sp>
          <p:nvSpPr>
            <p:cNvPr id="35" name="椭圆 34"/>
            <p:cNvSpPr/>
            <p:nvPr/>
          </p:nvSpPr>
          <p:spPr>
            <a:xfrm rot="10800000">
              <a:off x="4045590" y="3295381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0800000">
              <a:off x="3407467" y="3328786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10800000">
              <a:off x="2836154" y="3362190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0800000">
              <a:off x="233165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373122" y="3295382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78054" y="3328787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0716176" y="3362191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128749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5233425" y="281866"/>
            <a:ext cx="172515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Junit</a:t>
            </a:r>
            <a:r>
              <a:rPr lang="zh-CN" altLang="en-US" sz="2800" dirty="0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注解</a:t>
            </a:r>
            <a:endParaRPr lang="zh-CN" altLang="en-US" sz="2800" dirty="0">
              <a:solidFill>
                <a:srgbClr val="53BAE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57" name="组合 156"/>
          <p:cNvGrpSpPr/>
          <p:nvPr/>
        </p:nvGrpSpPr>
        <p:grpSpPr>
          <a:xfrm>
            <a:off x="4204399" y="1452787"/>
            <a:ext cx="7270750" cy="4092914"/>
            <a:chOff x="4133850" y="1735495"/>
            <a:chExt cx="6936215" cy="3754419"/>
          </a:xfrm>
        </p:grpSpPr>
        <p:sp>
          <p:nvSpPr>
            <p:cNvPr id="91" name="文本框 90"/>
            <p:cNvSpPr txBox="1"/>
            <p:nvPr/>
          </p:nvSpPr>
          <p:spPr>
            <a:xfrm>
              <a:off x="9139175" y="2720842"/>
              <a:ext cx="1930890" cy="646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chemeClr val="bg1"/>
                  </a:solidFill>
                  <a:latin typeface="HelveticaNeueLT Pro 67 MdCn" panose="020B0606030502030204" pitchFamily="34" charset="0"/>
                </a:defRPr>
              </a:lvl1pPr>
            </a:lstStyle>
            <a:p>
              <a:r>
                <a:rPr lang="en-US" altLang="zh-CN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2,400</a:t>
              </a:r>
              <a:endPara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9543623" y="3447824"/>
              <a:ext cx="1121995" cy="4001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 algn="ctr">
                <a:defRPr sz="1600">
                  <a:solidFill>
                    <a:schemeClr val="bg1"/>
                  </a:solidFill>
                  <a:latin typeface="HelveticaNeueLT Pro 67 MdCn" panose="020B0606030502030204" pitchFamily="34" charset="0"/>
                </a:defRPr>
              </a:lvl1pPr>
            </a:lstStyle>
            <a:p>
              <a:r>
                <a:rPr lang="en-US" altLang="zh-CN" sz="20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Million</a:t>
              </a:r>
              <a:endPara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grpSp>
          <p:nvGrpSpPr>
            <p:cNvPr id="98" name="组合 5"/>
            <p:cNvGrpSpPr>
              <a:grpSpLocks/>
            </p:cNvGrpSpPr>
            <p:nvPr/>
          </p:nvGrpSpPr>
          <p:grpSpPr bwMode="auto">
            <a:xfrm>
              <a:off x="7175498" y="1735495"/>
              <a:ext cx="3708317" cy="3754419"/>
              <a:chOff x="5778834" y="1081826"/>
              <a:chExt cx="5357095" cy="5424184"/>
            </a:xfrm>
          </p:grpSpPr>
          <p:sp>
            <p:nvSpPr>
              <p:cNvPr id="99" name="椭圆 4"/>
              <p:cNvSpPr/>
              <p:nvPr/>
            </p:nvSpPr>
            <p:spPr bwMode="auto">
              <a:xfrm rot="197558">
                <a:off x="5778834" y="1081826"/>
                <a:ext cx="5357095" cy="5424184"/>
              </a:xfrm>
              <a:custGeom>
                <a:avLst/>
                <a:gdLst/>
                <a:ahLst/>
                <a:cxnLst/>
                <a:rect l="l" t="t" r="r" b="b"/>
                <a:pathLst>
                  <a:path w="6373853" h="6453678">
                    <a:moveTo>
                      <a:pt x="1748789" y="3781"/>
                    </a:moveTo>
                    <a:cubicBezTo>
                      <a:pt x="1773410" y="1281"/>
                      <a:pt x="1798391" y="0"/>
                      <a:pt x="1823671" y="0"/>
                    </a:cubicBezTo>
                    <a:cubicBezTo>
                      <a:pt x="2222376" y="0"/>
                      <a:pt x="2546668" y="318599"/>
                      <a:pt x="2555176" y="715114"/>
                    </a:cubicBezTo>
                    <a:cubicBezTo>
                      <a:pt x="2646063" y="945229"/>
                      <a:pt x="2815509" y="1149545"/>
                      <a:pt x="3050234" y="1286278"/>
                    </a:cubicBezTo>
                    <a:cubicBezTo>
                      <a:pt x="3277270" y="1418531"/>
                      <a:pt x="3529180" y="1466470"/>
                      <a:pt x="3767051" y="1437382"/>
                    </a:cubicBezTo>
                    <a:cubicBezTo>
                      <a:pt x="4043009" y="1173698"/>
                      <a:pt x="4417184" y="1012566"/>
                      <a:pt x="4828995" y="1012566"/>
                    </a:cubicBezTo>
                    <a:cubicBezTo>
                      <a:pt x="5682197" y="1012566"/>
                      <a:pt x="6373853" y="1704222"/>
                      <a:pt x="6373853" y="2557424"/>
                    </a:cubicBezTo>
                    <a:cubicBezTo>
                      <a:pt x="6373853" y="3315640"/>
                      <a:pt x="5827627" y="3946278"/>
                      <a:pt x="5106977" y="4075988"/>
                    </a:cubicBezTo>
                    <a:cubicBezTo>
                      <a:pt x="4860269" y="4198053"/>
                      <a:pt x="4655938" y="4415360"/>
                      <a:pt x="4548276" y="4699239"/>
                    </a:cubicBezTo>
                    <a:cubicBezTo>
                      <a:pt x="4488061" y="4858013"/>
                      <a:pt x="4464290" y="5021251"/>
                      <a:pt x="4473846" y="5178965"/>
                    </a:cubicBezTo>
                    <a:cubicBezTo>
                      <a:pt x="4624448" y="5311033"/>
                      <a:pt x="4718008" y="5505241"/>
                      <a:pt x="4718008" y="5721301"/>
                    </a:cubicBezTo>
                    <a:cubicBezTo>
                      <a:pt x="4718008" y="6125782"/>
                      <a:pt x="4390112" y="6453678"/>
                      <a:pt x="3985631" y="6453678"/>
                    </a:cubicBezTo>
                    <a:cubicBezTo>
                      <a:pt x="3581150" y="6453678"/>
                      <a:pt x="3253254" y="6125782"/>
                      <a:pt x="3253254" y="5721301"/>
                    </a:cubicBezTo>
                    <a:cubicBezTo>
                      <a:pt x="3253254" y="5342100"/>
                      <a:pt x="3541444" y="5030211"/>
                      <a:pt x="3910750" y="4992705"/>
                    </a:cubicBezTo>
                    <a:lnTo>
                      <a:pt x="3970068" y="4989710"/>
                    </a:lnTo>
                    <a:cubicBezTo>
                      <a:pt x="4089426" y="4874941"/>
                      <a:pt x="4186035" y="4731148"/>
                      <a:pt x="4249282" y="4564379"/>
                    </a:cubicBezTo>
                    <a:cubicBezTo>
                      <a:pt x="4318623" y="4381544"/>
                      <a:pt x="4339635" y="4192787"/>
                      <a:pt x="4317136" y="4013436"/>
                    </a:cubicBezTo>
                    <a:cubicBezTo>
                      <a:pt x="4256166" y="3992601"/>
                      <a:pt x="4197322" y="3967056"/>
                      <a:pt x="4140584" y="3937908"/>
                    </a:cubicBezTo>
                    <a:cubicBezTo>
                      <a:pt x="3785942" y="3880704"/>
                      <a:pt x="3361104" y="3968836"/>
                      <a:pt x="2972750" y="4207511"/>
                    </a:cubicBezTo>
                    <a:cubicBezTo>
                      <a:pt x="2649524" y="4406159"/>
                      <a:pt x="2407922" y="4674458"/>
                      <a:pt x="2273557" y="4956562"/>
                    </a:cubicBezTo>
                    <a:cubicBezTo>
                      <a:pt x="2243728" y="5333109"/>
                      <a:pt x="1928537" y="5629160"/>
                      <a:pt x="1544199" y="5629160"/>
                    </a:cubicBezTo>
                    <a:cubicBezTo>
                      <a:pt x="1139718" y="5629161"/>
                      <a:pt x="811822" y="5301265"/>
                      <a:pt x="811822" y="4896783"/>
                    </a:cubicBezTo>
                    <a:cubicBezTo>
                      <a:pt x="811822" y="4517582"/>
                      <a:pt x="1100012" y="4205693"/>
                      <a:pt x="1469317" y="4168187"/>
                    </a:cubicBezTo>
                    <a:cubicBezTo>
                      <a:pt x="1493938" y="4165687"/>
                      <a:pt x="1518919" y="4164406"/>
                      <a:pt x="1544199" y="4164406"/>
                    </a:cubicBezTo>
                    <a:cubicBezTo>
                      <a:pt x="1614188" y="4164406"/>
                      <a:pt x="1681885" y="4174224"/>
                      <a:pt x="1745054" y="4195817"/>
                    </a:cubicBezTo>
                    <a:cubicBezTo>
                      <a:pt x="2080595" y="4225945"/>
                      <a:pt x="2467608" y="4133688"/>
                      <a:pt x="2823912" y="3914711"/>
                    </a:cubicBezTo>
                    <a:cubicBezTo>
                      <a:pt x="3105509" y="3741648"/>
                      <a:pt x="3325152" y="3515718"/>
                      <a:pt x="3465145" y="3273270"/>
                    </a:cubicBezTo>
                    <a:cubicBezTo>
                      <a:pt x="3451578" y="3254462"/>
                      <a:pt x="3441393" y="3233849"/>
                      <a:pt x="3431663" y="3212981"/>
                    </a:cubicBezTo>
                    <a:cubicBezTo>
                      <a:pt x="3160269" y="2960984"/>
                      <a:pt x="2737001" y="2800878"/>
                      <a:pt x="2261862" y="2800878"/>
                    </a:cubicBezTo>
                    <a:cubicBezTo>
                      <a:pt x="1915427" y="2800878"/>
                      <a:pt x="1596569" y="2885993"/>
                      <a:pt x="1343736" y="3029603"/>
                    </a:cubicBezTo>
                    <a:cubicBezTo>
                      <a:pt x="1213416" y="3228799"/>
                      <a:pt x="988216" y="3359981"/>
                      <a:pt x="732377" y="3359981"/>
                    </a:cubicBezTo>
                    <a:cubicBezTo>
                      <a:pt x="327896" y="3359981"/>
                      <a:pt x="0" y="3032085"/>
                      <a:pt x="0" y="2627604"/>
                    </a:cubicBezTo>
                    <a:cubicBezTo>
                      <a:pt x="0" y="2248403"/>
                      <a:pt x="288190" y="1936513"/>
                      <a:pt x="657496" y="1899008"/>
                    </a:cubicBezTo>
                    <a:cubicBezTo>
                      <a:pt x="682116" y="1896508"/>
                      <a:pt x="707097" y="1895227"/>
                      <a:pt x="732377" y="1895227"/>
                    </a:cubicBezTo>
                    <a:cubicBezTo>
                      <a:pt x="990216" y="1895227"/>
                      <a:pt x="1216935" y="2028468"/>
                      <a:pt x="1346404" y="2230521"/>
                    </a:cubicBezTo>
                    <a:cubicBezTo>
                      <a:pt x="1602758" y="2382858"/>
                      <a:pt x="1930881" y="2473491"/>
                      <a:pt x="2288367" y="2473491"/>
                    </a:cubicBezTo>
                    <a:cubicBezTo>
                      <a:pt x="2697774" y="2473492"/>
                      <a:pt x="3068669" y="2354621"/>
                      <a:pt x="3337053" y="2160075"/>
                    </a:cubicBezTo>
                    <a:cubicBezTo>
                      <a:pt x="3340926" y="2141545"/>
                      <a:pt x="3346143" y="2123420"/>
                      <a:pt x="3351687" y="2105436"/>
                    </a:cubicBezTo>
                    <a:cubicBezTo>
                      <a:pt x="3259746" y="1885205"/>
                      <a:pt x="3094211" y="1690778"/>
                      <a:pt x="2868101" y="1559064"/>
                    </a:cubicBezTo>
                    <a:cubicBezTo>
                      <a:pt x="2612420" y="1410124"/>
                      <a:pt x="2325191" y="1368116"/>
                      <a:pt x="2062135" y="1421669"/>
                    </a:cubicBezTo>
                    <a:cubicBezTo>
                      <a:pt x="2020112" y="1439592"/>
                      <a:pt x="1975220" y="1450584"/>
                      <a:pt x="1928800" y="1456357"/>
                    </a:cubicBezTo>
                    <a:cubicBezTo>
                      <a:pt x="1920816" y="1457887"/>
                      <a:pt x="1913196" y="1460508"/>
                      <a:pt x="1905608" y="1463212"/>
                    </a:cubicBezTo>
                    <a:lnTo>
                      <a:pt x="1907728" y="1459572"/>
                    </a:lnTo>
                    <a:cubicBezTo>
                      <a:pt x="1880177" y="1463133"/>
                      <a:pt x="1852113" y="1464754"/>
                      <a:pt x="1823671" y="1464754"/>
                    </a:cubicBezTo>
                    <a:cubicBezTo>
                      <a:pt x="1419190" y="1464754"/>
                      <a:pt x="1091294" y="1136858"/>
                      <a:pt x="1091294" y="732377"/>
                    </a:cubicBezTo>
                    <a:cubicBezTo>
                      <a:pt x="1091294" y="353176"/>
                      <a:pt x="1379484" y="41286"/>
                      <a:pt x="1748789" y="3781"/>
                    </a:cubicBezTo>
                    <a:close/>
                  </a:path>
                </a:pathLst>
              </a:custGeom>
              <a:solidFill>
                <a:srgbClr val="53BAE9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>
                <a:innerShdw blurRad="381000">
                  <a:schemeClr val="bg1">
                    <a:lumMod val="65000"/>
                  </a:schemeClr>
                </a:innerShdw>
              </a:effec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350" kern="0" dirty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grpSp>
            <p:nvGrpSpPr>
              <p:cNvPr id="100" name="组合 89"/>
              <p:cNvGrpSpPr>
                <a:grpSpLocks/>
              </p:cNvGrpSpPr>
              <p:nvPr/>
            </p:nvGrpSpPr>
            <p:grpSpPr bwMode="auto">
              <a:xfrm>
                <a:off x="8812786" y="2196009"/>
                <a:ext cx="2192123" cy="2192123"/>
                <a:chOff x="2848131" y="1860029"/>
                <a:chExt cx="3807502" cy="3807502"/>
              </a:xfrm>
            </p:grpSpPr>
            <p:sp>
              <p:nvSpPr>
                <p:cNvPr id="113" name="椭圆 112"/>
                <p:cNvSpPr/>
                <p:nvPr/>
              </p:nvSpPr>
              <p:spPr>
                <a:xfrm>
                  <a:off x="2848071" y="1860373"/>
                  <a:ext cx="3802162" cy="38084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350"/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2937674" y="1949985"/>
                  <a:ext cx="3622956" cy="362925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350"/>
                </a:p>
              </p:txBody>
            </p:sp>
          </p:grpSp>
          <p:grpSp>
            <p:nvGrpSpPr>
              <p:cNvPr id="101" name="组合 109"/>
              <p:cNvGrpSpPr>
                <a:grpSpLocks/>
              </p:cNvGrpSpPr>
              <p:nvPr/>
            </p:nvGrpSpPr>
            <p:grpSpPr bwMode="auto">
              <a:xfrm>
                <a:off x="6962369" y="1155522"/>
                <a:ext cx="928601" cy="928602"/>
                <a:chOff x="2848131" y="1860029"/>
                <a:chExt cx="3807502" cy="3807502"/>
              </a:xfrm>
            </p:grpSpPr>
            <p:sp>
              <p:nvSpPr>
                <p:cNvPr id="111" name="椭圆 110"/>
                <p:cNvSpPr/>
                <p:nvPr/>
              </p:nvSpPr>
              <p:spPr>
                <a:xfrm>
                  <a:off x="2848522" y="1860993"/>
                  <a:ext cx="3807426" cy="380776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350"/>
                </a:p>
              </p:txBody>
            </p:sp>
            <p:sp>
              <p:nvSpPr>
                <p:cNvPr id="112" name="椭圆 111"/>
                <p:cNvSpPr/>
                <p:nvPr/>
              </p:nvSpPr>
              <p:spPr>
                <a:xfrm>
                  <a:off x="2940184" y="1952659"/>
                  <a:ext cx="3624106" cy="362443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350"/>
                </a:p>
              </p:txBody>
            </p:sp>
          </p:grpSp>
          <p:grpSp>
            <p:nvGrpSpPr>
              <p:cNvPr id="102" name="组合 123"/>
              <p:cNvGrpSpPr>
                <a:grpSpLocks/>
              </p:cNvGrpSpPr>
              <p:nvPr/>
            </p:nvGrpSpPr>
            <p:grpSpPr bwMode="auto">
              <a:xfrm>
                <a:off x="5967466" y="2701597"/>
                <a:ext cx="928601" cy="928602"/>
                <a:chOff x="2848131" y="1860029"/>
                <a:chExt cx="3807502" cy="3807502"/>
              </a:xfrm>
            </p:grpSpPr>
            <p:sp>
              <p:nvSpPr>
                <p:cNvPr id="109" name="椭圆 108"/>
                <p:cNvSpPr/>
                <p:nvPr/>
              </p:nvSpPr>
              <p:spPr>
                <a:xfrm>
                  <a:off x="2845475" y="1860922"/>
                  <a:ext cx="3821528" cy="380776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350"/>
                </a:p>
              </p:txBody>
            </p:sp>
            <p:sp>
              <p:nvSpPr>
                <p:cNvPr id="110" name="椭圆 109"/>
                <p:cNvSpPr/>
                <p:nvPr/>
              </p:nvSpPr>
              <p:spPr>
                <a:xfrm>
                  <a:off x="2937133" y="1952593"/>
                  <a:ext cx="3638208" cy="362443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350"/>
                </a:p>
              </p:txBody>
            </p:sp>
          </p:grpSp>
          <p:grpSp>
            <p:nvGrpSpPr>
              <p:cNvPr id="103" name="组合 129"/>
              <p:cNvGrpSpPr>
                <a:grpSpLocks/>
              </p:cNvGrpSpPr>
              <p:nvPr/>
            </p:nvGrpSpPr>
            <p:grpSpPr bwMode="auto">
              <a:xfrm>
                <a:off x="6541770" y="4645921"/>
                <a:ext cx="928601" cy="928602"/>
                <a:chOff x="2848131" y="1860029"/>
                <a:chExt cx="3807502" cy="3807502"/>
              </a:xfrm>
            </p:grpSpPr>
            <p:sp>
              <p:nvSpPr>
                <p:cNvPr id="107" name="椭圆 106"/>
                <p:cNvSpPr/>
                <p:nvPr/>
              </p:nvSpPr>
              <p:spPr>
                <a:xfrm>
                  <a:off x="2845644" y="1856809"/>
                  <a:ext cx="3821528" cy="380776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350"/>
                </a:p>
              </p:txBody>
            </p:sp>
            <p:sp>
              <p:nvSpPr>
                <p:cNvPr id="108" name="椭圆 107"/>
                <p:cNvSpPr/>
                <p:nvPr/>
              </p:nvSpPr>
              <p:spPr>
                <a:xfrm>
                  <a:off x="2937302" y="1948479"/>
                  <a:ext cx="3638208" cy="362443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350"/>
                </a:p>
              </p:txBody>
            </p:sp>
          </p:grpSp>
          <p:grpSp>
            <p:nvGrpSpPr>
              <p:cNvPr id="104" name="组合 135"/>
              <p:cNvGrpSpPr>
                <a:grpSpLocks/>
              </p:cNvGrpSpPr>
              <p:nvPr/>
            </p:nvGrpSpPr>
            <p:grpSpPr bwMode="auto">
              <a:xfrm>
                <a:off x="8540057" y="5468856"/>
                <a:ext cx="928601" cy="928602"/>
                <a:chOff x="2848131" y="1860029"/>
                <a:chExt cx="3807502" cy="3807502"/>
              </a:xfrm>
            </p:grpSpPr>
            <p:sp>
              <p:nvSpPr>
                <p:cNvPr id="105" name="椭圆 104"/>
                <p:cNvSpPr/>
                <p:nvPr/>
              </p:nvSpPr>
              <p:spPr>
                <a:xfrm>
                  <a:off x="2845173" y="1860202"/>
                  <a:ext cx="3821528" cy="380776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350"/>
                </a:p>
              </p:txBody>
            </p:sp>
            <p:sp>
              <p:nvSpPr>
                <p:cNvPr id="106" name="椭圆 105"/>
                <p:cNvSpPr/>
                <p:nvPr/>
              </p:nvSpPr>
              <p:spPr>
                <a:xfrm>
                  <a:off x="2936831" y="1951869"/>
                  <a:ext cx="3638208" cy="362443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350"/>
                </a:p>
              </p:txBody>
            </p:sp>
          </p:grpSp>
        </p:grpSp>
        <p:sp>
          <p:nvSpPr>
            <p:cNvPr id="115" name="文本框 29"/>
            <p:cNvSpPr txBox="1">
              <a:spLocks noChangeArrowheads="1"/>
            </p:cNvSpPr>
            <p:nvPr/>
          </p:nvSpPr>
          <p:spPr bwMode="auto">
            <a:xfrm>
              <a:off x="8014540" y="1821122"/>
              <a:ext cx="636713" cy="553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999" dirty="0">
                  <a:solidFill>
                    <a:srgbClr val="53BAE9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2999" dirty="0">
                <a:solidFill>
                  <a:srgbClr val="53BAE9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" name="文本框 29"/>
            <p:cNvSpPr txBox="1">
              <a:spLocks noChangeArrowheads="1"/>
            </p:cNvSpPr>
            <p:nvPr/>
          </p:nvSpPr>
          <p:spPr bwMode="auto">
            <a:xfrm>
              <a:off x="7289091" y="2900992"/>
              <a:ext cx="636713" cy="553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eaLnBrk="0" hangingPunct="0">
                <a:defRPr sz="4000">
                  <a:solidFill>
                    <a:srgbClr val="FF0000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itchFamily="34" charset="-122"/>
                  <a:ea typeface="微软雅黑" pitchFamily="34" charset="-122"/>
                </a:defRPr>
              </a:lvl1pPr>
              <a:lvl2pPr marL="742950" indent="-285750" eaLnBrk="0" hangingPunct="0">
                <a:defRPr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999" dirty="0">
                  <a:solidFill>
                    <a:srgbClr val="53BAE9"/>
                  </a:solidFill>
                </a:rPr>
                <a:t>02</a:t>
              </a:r>
              <a:endParaRPr lang="zh-CN" altLang="en-US" sz="2999" dirty="0">
                <a:solidFill>
                  <a:srgbClr val="53BAE9"/>
                </a:solidFill>
              </a:endParaRPr>
            </a:p>
          </p:txBody>
        </p:sp>
        <p:sp>
          <p:nvSpPr>
            <p:cNvPr id="117" name="文本框 29"/>
            <p:cNvSpPr txBox="1">
              <a:spLocks noChangeArrowheads="1"/>
            </p:cNvSpPr>
            <p:nvPr/>
          </p:nvSpPr>
          <p:spPr bwMode="auto">
            <a:xfrm>
              <a:off x="7707431" y="4250829"/>
              <a:ext cx="636713" cy="553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eaLnBrk="0" hangingPunct="0">
                <a:defRPr sz="4000">
                  <a:solidFill>
                    <a:srgbClr val="FF0000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itchFamily="34" charset="-122"/>
                  <a:ea typeface="微软雅黑" pitchFamily="34" charset="-122"/>
                </a:defRPr>
              </a:lvl1pPr>
              <a:lvl2pPr marL="742950" indent="-285750" eaLnBrk="0" hangingPunct="0">
                <a:defRPr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999" dirty="0">
                  <a:solidFill>
                    <a:srgbClr val="53BAE9"/>
                  </a:solidFill>
                </a:rPr>
                <a:t>03</a:t>
              </a:r>
              <a:endParaRPr lang="zh-CN" altLang="en-US" sz="2999" dirty="0">
                <a:solidFill>
                  <a:srgbClr val="53BAE9"/>
                </a:solidFill>
              </a:endParaRPr>
            </a:p>
          </p:txBody>
        </p:sp>
        <p:sp>
          <p:nvSpPr>
            <p:cNvPr id="118" name="文本框 29"/>
            <p:cNvSpPr txBox="1">
              <a:spLocks noChangeArrowheads="1"/>
            </p:cNvSpPr>
            <p:nvPr/>
          </p:nvSpPr>
          <p:spPr bwMode="auto">
            <a:xfrm>
              <a:off x="9090616" y="4790764"/>
              <a:ext cx="636713" cy="553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eaLnBrk="0" hangingPunct="0">
                <a:defRPr sz="4000">
                  <a:solidFill>
                    <a:srgbClr val="FF0000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itchFamily="34" charset="-122"/>
                  <a:ea typeface="微软雅黑" pitchFamily="34" charset="-122"/>
                </a:defRPr>
              </a:lvl1pPr>
              <a:lvl2pPr marL="742950" indent="-285750" eaLnBrk="0" hangingPunct="0">
                <a:defRPr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999" dirty="0">
                  <a:solidFill>
                    <a:srgbClr val="53BAE9"/>
                  </a:solidFill>
                </a:rPr>
                <a:t>04</a:t>
              </a:r>
              <a:endParaRPr lang="zh-CN" altLang="en-US" sz="2999" dirty="0">
                <a:solidFill>
                  <a:srgbClr val="53BAE9"/>
                </a:solidFill>
              </a:endParaRPr>
            </a:p>
          </p:txBody>
        </p:sp>
        <p:grpSp>
          <p:nvGrpSpPr>
            <p:cNvPr id="119" name="组合 118"/>
            <p:cNvGrpSpPr/>
            <p:nvPr/>
          </p:nvGrpSpPr>
          <p:grpSpPr>
            <a:xfrm>
              <a:off x="9605205" y="2846999"/>
              <a:ext cx="983870" cy="980301"/>
              <a:chOff x="3618897" y="2279040"/>
              <a:chExt cx="706229" cy="703668"/>
            </a:xfrm>
            <a:solidFill>
              <a:srgbClr val="53BAE9"/>
            </a:solidFill>
          </p:grpSpPr>
          <p:sp>
            <p:nvSpPr>
              <p:cNvPr id="120" name="Freeform 9"/>
              <p:cNvSpPr>
                <a:spLocks noEditPoints="1"/>
              </p:cNvSpPr>
              <p:nvPr/>
            </p:nvSpPr>
            <p:spPr bwMode="auto">
              <a:xfrm>
                <a:off x="3713987" y="2279040"/>
                <a:ext cx="516048" cy="703668"/>
              </a:xfrm>
              <a:custGeom>
                <a:avLst/>
                <a:gdLst>
                  <a:gd name="T0" fmla="*/ 222 w 597"/>
                  <a:gd name="T1" fmla="*/ 575 h 814"/>
                  <a:gd name="T2" fmla="*/ 253 w 597"/>
                  <a:gd name="T3" fmla="*/ 598 h 814"/>
                  <a:gd name="T4" fmla="*/ 344 w 597"/>
                  <a:gd name="T5" fmla="*/ 598 h 814"/>
                  <a:gd name="T6" fmla="*/ 375 w 597"/>
                  <a:gd name="T7" fmla="*/ 575 h 814"/>
                  <a:gd name="T8" fmla="*/ 414 w 597"/>
                  <a:gd name="T9" fmla="*/ 509 h 814"/>
                  <a:gd name="T10" fmla="*/ 539 w 597"/>
                  <a:gd name="T11" fmla="*/ 298 h 814"/>
                  <a:gd name="T12" fmla="*/ 298 w 597"/>
                  <a:gd name="T13" fmla="*/ 57 h 814"/>
                  <a:gd name="T14" fmla="*/ 57 w 597"/>
                  <a:gd name="T15" fmla="*/ 298 h 814"/>
                  <a:gd name="T16" fmla="*/ 183 w 597"/>
                  <a:gd name="T17" fmla="*/ 509 h 814"/>
                  <a:gd name="T18" fmla="*/ 222 w 597"/>
                  <a:gd name="T19" fmla="*/ 575 h 814"/>
                  <a:gd name="T20" fmla="*/ 354 w 597"/>
                  <a:gd name="T21" fmla="*/ 782 h 814"/>
                  <a:gd name="T22" fmla="*/ 314 w 597"/>
                  <a:gd name="T23" fmla="*/ 814 h 814"/>
                  <a:gd name="T24" fmla="*/ 282 w 597"/>
                  <a:gd name="T25" fmla="*/ 814 h 814"/>
                  <a:gd name="T26" fmla="*/ 242 w 597"/>
                  <a:gd name="T27" fmla="*/ 782 h 814"/>
                  <a:gd name="T28" fmla="*/ 226 w 597"/>
                  <a:gd name="T29" fmla="*/ 782 h 814"/>
                  <a:gd name="T30" fmla="*/ 165 w 597"/>
                  <a:gd name="T31" fmla="*/ 722 h 814"/>
                  <a:gd name="T32" fmla="*/ 165 w 597"/>
                  <a:gd name="T33" fmla="*/ 576 h 814"/>
                  <a:gd name="T34" fmla="*/ 155 w 597"/>
                  <a:gd name="T35" fmla="*/ 559 h 814"/>
                  <a:gd name="T36" fmla="*/ 0 w 597"/>
                  <a:gd name="T37" fmla="*/ 298 h 814"/>
                  <a:gd name="T38" fmla="*/ 298 w 597"/>
                  <a:gd name="T39" fmla="*/ 0 h 814"/>
                  <a:gd name="T40" fmla="*/ 597 w 597"/>
                  <a:gd name="T41" fmla="*/ 298 h 814"/>
                  <a:gd name="T42" fmla="*/ 441 w 597"/>
                  <a:gd name="T43" fmla="*/ 559 h 814"/>
                  <a:gd name="T44" fmla="*/ 431 w 597"/>
                  <a:gd name="T45" fmla="*/ 576 h 814"/>
                  <a:gd name="T46" fmla="*/ 432 w 597"/>
                  <a:gd name="T47" fmla="*/ 722 h 814"/>
                  <a:gd name="T48" fmla="*/ 371 w 597"/>
                  <a:gd name="T49" fmla="*/ 782 h 814"/>
                  <a:gd name="T50" fmla="*/ 354 w 597"/>
                  <a:gd name="T51" fmla="*/ 782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97" h="814">
                    <a:moveTo>
                      <a:pt x="222" y="575"/>
                    </a:moveTo>
                    <a:cubicBezTo>
                      <a:pt x="224" y="589"/>
                      <a:pt x="238" y="598"/>
                      <a:pt x="253" y="598"/>
                    </a:cubicBezTo>
                    <a:cubicBezTo>
                      <a:pt x="344" y="598"/>
                      <a:pt x="344" y="598"/>
                      <a:pt x="344" y="598"/>
                    </a:cubicBezTo>
                    <a:cubicBezTo>
                      <a:pt x="358" y="598"/>
                      <a:pt x="373" y="589"/>
                      <a:pt x="375" y="575"/>
                    </a:cubicBezTo>
                    <a:cubicBezTo>
                      <a:pt x="377" y="547"/>
                      <a:pt x="390" y="523"/>
                      <a:pt x="414" y="509"/>
                    </a:cubicBezTo>
                    <a:cubicBezTo>
                      <a:pt x="491" y="467"/>
                      <a:pt x="539" y="386"/>
                      <a:pt x="539" y="298"/>
                    </a:cubicBezTo>
                    <a:cubicBezTo>
                      <a:pt x="539" y="165"/>
                      <a:pt x="431" y="57"/>
                      <a:pt x="298" y="57"/>
                    </a:cubicBezTo>
                    <a:cubicBezTo>
                      <a:pt x="165" y="57"/>
                      <a:pt x="57" y="165"/>
                      <a:pt x="57" y="298"/>
                    </a:cubicBezTo>
                    <a:cubicBezTo>
                      <a:pt x="57" y="386"/>
                      <a:pt x="105" y="467"/>
                      <a:pt x="183" y="509"/>
                    </a:cubicBezTo>
                    <a:cubicBezTo>
                      <a:pt x="207" y="523"/>
                      <a:pt x="219" y="547"/>
                      <a:pt x="222" y="575"/>
                    </a:cubicBezTo>
                    <a:close/>
                    <a:moveTo>
                      <a:pt x="354" y="782"/>
                    </a:moveTo>
                    <a:cubicBezTo>
                      <a:pt x="350" y="800"/>
                      <a:pt x="334" y="814"/>
                      <a:pt x="314" y="814"/>
                    </a:cubicBezTo>
                    <a:cubicBezTo>
                      <a:pt x="282" y="814"/>
                      <a:pt x="282" y="814"/>
                      <a:pt x="282" y="814"/>
                    </a:cubicBezTo>
                    <a:cubicBezTo>
                      <a:pt x="263" y="814"/>
                      <a:pt x="247" y="800"/>
                      <a:pt x="242" y="782"/>
                    </a:cubicBezTo>
                    <a:cubicBezTo>
                      <a:pt x="226" y="782"/>
                      <a:pt x="226" y="782"/>
                      <a:pt x="226" y="782"/>
                    </a:cubicBezTo>
                    <a:cubicBezTo>
                      <a:pt x="193" y="782"/>
                      <a:pt x="165" y="755"/>
                      <a:pt x="165" y="722"/>
                    </a:cubicBezTo>
                    <a:cubicBezTo>
                      <a:pt x="165" y="576"/>
                      <a:pt x="165" y="576"/>
                      <a:pt x="165" y="576"/>
                    </a:cubicBezTo>
                    <a:cubicBezTo>
                      <a:pt x="165" y="569"/>
                      <a:pt x="162" y="563"/>
                      <a:pt x="155" y="559"/>
                    </a:cubicBezTo>
                    <a:cubicBezTo>
                      <a:pt x="60" y="507"/>
                      <a:pt x="0" y="407"/>
                      <a:pt x="0" y="298"/>
                    </a:cubicBezTo>
                    <a:cubicBezTo>
                      <a:pt x="0" y="133"/>
                      <a:pt x="134" y="0"/>
                      <a:pt x="298" y="0"/>
                    </a:cubicBezTo>
                    <a:cubicBezTo>
                      <a:pt x="463" y="0"/>
                      <a:pt x="597" y="133"/>
                      <a:pt x="597" y="298"/>
                    </a:cubicBezTo>
                    <a:cubicBezTo>
                      <a:pt x="597" y="407"/>
                      <a:pt x="537" y="507"/>
                      <a:pt x="441" y="559"/>
                    </a:cubicBezTo>
                    <a:cubicBezTo>
                      <a:pt x="435" y="563"/>
                      <a:pt x="431" y="569"/>
                      <a:pt x="431" y="576"/>
                    </a:cubicBezTo>
                    <a:cubicBezTo>
                      <a:pt x="432" y="722"/>
                      <a:pt x="432" y="722"/>
                      <a:pt x="432" y="722"/>
                    </a:cubicBezTo>
                    <a:cubicBezTo>
                      <a:pt x="432" y="755"/>
                      <a:pt x="404" y="782"/>
                      <a:pt x="371" y="782"/>
                    </a:cubicBezTo>
                    <a:cubicBezTo>
                      <a:pt x="354" y="782"/>
                      <a:pt x="354" y="782"/>
                      <a:pt x="354" y="7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21" name="Freeform 10"/>
              <p:cNvSpPr>
                <a:spLocks noEditPoints="1"/>
              </p:cNvSpPr>
              <p:nvPr/>
            </p:nvSpPr>
            <p:spPr bwMode="auto">
              <a:xfrm>
                <a:off x="3618897" y="2347432"/>
                <a:ext cx="706229" cy="373412"/>
              </a:xfrm>
              <a:custGeom>
                <a:avLst/>
                <a:gdLst>
                  <a:gd name="T0" fmla="*/ 699 w 817"/>
                  <a:gd name="T1" fmla="*/ 406 h 432"/>
                  <a:gd name="T2" fmla="*/ 692 w 817"/>
                  <a:gd name="T3" fmla="*/ 380 h 432"/>
                  <a:gd name="T4" fmla="*/ 718 w 817"/>
                  <a:gd name="T5" fmla="*/ 373 h 432"/>
                  <a:gd name="T6" fmla="*/ 755 w 817"/>
                  <a:gd name="T7" fmla="*/ 394 h 432"/>
                  <a:gd name="T8" fmla="*/ 762 w 817"/>
                  <a:gd name="T9" fmla="*/ 420 h 432"/>
                  <a:gd name="T10" fmla="*/ 736 w 817"/>
                  <a:gd name="T11" fmla="*/ 427 h 432"/>
                  <a:gd name="T12" fmla="*/ 699 w 817"/>
                  <a:gd name="T13" fmla="*/ 406 h 432"/>
                  <a:gd name="T14" fmla="*/ 718 w 817"/>
                  <a:gd name="T15" fmla="*/ 59 h 432"/>
                  <a:gd name="T16" fmla="*/ 692 w 817"/>
                  <a:gd name="T17" fmla="*/ 52 h 432"/>
                  <a:gd name="T18" fmla="*/ 699 w 817"/>
                  <a:gd name="T19" fmla="*/ 26 h 432"/>
                  <a:gd name="T20" fmla="*/ 736 w 817"/>
                  <a:gd name="T21" fmla="*/ 5 h 432"/>
                  <a:gd name="T22" fmla="*/ 762 w 817"/>
                  <a:gd name="T23" fmla="*/ 12 h 432"/>
                  <a:gd name="T24" fmla="*/ 755 w 817"/>
                  <a:gd name="T25" fmla="*/ 38 h 432"/>
                  <a:gd name="T26" fmla="*/ 718 w 817"/>
                  <a:gd name="T27" fmla="*/ 59 h 432"/>
                  <a:gd name="T28" fmla="*/ 755 w 817"/>
                  <a:gd name="T29" fmla="*/ 235 h 432"/>
                  <a:gd name="T30" fmla="*/ 736 w 817"/>
                  <a:gd name="T31" fmla="*/ 216 h 432"/>
                  <a:gd name="T32" fmla="*/ 755 w 817"/>
                  <a:gd name="T33" fmla="*/ 197 h 432"/>
                  <a:gd name="T34" fmla="*/ 798 w 817"/>
                  <a:gd name="T35" fmla="*/ 197 h 432"/>
                  <a:gd name="T36" fmla="*/ 817 w 817"/>
                  <a:gd name="T37" fmla="*/ 216 h 432"/>
                  <a:gd name="T38" fmla="*/ 798 w 817"/>
                  <a:gd name="T39" fmla="*/ 235 h 432"/>
                  <a:gd name="T40" fmla="*/ 755 w 817"/>
                  <a:gd name="T41" fmla="*/ 235 h 432"/>
                  <a:gd name="T42" fmla="*/ 118 w 817"/>
                  <a:gd name="T43" fmla="*/ 26 h 432"/>
                  <a:gd name="T44" fmla="*/ 124 w 817"/>
                  <a:gd name="T45" fmla="*/ 52 h 432"/>
                  <a:gd name="T46" fmla="*/ 98 w 817"/>
                  <a:gd name="T47" fmla="*/ 59 h 432"/>
                  <a:gd name="T48" fmla="*/ 62 w 817"/>
                  <a:gd name="T49" fmla="*/ 38 h 432"/>
                  <a:gd name="T50" fmla="*/ 55 w 817"/>
                  <a:gd name="T51" fmla="*/ 12 h 432"/>
                  <a:gd name="T52" fmla="*/ 81 w 817"/>
                  <a:gd name="T53" fmla="*/ 5 h 432"/>
                  <a:gd name="T54" fmla="*/ 118 w 817"/>
                  <a:gd name="T55" fmla="*/ 26 h 432"/>
                  <a:gd name="T56" fmla="*/ 98 w 817"/>
                  <a:gd name="T57" fmla="*/ 373 h 432"/>
                  <a:gd name="T58" fmla="*/ 124 w 817"/>
                  <a:gd name="T59" fmla="*/ 380 h 432"/>
                  <a:gd name="T60" fmla="*/ 118 w 817"/>
                  <a:gd name="T61" fmla="*/ 406 h 432"/>
                  <a:gd name="T62" fmla="*/ 81 w 817"/>
                  <a:gd name="T63" fmla="*/ 427 h 432"/>
                  <a:gd name="T64" fmla="*/ 55 w 817"/>
                  <a:gd name="T65" fmla="*/ 420 h 432"/>
                  <a:gd name="T66" fmla="*/ 62 w 817"/>
                  <a:gd name="T67" fmla="*/ 394 h 432"/>
                  <a:gd name="T68" fmla="*/ 98 w 817"/>
                  <a:gd name="T69" fmla="*/ 373 h 432"/>
                  <a:gd name="T70" fmla="*/ 62 w 817"/>
                  <a:gd name="T71" fmla="*/ 197 h 432"/>
                  <a:gd name="T72" fmla="*/ 81 w 817"/>
                  <a:gd name="T73" fmla="*/ 216 h 432"/>
                  <a:gd name="T74" fmla="*/ 62 w 817"/>
                  <a:gd name="T75" fmla="*/ 235 h 432"/>
                  <a:gd name="T76" fmla="*/ 19 w 817"/>
                  <a:gd name="T77" fmla="*/ 235 h 432"/>
                  <a:gd name="T78" fmla="*/ 0 w 817"/>
                  <a:gd name="T79" fmla="*/ 216 h 432"/>
                  <a:gd name="T80" fmla="*/ 19 w 817"/>
                  <a:gd name="T81" fmla="*/ 197 h 432"/>
                  <a:gd name="T82" fmla="*/ 62 w 817"/>
                  <a:gd name="T83" fmla="*/ 197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17" h="432">
                    <a:moveTo>
                      <a:pt x="699" y="406"/>
                    </a:moveTo>
                    <a:cubicBezTo>
                      <a:pt x="690" y="401"/>
                      <a:pt x="687" y="389"/>
                      <a:pt x="692" y="380"/>
                    </a:cubicBezTo>
                    <a:cubicBezTo>
                      <a:pt x="698" y="371"/>
                      <a:pt x="709" y="368"/>
                      <a:pt x="718" y="373"/>
                    </a:cubicBezTo>
                    <a:cubicBezTo>
                      <a:pt x="755" y="394"/>
                      <a:pt x="755" y="394"/>
                      <a:pt x="755" y="394"/>
                    </a:cubicBezTo>
                    <a:cubicBezTo>
                      <a:pt x="764" y="399"/>
                      <a:pt x="767" y="411"/>
                      <a:pt x="762" y="420"/>
                    </a:cubicBezTo>
                    <a:cubicBezTo>
                      <a:pt x="757" y="429"/>
                      <a:pt x="745" y="432"/>
                      <a:pt x="736" y="427"/>
                    </a:cubicBezTo>
                    <a:cubicBezTo>
                      <a:pt x="699" y="406"/>
                      <a:pt x="699" y="406"/>
                      <a:pt x="699" y="406"/>
                    </a:cubicBezTo>
                    <a:close/>
                    <a:moveTo>
                      <a:pt x="718" y="59"/>
                    </a:moveTo>
                    <a:cubicBezTo>
                      <a:pt x="709" y="64"/>
                      <a:pt x="698" y="61"/>
                      <a:pt x="692" y="52"/>
                    </a:cubicBezTo>
                    <a:cubicBezTo>
                      <a:pt x="687" y="43"/>
                      <a:pt x="690" y="31"/>
                      <a:pt x="699" y="26"/>
                    </a:cubicBezTo>
                    <a:cubicBezTo>
                      <a:pt x="736" y="5"/>
                      <a:pt x="736" y="5"/>
                      <a:pt x="736" y="5"/>
                    </a:cubicBezTo>
                    <a:cubicBezTo>
                      <a:pt x="745" y="0"/>
                      <a:pt x="757" y="3"/>
                      <a:pt x="762" y="12"/>
                    </a:cubicBezTo>
                    <a:cubicBezTo>
                      <a:pt x="767" y="21"/>
                      <a:pt x="764" y="32"/>
                      <a:pt x="755" y="38"/>
                    </a:cubicBezTo>
                    <a:cubicBezTo>
                      <a:pt x="718" y="59"/>
                      <a:pt x="718" y="59"/>
                      <a:pt x="718" y="59"/>
                    </a:cubicBezTo>
                    <a:close/>
                    <a:moveTo>
                      <a:pt x="755" y="235"/>
                    </a:moveTo>
                    <a:cubicBezTo>
                      <a:pt x="745" y="235"/>
                      <a:pt x="736" y="226"/>
                      <a:pt x="736" y="216"/>
                    </a:cubicBezTo>
                    <a:cubicBezTo>
                      <a:pt x="736" y="205"/>
                      <a:pt x="745" y="197"/>
                      <a:pt x="755" y="197"/>
                    </a:cubicBezTo>
                    <a:cubicBezTo>
                      <a:pt x="798" y="197"/>
                      <a:pt x="798" y="197"/>
                      <a:pt x="798" y="197"/>
                    </a:cubicBezTo>
                    <a:cubicBezTo>
                      <a:pt x="808" y="197"/>
                      <a:pt x="817" y="205"/>
                      <a:pt x="817" y="216"/>
                    </a:cubicBezTo>
                    <a:cubicBezTo>
                      <a:pt x="817" y="226"/>
                      <a:pt x="808" y="235"/>
                      <a:pt x="798" y="235"/>
                    </a:cubicBezTo>
                    <a:cubicBezTo>
                      <a:pt x="755" y="235"/>
                      <a:pt x="755" y="235"/>
                      <a:pt x="755" y="235"/>
                    </a:cubicBezTo>
                    <a:close/>
                    <a:moveTo>
                      <a:pt x="118" y="26"/>
                    </a:moveTo>
                    <a:cubicBezTo>
                      <a:pt x="127" y="31"/>
                      <a:pt x="130" y="43"/>
                      <a:pt x="124" y="52"/>
                    </a:cubicBezTo>
                    <a:cubicBezTo>
                      <a:pt x="119" y="61"/>
                      <a:pt x="108" y="64"/>
                      <a:pt x="98" y="59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53" y="32"/>
                      <a:pt x="49" y="21"/>
                      <a:pt x="55" y="12"/>
                    </a:cubicBezTo>
                    <a:cubicBezTo>
                      <a:pt x="60" y="3"/>
                      <a:pt x="72" y="0"/>
                      <a:pt x="81" y="5"/>
                    </a:cubicBezTo>
                    <a:cubicBezTo>
                      <a:pt x="118" y="26"/>
                      <a:pt x="118" y="26"/>
                      <a:pt x="118" y="26"/>
                    </a:cubicBezTo>
                    <a:close/>
                    <a:moveTo>
                      <a:pt x="98" y="373"/>
                    </a:moveTo>
                    <a:cubicBezTo>
                      <a:pt x="108" y="368"/>
                      <a:pt x="119" y="371"/>
                      <a:pt x="124" y="380"/>
                    </a:cubicBezTo>
                    <a:cubicBezTo>
                      <a:pt x="130" y="389"/>
                      <a:pt x="127" y="401"/>
                      <a:pt x="118" y="406"/>
                    </a:cubicBezTo>
                    <a:cubicBezTo>
                      <a:pt x="81" y="427"/>
                      <a:pt x="81" y="427"/>
                      <a:pt x="81" y="427"/>
                    </a:cubicBezTo>
                    <a:cubicBezTo>
                      <a:pt x="72" y="432"/>
                      <a:pt x="60" y="429"/>
                      <a:pt x="55" y="420"/>
                    </a:cubicBezTo>
                    <a:cubicBezTo>
                      <a:pt x="49" y="411"/>
                      <a:pt x="53" y="399"/>
                      <a:pt x="62" y="394"/>
                    </a:cubicBezTo>
                    <a:cubicBezTo>
                      <a:pt x="98" y="373"/>
                      <a:pt x="98" y="373"/>
                      <a:pt x="98" y="373"/>
                    </a:cubicBezTo>
                    <a:close/>
                    <a:moveTo>
                      <a:pt x="62" y="197"/>
                    </a:moveTo>
                    <a:cubicBezTo>
                      <a:pt x="72" y="197"/>
                      <a:pt x="81" y="205"/>
                      <a:pt x="81" y="216"/>
                    </a:cubicBezTo>
                    <a:cubicBezTo>
                      <a:pt x="81" y="226"/>
                      <a:pt x="72" y="235"/>
                      <a:pt x="62" y="235"/>
                    </a:cubicBezTo>
                    <a:cubicBezTo>
                      <a:pt x="19" y="235"/>
                      <a:pt x="19" y="235"/>
                      <a:pt x="19" y="235"/>
                    </a:cubicBezTo>
                    <a:cubicBezTo>
                      <a:pt x="9" y="235"/>
                      <a:pt x="0" y="226"/>
                      <a:pt x="0" y="216"/>
                    </a:cubicBezTo>
                    <a:cubicBezTo>
                      <a:pt x="0" y="205"/>
                      <a:pt x="9" y="197"/>
                      <a:pt x="19" y="197"/>
                    </a:cubicBezTo>
                    <a:cubicBezTo>
                      <a:pt x="62" y="197"/>
                      <a:pt x="62" y="197"/>
                      <a:pt x="62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22" name="Freeform 11"/>
              <p:cNvSpPr>
                <a:spLocks/>
              </p:cNvSpPr>
              <p:nvPr/>
            </p:nvSpPr>
            <p:spPr bwMode="auto">
              <a:xfrm>
                <a:off x="3845651" y="2427528"/>
                <a:ext cx="253087" cy="253452"/>
              </a:xfrm>
              <a:custGeom>
                <a:avLst/>
                <a:gdLst>
                  <a:gd name="T0" fmla="*/ 3 w 293"/>
                  <a:gd name="T1" fmla="*/ 38 h 293"/>
                  <a:gd name="T2" fmla="*/ 16 w 293"/>
                  <a:gd name="T3" fmla="*/ 15 h 293"/>
                  <a:gd name="T4" fmla="*/ 39 w 293"/>
                  <a:gd name="T5" fmla="*/ 28 h 293"/>
                  <a:gd name="T6" fmla="*/ 50 w 293"/>
                  <a:gd name="T7" fmla="*/ 65 h 293"/>
                  <a:gd name="T8" fmla="*/ 91 w 293"/>
                  <a:gd name="T9" fmla="*/ 53 h 293"/>
                  <a:gd name="T10" fmla="*/ 91 w 293"/>
                  <a:gd name="T11" fmla="*/ 53 h 293"/>
                  <a:gd name="T12" fmla="*/ 127 w 293"/>
                  <a:gd name="T13" fmla="*/ 48 h 293"/>
                  <a:gd name="T14" fmla="*/ 127 w 293"/>
                  <a:gd name="T15" fmla="*/ 19 h 293"/>
                  <a:gd name="T16" fmla="*/ 146 w 293"/>
                  <a:gd name="T17" fmla="*/ 0 h 293"/>
                  <a:gd name="T18" fmla="*/ 165 w 293"/>
                  <a:gd name="T19" fmla="*/ 19 h 293"/>
                  <a:gd name="T20" fmla="*/ 165 w 293"/>
                  <a:gd name="T21" fmla="*/ 48 h 293"/>
                  <a:gd name="T22" fmla="*/ 202 w 293"/>
                  <a:gd name="T23" fmla="*/ 53 h 293"/>
                  <a:gd name="T24" fmla="*/ 202 w 293"/>
                  <a:gd name="T25" fmla="*/ 53 h 293"/>
                  <a:gd name="T26" fmla="*/ 202 w 293"/>
                  <a:gd name="T27" fmla="*/ 53 h 293"/>
                  <a:gd name="T28" fmla="*/ 242 w 293"/>
                  <a:gd name="T29" fmla="*/ 65 h 293"/>
                  <a:gd name="T30" fmla="*/ 253 w 293"/>
                  <a:gd name="T31" fmla="*/ 28 h 293"/>
                  <a:gd name="T32" fmla="*/ 277 w 293"/>
                  <a:gd name="T33" fmla="*/ 15 h 293"/>
                  <a:gd name="T34" fmla="*/ 290 w 293"/>
                  <a:gd name="T35" fmla="*/ 38 h 293"/>
                  <a:gd name="T36" fmla="*/ 220 w 293"/>
                  <a:gd name="T37" fmla="*/ 278 h 293"/>
                  <a:gd name="T38" fmla="*/ 196 w 293"/>
                  <a:gd name="T39" fmla="*/ 290 h 293"/>
                  <a:gd name="T40" fmla="*/ 183 w 293"/>
                  <a:gd name="T41" fmla="*/ 267 h 293"/>
                  <a:gd name="T42" fmla="*/ 232 w 293"/>
                  <a:gd name="T43" fmla="*/ 102 h 293"/>
                  <a:gd name="T44" fmla="*/ 194 w 293"/>
                  <a:gd name="T45" fmla="*/ 90 h 293"/>
                  <a:gd name="T46" fmla="*/ 194 w 293"/>
                  <a:gd name="T47" fmla="*/ 90 h 293"/>
                  <a:gd name="T48" fmla="*/ 165 w 293"/>
                  <a:gd name="T49" fmla="*/ 86 h 293"/>
                  <a:gd name="T50" fmla="*/ 165 w 293"/>
                  <a:gd name="T51" fmla="*/ 132 h 293"/>
                  <a:gd name="T52" fmla="*/ 146 w 293"/>
                  <a:gd name="T53" fmla="*/ 151 h 293"/>
                  <a:gd name="T54" fmla="*/ 127 w 293"/>
                  <a:gd name="T55" fmla="*/ 132 h 293"/>
                  <a:gd name="T56" fmla="*/ 127 w 293"/>
                  <a:gd name="T57" fmla="*/ 86 h 293"/>
                  <a:gd name="T58" fmla="*/ 99 w 293"/>
                  <a:gd name="T59" fmla="*/ 90 h 293"/>
                  <a:gd name="T60" fmla="*/ 99 w 293"/>
                  <a:gd name="T61" fmla="*/ 90 h 293"/>
                  <a:gd name="T62" fmla="*/ 61 w 293"/>
                  <a:gd name="T63" fmla="*/ 102 h 293"/>
                  <a:gd name="T64" fmla="*/ 109 w 293"/>
                  <a:gd name="T65" fmla="*/ 267 h 293"/>
                  <a:gd name="T66" fmla="*/ 96 w 293"/>
                  <a:gd name="T67" fmla="*/ 290 h 293"/>
                  <a:gd name="T68" fmla="*/ 73 w 293"/>
                  <a:gd name="T69" fmla="*/ 278 h 293"/>
                  <a:gd name="T70" fmla="*/ 3 w 293"/>
                  <a:gd name="T71" fmla="*/ 38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3" h="293">
                    <a:moveTo>
                      <a:pt x="3" y="38"/>
                    </a:moveTo>
                    <a:cubicBezTo>
                      <a:pt x="0" y="28"/>
                      <a:pt x="6" y="18"/>
                      <a:pt x="16" y="15"/>
                    </a:cubicBezTo>
                    <a:cubicBezTo>
                      <a:pt x="26" y="12"/>
                      <a:pt x="37" y="18"/>
                      <a:pt x="39" y="28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63" y="60"/>
                      <a:pt x="77" y="56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103" y="50"/>
                      <a:pt x="115" y="49"/>
                      <a:pt x="127" y="48"/>
                    </a:cubicBezTo>
                    <a:cubicBezTo>
                      <a:pt x="127" y="19"/>
                      <a:pt x="127" y="19"/>
                      <a:pt x="127" y="19"/>
                    </a:cubicBezTo>
                    <a:cubicBezTo>
                      <a:pt x="127" y="8"/>
                      <a:pt x="136" y="0"/>
                      <a:pt x="146" y="0"/>
                    </a:cubicBezTo>
                    <a:cubicBezTo>
                      <a:pt x="157" y="0"/>
                      <a:pt x="165" y="8"/>
                      <a:pt x="165" y="19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78" y="49"/>
                      <a:pt x="190" y="50"/>
                      <a:pt x="202" y="53"/>
                    </a:cubicBezTo>
                    <a:cubicBezTo>
                      <a:pt x="202" y="53"/>
                      <a:pt x="202" y="53"/>
                      <a:pt x="202" y="53"/>
                    </a:cubicBezTo>
                    <a:cubicBezTo>
                      <a:pt x="202" y="53"/>
                      <a:pt x="202" y="53"/>
                      <a:pt x="202" y="53"/>
                    </a:cubicBezTo>
                    <a:cubicBezTo>
                      <a:pt x="216" y="56"/>
                      <a:pt x="229" y="60"/>
                      <a:pt x="242" y="65"/>
                    </a:cubicBezTo>
                    <a:cubicBezTo>
                      <a:pt x="253" y="28"/>
                      <a:pt x="253" y="28"/>
                      <a:pt x="253" y="28"/>
                    </a:cubicBezTo>
                    <a:cubicBezTo>
                      <a:pt x="256" y="18"/>
                      <a:pt x="267" y="12"/>
                      <a:pt x="277" y="15"/>
                    </a:cubicBezTo>
                    <a:cubicBezTo>
                      <a:pt x="287" y="18"/>
                      <a:pt x="293" y="28"/>
                      <a:pt x="290" y="38"/>
                    </a:cubicBezTo>
                    <a:cubicBezTo>
                      <a:pt x="220" y="278"/>
                      <a:pt x="220" y="278"/>
                      <a:pt x="220" y="278"/>
                    </a:cubicBezTo>
                    <a:cubicBezTo>
                      <a:pt x="217" y="288"/>
                      <a:pt x="206" y="293"/>
                      <a:pt x="196" y="290"/>
                    </a:cubicBezTo>
                    <a:cubicBezTo>
                      <a:pt x="186" y="288"/>
                      <a:pt x="180" y="277"/>
                      <a:pt x="183" y="267"/>
                    </a:cubicBezTo>
                    <a:cubicBezTo>
                      <a:pt x="232" y="102"/>
                      <a:pt x="232" y="102"/>
                      <a:pt x="232" y="102"/>
                    </a:cubicBezTo>
                    <a:cubicBezTo>
                      <a:pt x="220" y="97"/>
                      <a:pt x="207" y="93"/>
                      <a:pt x="194" y="90"/>
                    </a:cubicBezTo>
                    <a:cubicBezTo>
                      <a:pt x="194" y="90"/>
                      <a:pt x="194" y="90"/>
                      <a:pt x="194" y="90"/>
                    </a:cubicBezTo>
                    <a:cubicBezTo>
                      <a:pt x="185" y="88"/>
                      <a:pt x="175" y="87"/>
                      <a:pt x="165" y="86"/>
                    </a:cubicBezTo>
                    <a:cubicBezTo>
                      <a:pt x="165" y="132"/>
                      <a:pt x="165" y="132"/>
                      <a:pt x="165" y="132"/>
                    </a:cubicBezTo>
                    <a:cubicBezTo>
                      <a:pt x="165" y="143"/>
                      <a:pt x="157" y="151"/>
                      <a:pt x="146" y="151"/>
                    </a:cubicBezTo>
                    <a:cubicBezTo>
                      <a:pt x="136" y="151"/>
                      <a:pt x="127" y="143"/>
                      <a:pt x="127" y="132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18" y="87"/>
                      <a:pt x="108" y="88"/>
                      <a:pt x="99" y="90"/>
                    </a:cubicBezTo>
                    <a:cubicBezTo>
                      <a:pt x="99" y="90"/>
                      <a:pt x="99" y="90"/>
                      <a:pt x="99" y="90"/>
                    </a:cubicBezTo>
                    <a:cubicBezTo>
                      <a:pt x="85" y="93"/>
                      <a:pt x="73" y="97"/>
                      <a:pt x="61" y="102"/>
                    </a:cubicBezTo>
                    <a:cubicBezTo>
                      <a:pt x="109" y="267"/>
                      <a:pt x="109" y="267"/>
                      <a:pt x="109" y="267"/>
                    </a:cubicBezTo>
                    <a:cubicBezTo>
                      <a:pt x="112" y="277"/>
                      <a:pt x="106" y="288"/>
                      <a:pt x="96" y="290"/>
                    </a:cubicBezTo>
                    <a:cubicBezTo>
                      <a:pt x="86" y="293"/>
                      <a:pt x="76" y="288"/>
                      <a:pt x="73" y="278"/>
                    </a:cubicBezTo>
                    <a:cubicBezTo>
                      <a:pt x="3" y="38"/>
                      <a:pt x="3" y="38"/>
                      <a:pt x="3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</p:grpSp>
        <p:cxnSp>
          <p:nvCxnSpPr>
            <p:cNvPr id="127" name="直接连接符 126"/>
            <p:cNvCxnSpPr/>
            <p:nvPr/>
          </p:nvCxnSpPr>
          <p:spPr>
            <a:xfrm flipH="1">
              <a:off x="4133850" y="2037095"/>
              <a:ext cx="3743564" cy="555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oval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 flipH="1" flipV="1">
              <a:off x="4552950" y="3166451"/>
              <a:ext cx="2733180" cy="1173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oval" w="lg" len="lg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 flipH="1">
              <a:off x="6324600" y="5150217"/>
              <a:ext cx="2689322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oval" w="lg" len="lg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 flipH="1">
              <a:off x="5527425" y="4141400"/>
              <a:ext cx="2339663" cy="2258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oval" w="lg" len="lg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组合 132"/>
          <p:cNvGrpSpPr/>
          <p:nvPr/>
        </p:nvGrpSpPr>
        <p:grpSpPr>
          <a:xfrm>
            <a:off x="1557584" y="1271686"/>
            <a:ext cx="1964868" cy="864987"/>
            <a:chOff x="8641357" y="1913469"/>
            <a:chExt cx="2620431" cy="1153580"/>
          </a:xfrm>
        </p:grpSpPr>
        <p:sp>
          <p:nvSpPr>
            <p:cNvPr id="134" name="TextBox 133"/>
            <p:cNvSpPr txBox="1"/>
            <p:nvPr/>
          </p:nvSpPr>
          <p:spPr>
            <a:xfrm>
              <a:off x="8785373" y="2421682"/>
              <a:ext cx="2476415" cy="645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>
                <a:lnSpc>
                  <a:spcPts val="1500"/>
                </a:lnSpc>
              </a:pPr>
              <a:r>
                <a:rPr lang="zh-CN" altLang="en-US" dirty="0" smtClean="0">
                  <a:solidFill>
                    <a:srgbClr val="53BAE9"/>
                  </a:solidFill>
                </a:rPr>
                <a:t>测试注释，附着一个测试用例</a:t>
              </a:r>
              <a:endParaRPr lang="zh-CN" altLang="en-US" dirty="0">
                <a:solidFill>
                  <a:srgbClr val="53BAE9"/>
                </a:solidFill>
              </a:endParaRPr>
            </a:p>
          </p:txBody>
        </p:sp>
        <p:sp>
          <p:nvSpPr>
            <p:cNvPr id="135" name="Freeform 512"/>
            <p:cNvSpPr>
              <a:spLocks/>
            </p:cNvSpPr>
            <p:nvPr/>
          </p:nvSpPr>
          <p:spPr bwMode="auto">
            <a:xfrm>
              <a:off x="8641357" y="1971189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53BAE9"/>
            </a:solidFill>
            <a:ln>
              <a:noFill/>
            </a:ln>
            <a:extLst/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3BAE9"/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8784483" y="1913469"/>
              <a:ext cx="2477305" cy="49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@Test</a:t>
              </a:r>
              <a:endParaRPr lang="zh-CN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1618080" y="2398847"/>
            <a:ext cx="1964868" cy="839588"/>
            <a:chOff x="8641357" y="1947343"/>
            <a:chExt cx="2620431" cy="1119707"/>
          </a:xfrm>
        </p:grpSpPr>
        <p:sp>
          <p:nvSpPr>
            <p:cNvPr id="138" name="TextBox 137"/>
            <p:cNvSpPr txBox="1"/>
            <p:nvPr/>
          </p:nvSpPr>
          <p:spPr>
            <a:xfrm>
              <a:off x="8785373" y="2421682"/>
              <a:ext cx="2260793" cy="645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>
                <a:lnSpc>
                  <a:spcPts val="1500"/>
                </a:lnSpc>
              </a:pPr>
              <a:r>
                <a:rPr lang="zh-CN" altLang="en-US" dirty="0">
                  <a:solidFill>
                    <a:srgbClr val="53BAE9"/>
                  </a:solidFill>
                </a:rPr>
                <a:t>注</a:t>
              </a:r>
              <a:r>
                <a:rPr lang="zh-CN" altLang="en-US" dirty="0" smtClean="0">
                  <a:solidFill>
                    <a:srgbClr val="53BAE9"/>
                  </a:solidFill>
                </a:rPr>
                <a:t>释的测试用例不被执行</a:t>
              </a:r>
              <a:endParaRPr lang="zh-CN" altLang="en-US" dirty="0">
                <a:solidFill>
                  <a:srgbClr val="53BAE9"/>
                </a:solidFill>
              </a:endParaRPr>
            </a:p>
          </p:txBody>
        </p:sp>
        <p:sp>
          <p:nvSpPr>
            <p:cNvPr id="139" name="Freeform 512"/>
            <p:cNvSpPr>
              <a:spLocks/>
            </p:cNvSpPr>
            <p:nvPr/>
          </p:nvSpPr>
          <p:spPr bwMode="auto">
            <a:xfrm>
              <a:off x="8641357" y="1990774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53BAE9"/>
            </a:solidFill>
            <a:ln>
              <a:noFill/>
            </a:ln>
            <a:extLst/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3BAE9"/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8784483" y="1947343"/>
              <a:ext cx="2477305" cy="49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sz="1800" dirty="0" smtClean="0">
                  <a:solidFill>
                    <a:srgbClr val="0070C0"/>
                  </a:solidFill>
                </a:rPr>
                <a:t>@Ignore</a:t>
              </a:r>
              <a:endParaRPr lang="zh-CN" altLang="zh-CN" sz="18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1575202" y="3351795"/>
            <a:ext cx="2101080" cy="993848"/>
            <a:chOff x="8641357" y="1998154"/>
            <a:chExt cx="2620431" cy="1325435"/>
          </a:xfrm>
        </p:grpSpPr>
        <p:sp>
          <p:nvSpPr>
            <p:cNvPr id="142" name="TextBox 141"/>
            <p:cNvSpPr txBox="1"/>
            <p:nvPr/>
          </p:nvSpPr>
          <p:spPr>
            <a:xfrm>
              <a:off x="8785373" y="2421682"/>
              <a:ext cx="2133944" cy="901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>
                <a:lnSpc>
                  <a:spcPts val="1500"/>
                </a:lnSpc>
              </a:pPr>
              <a:r>
                <a:rPr lang="zh-CN" altLang="en-US" dirty="0" smtClean="0">
                  <a:solidFill>
                    <a:srgbClr val="53BAE9"/>
                  </a:solidFill>
                </a:rPr>
                <a:t>在类的所有测试之前，只执行一次</a:t>
              </a:r>
              <a:endParaRPr lang="zh-CN" altLang="en-US" dirty="0">
                <a:solidFill>
                  <a:srgbClr val="53BAE9"/>
                </a:solidFill>
              </a:endParaRPr>
            </a:p>
          </p:txBody>
        </p:sp>
        <p:sp>
          <p:nvSpPr>
            <p:cNvPr id="143" name="Freeform 512"/>
            <p:cNvSpPr>
              <a:spLocks/>
            </p:cNvSpPr>
            <p:nvPr/>
          </p:nvSpPr>
          <p:spPr bwMode="auto">
            <a:xfrm>
              <a:off x="8641357" y="202287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53BAE9"/>
            </a:solidFill>
            <a:ln>
              <a:noFill/>
            </a:ln>
            <a:extLst/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3BAE9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8784482" y="1998154"/>
              <a:ext cx="2477306" cy="492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sz="1800" dirty="0" smtClean="0">
                  <a:solidFill>
                    <a:srgbClr val="0070C0"/>
                  </a:solidFill>
                </a:rPr>
                <a:t>@</a:t>
              </a:r>
              <a:r>
                <a:rPr lang="en-US" altLang="zh-CN" sz="1800" dirty="0" err="1" smtClean="0">
                  <a:solidFill>
                    <a:srgbClr val="0070C0"/>
                  </a:solidFill>
                </a:rPr>
                <a:t>BeforeClass</a:t>
              </a:r>
              <a:endParaRPr lang="zh-CN" altLang="zh-CN" sz="18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1551782" y="4561595"/>
            <a:ext cx="2159373" cy="1192050"/>
            <a:chOff x="8641357" y="2133650"/>
            <a:chExt cx="2620431" cy="1589764"/>
          </a:xfrm>
        </p:grpSpPr>
        <p:sp>
          <p:nvSpPr>
            <p:cNvPr id="146" name="TextBox 145"/>
            <p:cNvSpPr txBox="1"/>
            <p:nvPr/>
          </p:nvSpPr>
          <p:spPr>
            <a:xfrm>
              <a:off x="8785373" y="2574116"/>
              <a:ext cx="2133944" cy="1149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>
                <a:lnSpc>
                  <a:spcPts val="1500"/>
                </a:lnSpc>
              </a:pPr>
              <a:r>
                <a:rPr lang="zh-CN" altLang="en-US" dirty="0" smtClean="0">
                  <a:solidFill>
                    <a:srgbClr val="53BAE9"/>
                  </a:solidFill>
                </a:rPr>
                <a:t>在测试类的每个测试用例之前执行，必要的先决条件</a:t>
              </a:r>
              <a:endParaRPr lang="zh-CN" altLang="en-US" dirty="0">
                <a:solidFill>
                  <a:srgbClr val="53BAE9"/>
                </a:solidFill>
              </a:endParaRPr>
            </a:p>
          </p:txBody>
        </p:sp>
        <p:sp>
          <p:nvSpPr>
            <p:cNvPr id="147" name="Freeform 512"/>
            <p:cNvSpPr>
              <a:spLocks/>
            </p:cNvSpPr>
            <p:nvPr/>
          </p:nvSpPr>
          <p:spPr bwMode="auto">
            <a:xfrm>
              <a:off x="8641357" y="2186944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53BAE9"/>
            </a:solidFill>
            <a:ln>
              <a:noFill/>
            </a:ln>
            <a:extLst/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3BAE9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8784483" y="2133650"/>
              <a:ext cx="2477305" cy="492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sz="1800" dirty="0" smtClean="0">
                  <a:solidFill>
                    <a:srgbClr val="0070C0"/>
                  </a:solidFill>
                </a:rPr>
                <a:t>@Before</a:t>
              </a:r>
              <a:endParaRPr lang="zh-CN" altLang="zh-CN" sz="18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3685757" y="3363141"/>
            <a:ext cx="2098464" cy="1166646"/>
            <a:chOff x="8641357" y="1896532"/>
            <a:chExt cx="2620433" cy="1555886"/>
          </a:xfrm>
        </p:grpSpPr>
        <p:sp>
          <p:nvSpPr>
            <p:cNvPr id="150" name="TextBox 149"/>
            <p:cNvSpPr txBox="1"/>
            <p:nvPr/>
          </p:nvSpPr>
          <p:spPr>
            <a:xfrm>
              <a:off x="8785373" y="2303121"/>
              <a:ext cx="2133944" cy="1149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>
                <a:lnSpc>
                  <a:spcPts val="1500"/>
                </a:lnSpc>
              </a:pPr>
              <a:r>
                <a:rPr lang="zh-CN" altLang="en-US" dirty="0" smtClean="0">
                  <a:solidFill>
                    <a:srgbClr val="53BAE9"/>
                  </a:solidFill>
                </a:rPr>
                <a:t>在类的所有用例之后执行，只执行一次，用于清理。</a:t>
              </a:r>
              <a:endParaRPr lang="zh-CN" altLang="en-US" dirty="0">
                <a:solidFill>
                  <a:srgbClr val="53BAE9"/>
                </a:solidFill>
              </a:endParaRPr>
            </a:p>
          </p:txBody>
        </p:sp>
        <p:sp>
          <p:nvSpPr>
            <p:cNvPr id="151" name="Freeform 512"/>
            <p:cNvSpPr>
              <a:spLocks/>
            </p:cNvSpPr>
            <p:nvPr/>
          </p:nvSpPr>
          <p:spPr bwMode="auto">
            <a:xfrm>
              <a:off x="8641357" y="1921248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53BAE9"/>
            </a:solidFill>
            <a:ln>
              <a:noFill/>
            </a:ln>
            <a:extLst/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3BAE9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8784485" y="1896532"/>
              <a:ext cx="2477305" cy="49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sz="1800" dirty="0" smtClean="0">
                  <a:solidFill>
                    <a:srgbClr val="0070C0"/>
                  </a:solidFill>
                </a:rPr>
                <a:t>@</a:t>
              </a:r>
              <a:r>
                <a:rPr lang="en-US" altLang="zh-CN" sz="1800" dirty="0" err="1" smtClean="0">
                  <a:solidFill>
                    <a:srgbClr val="0070C0"/>
                  </a:solidFill>
                </a:rPr>
                <a:t>AfterClass</a:t>
              </a:r>
              <a:endParaRPr lang="zh-CN" altLang="zh-CN" sz="18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53" name="组合 152"/>
          <p:cNvGrpSpPr/>
          <p:nvPr/>
        </p:nvGrpSpPr>
        <p:grpSpPr>
          <a:xfrm>
            <a:off x="3719108" y="4529790"/>
            <a:ext cx="2200432" cy="1204748"/>
            <a:chOff x="8641357" y="2015091"/>
            <a:chExt cx="2620431" cy="1606699"/>
          </a:xfrm>
        </p:grpSpPr>
        <p:sp>
          <p:nvSpPr>
            <p:cNvPr id="154" name="TextBox 153"/>
            <p:cNvSpPr txBox="1"/>
            <p:nvPr/>
          </p:nvSpPr>
          <p:spPr>
            <a:xfrm>
              <a:off x="8785373" y="2472493"/>
              <a:ext cx="2133943" cy="1149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>
                <a:lnSpc>
                  <a:spcPts val="1500"/>
                </a:lnSpc>
              </a:pPr>
              <a:r>
                <a:rPr lang="zh-CN" altLang="en-US" dirty="0" smtClean="0">
                  <a:solidFill>
                    <a:srgbClr val="53BAE9"/>
                  </a:solidFill>
                </a:rPr>
                <a:t>在每个测试用例之后执行，重置变量，删除临时变量</a:t>
              </a:r>
              <a:endParaRPr lang="zh-CN" altLang="en-US" dirty="0">
                <a:solidFill>
                  <a:srgbClr val="53BAE9"/>
                </a:solidFill>
              </a:endParaRPr>
            </a:p>
          </p:txBody>
        </p:sp>
        <p:sp>
          <p:nvSpPr>
            <p:cNvPr id="155" name="Freeform 512"/>
            <p:cNvSpPr>
              <a:spLocks/>
            </p:cNvSpPr>
            <p:nvPr/>
          </p:nvSpPr>
          <p:spPr bwMode="auto">
            <a:xfrm>
              <a:off x="8641357" y="2068385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53BAE9"/>
            </a:solidFill>
            <a:ln>
              <a:noFill/>
            </a:ln>
            <a:extLst/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3BAE9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8784483" y="2015091"/>
              <a:ext cx="2477305" cy="492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sz="1800" dirty="0" smtClean="0">
                  <a:solidFill>
                    <a:srgbClr val="0070C0"/>
                  </a:solidFill>
                </a:rPr>
                <a:t>@After</a:t>
              </a:r>
              <a:endParaRPr lang="zh-CN" altLang="zh-CN" sz="18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364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584676" y="409857"/>
            <a:ext cx="9022649" cy="267238"/>
            <a:chOff x="2331650" y="3295381"/>
            <a:chExt cx="9022649" cy="267238"/>
          </a:xfrm>
          <a:solidFill>
            <a:srgbClr val="53BAE9"/>
          </a:solidFill>
        </p:grpSpPr>
        <p:sp>
          <p:nvSpPr>
            <p:cNvPr id="35" name="椭圆 34"/>
            <p:cNvSpPr/>
            <p:nvPr/>
          </p:nvSpPr>
          <p:spPr>
            <a:xfrm rot="10800000">
              <a:off x="4045590" y="3295381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0800000">
              <a:off x="3407467" y="3328786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10800000">
              <a:off x="2836154" y="3362190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0800000">
              <a:off x="233165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373122" y="3295382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78054" y="3328787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0716176" y="3362191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128749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5644595" y="281866"/>
            <a:ext cx="90281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断言</a:t>
            </a:r>
            <a:endParaRPr lang="zh-CN" altLang="en-US" sz="2800" dirty="0">
              <a:solidFill>
                <a:srgbClr val="53BAE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4303" y="1746083"/>
            <a:ext cx="5197475" cy="3916362"/>
            <a:chOff x="574861" y="1698639"/>
            <a:chExt cx="5197475" cy="3916362"/>
          </a:xfrm>
        </p:grpSpPr>
        <p:grpSp>
          <p:nvGrpSpPr>
            <p:cNvPr id="29" name="Group 4"/>
            <p:cNvGrpSpPr>
              <a:grpSpLocks noChangeAspect="1"/>
            </p:cNvGrpSpPr>
            <p:nvPr/>
          </p:nvGrpSpPr>
          <p:grpSpPr bwMode="auto">
            <a:xfrm>
              <a:off x="574861" y="1698639"/>
              <a:ext cx="5197475" cy="3916362"/>
              <a:chOff x="1988" y="1245"/>
              <a:chExt cx="3274" cy="2467"/>
            </a:xfrm>
            <a:solidFill>
              <a:srgbClr val="F6B305"/>
            </a:solidFill>
            <a:effectLst>
              <a:outerShdw blurRad="50800" dist="50800" dir="5400000" algn="ctr" rotWithShape="0">
                <a:srgbClr val="53BAE9"/>
              </a:outerShdw>
            </a:effectLst>
          </p:grpSpPr>
          <p:sp>
            <p:nvSpPr>
              <p:cNvPr id="30" name="Freeform 5"/>
              <p:cNvSpPr>
                <a:spLocks noEditPoints="1"/>
              </p:cNvSpPr>
              <p:nvPr/>
            </p:nvSpPr>
            <p:spPr bwMode="auto">
              <a:xfrm>
                <a:off x="1988" y="2053"/>
                <a:ext cx="1674" cy="1659"/>
              </a:xfrm>
              <a:custGeom>
                <a:avLst/>
                <a:gdLst>
                  <a:gd name="T0" fmla="*/ 561 w 1122"/>
                  <a:gd name="T1" fmla="*/ 97 h 1112"/>
                  <a:gd name="T2" fmla="*/ 515 w 1122"/>
                  <a:gd name="T3" fmla="*/ 100 h 1112"/>
                  <a:gd name="T4" fmla="*/ 457 w 1122"/>
                  <a:gd name="T5" fmla="*/ 0 h 1112"/>
                  <a:gd name="T6" fmla="*/ 318 w 1122"/>
                  <a:gd name="T7" fmla="*/ 45 h 1112"/>
                  <a:gd name="T8" fmla="*/ 330 w 1122"/>
                  <a:gd name="T9" fmla="*/ 160 h 1112"/>
                  <a:gd name="T10" fmla="*/ 256 w 1122"/>
                  <a:gd name="T11" fmla="*/ 214 h 1112"/>
                  <a:gd name="T12" fmla="*/ 151 w 1122"/>
                  <a:gd name="T13" fmla="*/ 167 h 1112"/>
                  <a:gd name="T14" fmla="*/ 64 w 1122"/>
                  <a:gd name="T15" fmla="*/ 286 h 1112"/>
                  <a:gd name="T16" fmla="*/ 141 w 1122"/>
                  <a:gd name="T17" fmla="*/ 372 h 1112"/>
                  <a:gd name="T18" fmla="*/ 113 w 1122"/>
                  <a:gd name="T19" fmla="*/ 459 h 1112"/>
                  <a:gd name="T20" fmla="*/ 0 w 1122"/>
                  <a:gd name="T21" fmla="*/ 483 h 1112"/>
                  <a:gd name="T22" fmla="*/ 0 w 1122"/>
                  <a:gd name="T23" fmla="*/ 630 h 1112"/>
                  <a:gd name="T24" fmla="*/ 113 w 1122"/>
                  <a:gd name="T25" fmla="*/ 654 h 1112"/>
                  <a:gd name="T26" fmla="*/ 142 w 1122"/>
                  <a:gd name="T27" fmla="*/ 740 h 1112"/>
                  <a:gd name="T28" fmla="*/ 65 w 1122"/>
                  <a:gd name="T29" fmla="*/ 826 h 1112"/>
                  <a:gd name="T30" fmla="*/ 151 w 1122"/>
                  <a:gd name="T31" fmla="*/ 945 h 1112"/>
                  <a:gd name="T32" fmla="*/ 257 w 1122"/>
                  <a:gd name="T33" fmla="*/ 898 h 1112"/>
                  <a:gd name="T34" fmla="*/ 330 w 1122"/>
                  <a:gd name="T35" fmla="*/ 952 h 1112"/>
                  <a:gd name="T36" fmla="*/ 318 w 1122"/>
                  <a:gd name="T37" fmla="*/ 1067 h 1112"/>
                  <a:gd name="T38" fmla="*/ 458 w 1122"/>
                  <a:gd name="T39" fmla="*/ 1112 h 1112"/>
                  <a:gd name="T40" fmla="*/ 516 w 1122"/>
                  <a:gd name="T41" fmla="*/ 1012 h 1112"/>
                  <a:gd name="T42" fmla="*/ 562 w 1122"/>
                  <a:gd name="T43" fmla="*/ 1014 h 1112"/>
                  <a:gd name="T44" fmla="*/ 607 w 1122"/>
                  <a:gd name="T45" fmla="*/ 1012 h 1112"/>
                  <a:gd name="T46" fmla="*/ 665 w 1122"/>
                  <a:gd name="T47" fmla="*/ 1112 h 1112"/>
                  <a:gd name="T48" fmla="*/ 805 w 1122"/>
                  <a:gd name="T49" fmla="*/ 1066 h 1112"/>
                  <a:gd name="T50" fmla="*/ 793 w 1122"/>
                  <a:gd name="T51" fmla="*/ 952 h 1112"/>
                  <a:gd name="T52" fmla="*/ 866 w 1122"/>
                  <a:gd name="T53" fmla="*/ 898 h 1112"/>
                  <a:gd name="T54" fmla="*/ 972 w 1122"/>
                  <a:gd name="T55" fmla="*/ 945 h 1112"/>
                  <a:gd name="T56" fmla="*/ 1058 w 1122"/>
                  <a:gd name="T57" fmla="*/ 826 h 1112"/>
                  <a:gd name="T58" fmla="*/ 981 w 1122"/>
                  <a:gd name="T59" fmla="*/ 740 h 1112"/>
                  <a:gd name="T60" fmla="*/ 1009 w 1122"/>
                  <a:gd name="T61" fmla="*/ 653 h 1112"/>
                  <a:gd name="T62" fmla="*/ 1122 w 1122"/>
                  <a:gd name="T63" fmla="*/ 629 h 1112"/>
                  <a:gd name="T64" fmla="*/ 1122 w 1122"/>
                  <a:gd name="T65" fmla="*/ 482 h 1112"/>
                  <a:gd name="T66" fmla="*/ 1009 w 1122"/>
                  <a:gd name="T67" fmla="*/ 458 h 1112"/>
                  <a:gd name="T68" fmla="*/ 981 w 1122"/>
                  <a:gd name="T69" fmla="*/ 371 h 1112"/>
                  <a:gd name="T70" fmla="*/ 1058 w 1122"/>
                  <a:gd name="T71" fmla="*/ 285 h 1112"/>
                  <a:gd name="T72" fmla="*/ 972 w 1122"/>
                  <a:gd name="T73" fmla="*/ 167 h 1112"/>
                  <a:gd name="T74" fmla="*/ 866 w 1122"/>
                  <a:gd name="T75" fmla="*/ 213 h 1112"/>
                  <a:gd name="T76" fmla="*/ 792 w 1122"/>
                  <a:gd name="T77" fmla="*/ 160 h 1112"/>
                  <a:gd name="T78" fmla="*/ 804 w 1122"/>
                  <a:gd name="T79" fmla="*/ 45 h 1112"/>
                  <a:gd name="T80" fmla="*/ 664 w 1122"/>
                  <a:gd name="T81" fmla="*/ 0 h 1112"/>
                  <a:gd name="T82" fmla="*/ 606 w 1122"/>
                  <a:gd name="T83" fmla="*/ 100 h 1112"/>
                  <a:gd name="T84" fmla="*/ 561 w 1122"/>
                  <a:gd name="T85" fmla="*/ 97 h 1112"/>
                  <a:gd name="T86" fmla="*/ 967 w 1122"/>
                  <a:gd name="T87" fmla="*/ 556 h 1112"/>
                  <a:gd name="T88" fmla="*/ 562 w 1122"/>
                  <a:gd name="T89" fmla="*/ 962 h 1112"/>
                  <a:gd name="T90" fmla="*/ 155 w 1122"/>
                  <a:gd name="T91" fmla="*/ 556 h 1112"/>
                  <a:gd name="T92" fmla="*/ 561 w 1122"/>
                  <a:gd name="T93" fmla="*/ 150 h 1112"/>
                  <a:gd name="T94" fmla="*/ 967 w 1122"/>
                  <a:gd name="T95" fmla="*/ 556 h 1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122" h="1112">
                    <a:moveTo>
                      <a:pt x="561" y="97"/>
                    </a:moveTo>
                    <a:cubicBezTo>
                      <a:pt x="546" y="97"/>
                      <a:pt x="530" y="98"/>
                      <a:pt x="515" y="100"/>
                    </a:cubicBezTo>
                    <a:cubicBezTo>
                      <a:pt x="457" y="0"/>
                      <a:pt x="457" y="0"/>
                      <a:pt x="457" y="0"/>
                    </a:cubicBezTo>
                    <a:cubicBezTo>
                      <a:pt x="318" y="45"/>
                      <a:pt x="318" y="45"/>
                      <a:pt x="318" y="45"/>
                    </a:cubicBezTo>
                    <a:cubicBezTo>
                      <a:pt x="330" y="160"/>
                      <a:pt x="330" y="160"/>
                      <a:pt x="330" y="160"/>
                    </a:cubicBezTo>
                    <a:cubicBezTo>
                      <a:pt x="303" y="176"/>
                      <a:pt x="279" y="194"/>
                      <a:pt x="256" y="214"/>
                    </a:cubicBezTo>
                    <a:cubicBezTo>
                      <a:pt x="151" y="167"/>
                      <a:pt x="151" y="167"/>
                      <a:pt x="151" y="167"/>
                    </a:cubicBezTo>
                    <a:cubicBezTo>
                      <a:pt x="64" y="286"/>
                      <a:pt x="64" y="286"/>
                      <a:pt x="64" y="286"/>
                    </a:cubicBezTo>
                    <a:cubicBezTo>
                      <a:pt x="141" y="372"/>
                      <a:pt x="141" y="372"/>
                      <a:pt x="141" y="372"/>
                    </a:cubicBezTo>
                    <a:cubicBezTo>
                      <a:pt x="129" y="399"/>
                      <a:pt x="120" y="428"/>
                      <a:pt x="113" y="459"/>
                    </a:cubicBezTo>
                    <a:cubicBezTo>
                      <a:pt x="0" y="483"/>
                      <a:pt x="0" y="483"/>
                      <a:pt x="0" y="483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113" y="654"/>
                      <a:pt x="113" y="654"/>
                      <a:pt x="113" y="654"/>
                    </a:cubicBezTo>
                    <a:cubicBezTo>
                      <a:pt x="120" y="684"/>
                      <a:pt x="129" y="713"/>
                      <a:pt x="142" y="740"/>
                    </a:cubicBezTo>
                    <a:cubicBezTo>
                      <a:pt x="65" y="826"/>
                      <a:pt x="65" y="826"/>
                      <a:pt x="65" y="826"/>
                    </a:cubicBezTo>
                    <a:cubicBezTo>
                      <a:pt x="151" y="945"/>
                      <a:pt x="151" y="945"/>
                      <a:pt x="151" y="945"/>
                    </a:cubicBezTo>
                    <a:cubicBezTo>
                      <a:pt x="257" y="898"/>
                      <a:pt x="257" y="898"/>
                      <a:pt x="257" y="898"/>
                    </a:cubicBezTo>
                    <a:cubicBezTo>
                      <a:pt x="279" y="919"/>
                      <a:pt x="304" y="936"/>
                      <a:pt x="330" y="952"/>
                    </a:cubicBezTo>
                    <a:cubicBezTo>
                      <a:pt x="318" y="1067"/>
                      <a:pt x="318" y="1067"/>
                      <a:pt x="318" y="1067"/>
                    </a:cubicBezTo>
                    <a:cubicBezTo>
                      <a:pt x="458" y="1112"/>
                      <a:pt x="458" y="1112"/>
                      <a:pt x="458" y="1112"/>
                    </a:cubicBezTo>
                    <a:cubicBezTo>
                      <a:pt x="516" y="1012"/>
                      <a:pt x="516" y="1012"/>
                      <a:pt x="516" y="1012"/>
                    </a:cubicBezTo>
                    <a:cubicBezTo>
                      <a:pt x="531" y="1014"/>
                      <a:pt x="546" y="1014"/>
                      <a:pt x="562" y="1014"/>
                    </a:cubicBezTo>
                    <a:cubicBezTo>
                      <a:pt x="577" y="1014"/>
                      <a:pt x="592" y="1013"/>
                      <a:pt x="607" y="1012"/>
                    </a:cubicBezTo>
                    <a:cubicBezTo>
                      <a:pt x="665" y="1112"/>
                      <a:pt x="665" y="1112"/>
                      <a:pt x="665" y="1112"/>
                    </a:cubicBezTo>
                    <a:cubicBezTo>
                      <a:pt x="805" y="1066"/>
                      <a:pt x="805" y="1066"/>
                      <a:pt x="805" y="1066"/>
                    </a:cubicBezTo>
                    <a:cubicBezTo>
                      <a:pt x="793" y="952"/>
                      <a:pt x="793" y="952"/>
                      <a:pt x="793" y="952"/>
                    </a:cubicBezTo>
                    <a:cubicBezTo>
                      <a:pt x="819" y="936"/>
                      <a:pt x="844" y="918"/>
                      <a:pt x="866" y="898"/>
                    </a:cubicBezTo>
                    <a:cubicBezTo>
                      <a:pt x="972" y="945"/>
                      <a:pt x="972" y="945"/>
                      <a:pt x="972" y="945"/>
                    </a:cubicBezTo>
                    <a:cubicBezTo>
                      <a:pt x="1058" y="826"/>
                      <a:pt x="1058" y="826"/>
                      <a:pt x="1058" y="826"/>
                    </a:cubicBezTo>
                    <a:cubicBezTo>
                      <a:pt x="981" y="740"/>
                      <a:pt x="981" y="740"/>
                      <a:pt x="981" y="740"/>
                    </a:cubicBezTo>
                    <a:cubicBezTo>
                      <a:pt x="993" y="712"/>
                      <a:pt x="1003" y="683"/>
                      <a:pt x="1009" y="653"/>
                    </a:cubicBezTo>
                    <a:cubicBezTo>
                      <a:pt x="1122" y="629"/>
                      <a:pt x="1122" y="629"/>
                      <a:pt x="1122" y="629"/>
                    </a:cubicBezTo>
                    <a:cubicBezTo>
                      <a:pt x="1122" y="482"/>
                      <a:pt x="1122" y="482"/>
                      <a:pt x="1122" y="482"/>
                    </a:cubicBezTo>
                    <a:cubicBezTo>
                      <a:pt x="1009" y="458"/>
                      <a:pt x="1009" y="458"/>
                      <a:pt x="1009" y="458"/>
                    </a:cubicBezTo>
                    <a:cubicBezTo>
                      <a:pt x="1003" y="428"/>
                      <a:pt x="993" y="399"/>
                      <a:pt x="981" y="371"/>
                    </a:cubicBezTo>
                    <a:cubicBezTo>
                      <a:pt x="1058" y="285"/>
                      <a:pt x="1058" y="285"/>
                      <a:pt x="1058" y="285"/>
                    </a:cubicBezTo>
                    <a:cubicBezTo>
                      <a:pt x="972" y="167"/>
                      <a:pt x="972" y="167"/>
                      <a:pt x="972" y="167"/>
                    </a:cubicBezTo>
                    <a:cubicBezTo>
                      <a:pt x="866" y="213"/>
                      <a:pt x="866" y="213"/>
                      <a:pt x="866" y="213"/>
                    </a:cubicBezTo>
                    <a:cubicBezTo>
                      <a:pt x="843" y="193"/>
                      <a:pt x="819" y="175"/>
                      <a:pt x="792" y="160"/>
                    </a:cubicBezTo>
                    <a:cubicBezTo>
                      <a:pt x="804" y="45"/>
                      <a:pt x="804" y="45"/>
                      <a:pt x="804" y="45"/>
                    </a:cubicBezTo>
                    <a:cubicBezTo>
                      <a:pt x="664" y="0"/>
                      <a:pt x="664" y="0"/>
                      <a:pt x="664" y="0"/>
                    </a:cubicBezTo>
                    <a:cubicBezTo>
                      <a:pt x="606" y="100"/>
                      <a:pt x="606" y="100"/>
                      <a:pt x="606" y="100"/>
                    </a:cubicBezTo>
                    <a:cubicBezTo>
                      <a:pt x="592" y="98"/>
                      <a:pt x="576" y="97"/>
                      <a:pt x="561" y="97"/>
                    </a:cubicBezTo>
                    <a:close/>
                    <a:moveTo>
                      <a:pt x="967" y="556"/>
                    </a:moveTo>
                    <a:cubicBezTo>
                      <a:pt x="968" y="780"/>
                      <a:pt x="786" y="962"/>
                      <a:pt x="562" y="962"/>
                    </a:cubicBezTo>
                    <a:cubicBezTo>
                      <a:pt x="337" y="962"/>
                      <a:pt x="155" y="781"/>
                      <a:pt x="155" y="556"/>
                    </a:cubicBezTo>
                    <a:cubicBezTo>
                      <a:pt x="155" y="332"/>
                      <a:pt x="337" y="150"/>
                      <a:pt x="561" y="150"/>
                    </a:cubicBezTo>
                    <a:cubicBezTo>
                      <a:pt x="785" y="149"/>
                      <a:pt x="967" y="331"/>
                      <a:pt x="967" y="556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1" name="Freeform 6"/>
              <p:cNvSpPr>
                <a:spLocks noEditPoints="1"/>
              </p:cNvSpPr>
              <p:nvPr/>
            </p:nvSpPr>
            <p:spPr bwMode="auto">
              <a:xfrm>
                <a:off x="3196" y="1245"/>
                <a:ext cx="1243" cy="1233"/>
              </a:xfrm>
              <a:custGeom>
                <a:avLst/>
                <a:gdLst>
                  <a:gd name="T0" fmla="*/ 416 w 833"/>
                  <a:gd name="T1" fmla="*/ 72 h 826"/>
                  <a:gd name="T2" fmla="*/ 383 w 833"/>
                  <a:gd name="T3" fmla="*/ 74 h 826"/>
                  <a:gd name="T4" fmla="*/ 340 w 833"/>
                  <a:gd name="T5" fmla="*/ 0 h 826"/>
                  <a:gd name="T6" fmla="*/ 236 w 833"/>
                  <a:gd name="T7" fmla="*/ 34 h 826"/>
                  <a:gd name="T8" fmla="*/ 245 w 833"/>
                  <a:gd name="T9" fmla="*/ 119 h 826"/>
                  <a:gd name="T10" fmla="*/ 190 w 833"/>
                  <a:gd name="T11" fmla="*/ 159 h 826"/>
                  <a:gd name="T12" fmla="*/ 112 w 833"/>
                  <a:gd name="T13" fmla="*/ 124 h 826"/>
                  <a:gd name="T14" fmla="*/ 48 w 833"/>
                  <a:gd name="T15" fmla="*/ 212 h 826"/>
                  <a:gd name="T16" fmla="*/ 105 w 833"/>
                  <a:gd name="T17" fmla="*/ 276 h 826"/>
                  <a:gd name="T18" fmla="*/ 84 w 833"/>
                  <a:gd name="T19" fmla="*/ 341 h 826"/>
                  <a:gd name="T20" fmla="*/ 0 w 833"/>
                  <a:gd name="T21" fmla="*/ 359 h 826"/>
                  <a:gd name="T22" fmla="*/ 0 w 833"/>
                  <a:gd name="T23" fmla="*/ 468 h 826"/>
                  <a:gd name="T24" fmla="*/ 84 w 833"/>
                  <a:gd name="T25" fmla="*/ 486 h 826"/>
                  <a:gd name="T26" fmla="*/ 105 w 833"/>
                  <a:gd name="T27" fmla="*/ 550 h 826"/>
                  <a:gd name="T28" fmla="*/ 48 w 833"/>
                  <a:gd name="T29" fmla="*/ 614 h 826"/>
                  <a:gd name="T30" fmla="*/ 112 w 833"/>
                  <a:gd name="T31" fmla="*/ 702 h 826"/>
                  <a:gd name="T32" fmla="*/ 190 w 833"/>
                  <a:gd name="T33" fmla="*/ 667 h 826"/>
                  <a:gd name="T34" fmla="*/ 245 w 833"/>
                  <a:gd name="T35" fmla="*/ 707 h 826"/>
                  <a:gd name="T36" fmla="*/ 236 w 833"/>
                  <a:gd name="T37" fmla="*/ 792 h 826"/>
                  <a:gd name="T38" fmla="*/ 340 w 833"/>
                  <a:gd name="T39" fmla="*/ 826 h 826"/>
                  <a:gd name="T40" fmla="*/ 383 w 833"/>
                  <a:gd name="T41" fmla="*/ 752 h 826"/>
                  <a:gd name="T42" fmla="*/ 417 w 833"/>
                  <a:gd name="T43" fmla="*/ 753 h 826"/>
                  <a:gd name="T44" fmla="*/ 451 w 833"/>
                  <a:gd name="T45" fmla="*/ 752 h 826"/>
                  <a:gd name="T46" fmla="*/ 494 w 833"/>
                  <a:gd name="T47" fmla="*/ 826 h 826"/>
                  <a:gd name="T48" fmla="*/ 597 w 833"/>
                  <a:gd name="T49" fmla="*/ 792 h 826"/>
                  <a:gd name="T50" fmla="*/ 589 w 833"/>
                  <a:gd name="T51" fmla="*/ 707 h 826"/>
                  <a:gd name="T52" fmla="*/ 643 w 833"/>
                  <a:gd name="T53" fmla="*/ 667 h 826"/>
                  <a:gd name="T54" fmla="*/ 722 w 833"/>
                  <a:gd name="T55" fmla="*/ 702 h 826"/>
                  <a:gd name="T56" fmla="*/ 786 w 833"/>
                  <a:gd name="T57" fmla="*/ 613 h 826"/>
                  <a:gd name="T58" fmla="*/ 728 w 833"/>
                  <a:gd name="T59" fmla="*/ 550 h 826"/>
                  <a:gd name="T60" fmla="*/ 749 w 833"/>
                  <a:gd name="T61" fmla="*/ 485 h 826"/>
                  <a:gd name="T62" fmla="*/ 833 w 833"/>
                  <a:gd name="T63" fmla="*/ 467 h 826"/>
                  <a:gd name="T64" fmla="*/ 833 w 833"/>
                  <a:gd name="T65" fmla="*/ 358 h 826"/>
                  <a:gd name="T66" fmla="*/ 749 w 833"/>
                  <a:gd name="T67" fmla="*/ 340 h 826"/>
                  <a:gd name="T68" fmla="*/ 728 w 833"/>
                  <a:gd name="T69" fmla="*/ 276 h 826"/>
                  <a:gd name="T70" fmla="*/ 786 w 833"/>
                  <a:gd name="T71" fmla="*/ 212 h 826"/>
                  <a:gd name="T72" fmla="*/ 721 w 833"/>
                  <a:gd name="T73" fmla="*/ 124 h 826"/>
                  <a:gd name="T74" fmla="*/ 643 w 833"/>
                  <a:gd name="T75" fmla="*/ 159 h 826"/>
                  <a:gd name="T76" fmla="*/ 588 w 833"/>
                  <a:gd name="T77" fmla="*/ 119 h 826"/>
                  <a:gd name="T78" fmla="*/ 597 w 833"/>
                  <a:gd name="T79" fmla="*/ 34 h 826"/>
                  <a:gd name="T80" fmla="*/ 493 w 833"/>
                  <a:gd name="T81" fmla="*/ 0 h 826"/>
                  <a:gd name="T82" fmla="*/ 450 w 833"/>
                  <a:gd name="T83" fmla="*/ 74 h 826"/>
                  <a:gd name="T84" fmla="*/ 416 w 833"/>
                  <a:gd name="T85" fmla="*/ 72 h 826"/>
                  <a:gd name="T86" fmla="*/ 718 w 833"/>
                  <a:gd name="T87" fmla="*/ 413 h 826"/>
                  <a:gd name="T88" fmla="*/ 417 w 833"/>
                  <a:gd name="T89" fmla="*/ 715 h 826"/>
                  <a:gd name="T90" fmla="*/ 115 w 833"/>
                  <a:gd name="T91" fmla="*/ 413 h 826"/>
                  <a:gd name="T92" fmla="*/ 416 w 833"/>
                  <a:gd name="T93" fmla="*/ 111 h 826"/>
                  <a:gd name="T94" fmla="*/ 718 w 833"/>
                  <a:gd name="T95" fmla="*/ 413 h 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33" h="826">
                    <a:moveTo>
                      <a:pt x="416" y="72"/>
                    </a:moveTo>
                    <a:cubicBezTo>
                      <a:pt x="405" y="72"/>
                      <a:pt x="394" y="73"/>
                      <a:pt x="383" y="74"/>
                    </a:cubicBezTo>
                    <a:cubicBezTo>
                      <a:pt x="340" y="0"/>
                      <a:pt x="340" y="0"/>
                      <a:pt x="340" y="0"/>
                    </a:cubicBezTo>
                    <a:cubicBezTo>
                      <a:pt x="236" y="34"/>
                      <a:pt x="236" y="34"/>
                      <a:pt x="236" y="34"/>
                    </a:cubicBezTo>
                    <a:cubicBezTo>
                      <a:pt x="245" y="119"/>
                      <a:pt x="245" y="119"/>
                      <a:pt x="245" y="119"/>
                    </a:cubicBezTo>
                    <a:cubicBezTo>
                      <a:pt x="225" y="131"/>
                      <a:pt x="207" y="144"/>
                      <a:pt x="190" y="159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48" y="212"/>
                      <a:pt x="48" y="212"/>
                      <a:pt x="48" y="212"/>
                    </a:cubicBezTo>
                    <a:cubicBezTo>
                      <a:pt x="105" y="276"/>
                      <a:pt x="105" y="276"/>
                      <a:pt x="105" y="276"/>
                    </a:cubicBezTo>
                    <a:cubicBezTo>
                      <a:pt x="96" y="297"/>
                      <a:pt x="89" y="318"/>
                      <a:pt x="84" y="341"/>
                    </a:cubicBezTo>
                    <a:cubicBezTo>
                      <a:pt x="0" y="359"/>
                      <a:pt x="0" y="359"/>
                      <a:pt x="0" y="359"/>
                    </a:cubicBezTo>
                    <a:cubicBezTo>
                      <a:pt x="0" y="468"/>
                      <a:pt x="0" y="468"/>
                      <a:pt x="0" y="468"/>
                    </a:cubicBezTo>
                    <a:cubicBezTo>
                      <a:pt x="84" y="486"/>
                      <a:pt x="84" y="486"/>
                      <a:pt x="84" y="486"/>
                    </a:cubicBezTo>
                    <a:cubicBezTo>
                      <a:pt x="89" y="508"/>
                      <a:pt x="96" y="529"/>
                      <a:pt x="105" y="550"/>
                    </a:cubicBezTo>
                    <a:cubicBezTo>
                      <a:pt x="48" y="614"/>
                      <a:pt x="48" y="614"/>
                      <a:pt x="48" y="614"/>
                    </a:cubicBezTo>
                    <a:cubicBezTo>
                      <a:pt x="112" y="702"/>
                      <a:pt x="112" y="702"/>
                      <a:pt x="112" y="702"/>
                    </a:cubicBezTo>
                    <a:cubicBezTo>
                      <a:pt x="190" y="667"/>
                      <a:pt x="190" y="667"/>
                      <a:pt x="190" y="667"/>
                    </a:cubicBezTo>
                    <a:cubicBezTo>
                      <a:pt x="207" y="682"/>
                      <a:pt x="226" y="695"/>
                      <a:pt x="245" y="707"/>
                    </a:cubicBezTo>
                    <a:cubicBezTo>
                      <a:pt x="236" y="792"/>
                      <a:pt x="236" y="792"/>
                      <a:pt x="236" y="792"/>
                    </a:cubicBezTo>
                    <a:cubicBezTo>
                      <a:pt x="340" y="826"/>
                      <a:pt x="340" y="826"/>
                      <a:pt x="340" y="826"/>
                    </a:cubicBezTo>
                    <a:cubicBezTo>
                      <a:pt x="383" y="752"/>
                      <a:pt x="383" y="752"/>
                      <a:pt x="383" y="752"/>
                    </a:cubicBezTo>
                    <a:cubicBezTo>
                      <a:pt x="394" y="753"/>
                      <a:pt x="406" y="753"/>
                      <a:pt x="417" y="753"/>
                    </a:cubicBezTo>
                    <a:cubicBezTo>
                      <a:pt x="428" y="753"/>
                      <a:pt x="440" y="753"/>
                      <a:pt x="451" y="752"/>
                    </a:cubicBezTo>
                    <a:cubicBezTo>
                      <a:pt x="494" y="826"/>
                      <a:pt x="494" y="826"/>
                      <a:pt x="494" y="826"/>
                    </a:cubicBezTo>
                    <a:cubicBezTo>
                      <a:pt x="597" y="792"/>
                      <a:pt x="597" y="792"/>
                      <a:pt x="597" y="792"/>
                    </a:cubicBezTo>
                    <a:cubicBezTo>
                      <a:pt x="589" y="707"/>
                      <a:pt x="589" y="707"/>
                      <a:pt x="589" y="707"/>
                    </a:cubicBezTo>
                    <a:cubicBezTo>
                      <a:pt x="608" y="695"/>
                      <a:pt x="626" y="682"/>
                      <a:pt x="643" y="667"/>
                    </a:cubicBezTo>
                    <a:cubicBezTo>
                      <a:pt x="722" y="702"/>
                      <a:pt x="722" y="702"/>
                      <a:pt x="722" y="702"/>
                    </a:cubicBezTo>
                    <a:cubicBezTo>
                      <a:pt x="786" y="613"/>
                      <a:pt x="786" y="613"/>
                      <a:pt x="786" y="613"/>
                    </a:cubicBezTo>
                    <a:cubicBezTo>
                      <a:pt x="728" y="550"/>
                      <a:pt x="728" y="550"/>
                      <a:pt x="728" y="550"/>
                    </a:cubicBezTo>
                    <a:cubicBezTo>
                      <a:pt x="737" y="529"/>
                      <a:pt x="745" y="508"/>
                      <a:pt x="749" y="485"/>
                    </a:cubicBezTo>
                    <a:cubicBezTo>
                      <a:pt x="833" y="467"/>
                      <a:pt x="833" y="467"/>
                      <a:pt x="833" y="467"/>
                    </a:cubicBezTo>
                    <a:cubicBezTo>
                      <a:pt x="833" y="358"/>
                      <a:pt x="833" y="358"/>
                      <a:pt x="833" y="358"/>
                    </a:cubicBezTo>
                    <a:cubicBezTo>
                      <a:pt x="749" y="340"/>
                      <a:pt x="749" y="340"/>
                      <a:pt x="749" y="340"/>
                    </a:cubicBezTo>
                    <a:cubicBezTo>
                      <a:pt x="744" y="318"/>
                      <a:pt x="737" y="296"/>
                      <a:pt x="728" y="276"/>
                    </a:cubicBezTo>
                    <a:cubicBezTo>
                      <a:pt x="786" y="212"/>
                      <a:pt x="786" y="212"/>
                      <a:pt x="786" y="212"/>
                    </a:cubicBezTo>
                    <a:cubicBezTo>
                      <a:pt x="721" y="124"/>
                      <a:pt x="721" y="124"/>
                      <a:pt x="721" y="124"/>
                    </a:cubicBezTo>
                    <a:cubicBezTo>
                      <a:pt x="643" y="159"/>
                      <a:pt x="643" y="159"/>
                      <a:pt x="643" y="159"/>
                    </a:cubicBezTo>
                    <a:cubicBezTo>
                      <a:pt x="626" y="144"/>
                      <a:pt x="608" y="130"/>
                      <a:pt x="588" y="119"/>
                    </a:cubicBezTo>
                    <a:cubicBezTo>
                      <a:pt x="597" y="34"/>
                      <a:pt x="597" y="34"/>
                      <a:pt x="597" y="34"/>
                    </a:cubicBezTo>
                    <a:cubicBezTo>
                      <a:pt x="493" y="0"/>
                      <a:pt x="493" y="0"/>
                      <a:pt x="493" y="0"/>
                    </a:cubicBezTo>
                    <a:cubicBezTo>
                      <a:pt x="450" y="74"/>
                      <a:pt x="450" y="74"/>
                      <a:pt x="450" y="74"/>
                    </a:cubicBezTo>
                    <a:cubicBezTo>
                      <a:pt x="439" y="73"/>
                      <a:pt x="428" y="72"/>
                      <a:pt x="416" y="72"/>
                    </a:cubicBezTo>
                    <a:close/>
                    <a:moveTo>
                      <a:pt x="718" y="413"/>
                    </a:moveTo>
                    <a:cubicBezTo>
                      <a:pt x="718" y="579"/>
                      <a:pt x="583" y="714"/>
                      <a:pt x="417" y="715"/>
                    </a:cubicBezTo>
                    <a:cubicBezTo>
                      <a:pt x="250" y="715"/>
                      <a:pt x="115" y="580"/>
                      <a:pt x="115" y="413"/>
                    </a:cubicBezTo>
                    <a:cubicBezTo>
                      <a:pt x="115" y="247"/>
                      <a:pt x="250" y="111"/>
                      <a:pt x="416" y="111"/>
                    </a:cubicBezTo>
                    <a:cubicBezTo>
                      <a:pt x="583" y="111"/>
                      <a:pt x="718" y="246"/>
                      <a:pt x="718" y="413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2" name="Freeform 7"/>
              <p:cNvSpPr>
                <a:spLocks noEditPoints="1"/>
              </p:cNvSpPr>
              <p:nvPr/>
            </p:nvSpPr>
            <p:spPr bwMode="auto">
              <a:xfrm>
                <a:off x="3668" y="2586"/>
                <a:ext cx="1026" cy="1017"/>
              </a:xfrm>
              <a:custGeom>
                <a:avLst/>
                <a:gdLst>
                  <a:gd name="T0" fmla="*/ 344 w 688"/>
                  <a:gd name="T1" fmla="*/ 60 h 682"/>
                  <a:gd name="T2" fmla="*/ 316 w 688"/>
                  <a:gd name="T3" fmla="*/ 61 h 682"/>
                  <a:gd name="T4" fmla="*/ 280 w 688"/>
                  <a:gd name="T5" fmla="*/ 0 h 682"/>
                  <a:gd name="T6" fmla="*/ 195 w 688"/>
                  <a:gd name="T7" fmla="*/ 28 h 682"/>
                  <a:gd name="T8" fmla="*/ 202 w 688"/>
                  <a:gd name="T9" fmla="*/ 98 h 682"/>
                  <a:gd name="T10" fmla="*/ 157 w 688"/>
                  <a:gd name="T11" fmla="*/ 131 h 682"/>
                  <a:gd name="T12" fmla="*/ 92 w 688"/>
                  <a:gd name="T13" fmla="*/ 103 h 682"/>
                  <a:gd name="T14" fmla="*/ 39 w 688"/>
                  <a:gd name="T15" fmla="*/ 175 h 682"/>
                  <a:gd name="T16" fmla="*/ 87 w 688"/>
                  <a:gd name="T17" fmla="*/ 228 h 682"/>
                  <a:gd name="T18" fmla="*/ 69 w 688"/>
                  <a:gd name="T19" fmla="*/ 281 h 682"/>
                  <a:gd name="T20" fmla="*/ 0 w 688"/>
                  <a:gd name="T21" fmla="*/ 296 h 682"/>
                  <a:gd name="T22" fmla="*/ 0 w 688"/>
                  <a:gd name="T23" fmla="*/ 386 h 682"/>
                  <a:gd name="T24" fmla="*/ 69 w 688"/>
                  <a:gd name="T25" fmla="*/ 401 h 682"/>
                  <a:gd name="T26" fmla="*/ 87 w 688"/>
                  <a:gd name="T27" fmla="*/ 454 h 682"/>
                  <a:gd name="T28" fmla="*/ 39 w 688"/>
                  <a:gd name="T29" fmla="*/ 507 h 682"/>
                  <a:gd name="T30" fmla="*/ 93 w 688"/>
                  <a:gd name="T31" fmla="*/ 580 h 682"/>
                  <a:gd name="T32" fmla="*/ 157 w 688"/>
                  <a:gd name="T33" fmla="*/ 551 h 682"/>
                  <a:gd name="T34" fmla="*/ 202 w 688"/>
                  <a:gd name="T35" fmla="*/ 584 h 682"/>
                  <a:gd name="T36" fmla="*/ 195 w 688"/>
                  <a:gd name="T37" fmla="*/ 654 h 682"/>
                  <a:gd name="T38" fmla="*/ 281 w 688"/>
                  <a:gd name="T39" fmla="*/ 682 h 682"/>
                  <a:gd name="T40" fmla="*/ 316 w 688"/>
                  <a:gd name="T41" fmla="*/ 621 h 682"/>
                  <a:gd name="T42" fmla="*/ 344 w 688"/>
                  <a:gd name="T43" fmla="*/ 622 h 682"/>
                  <a:gd name="T44" fmla="*/ 372 w 688"/>
                  <a:gd name="T45" fmla="*/ 621 h 682"/>
                  <a:gd name="T46" fmla="*/ 408 w 688"/>
                  <a:gd name="T47" fmla="*/ 682 h 682"/>
                  <a:gd name="T48" fmla="*/ 493 w 688"/>
                  <a:gd name="T49" fmla="*/ 654 h 682"/>
                  <a:gd name="T50" fmla="*/ 486 w 688"/>
                  <a:gd name="T51" fmla="*/ 584 h 682"/>
                  <a:gd name="T52" fmla="*/ 531 w 688"/>
                  <a:gd name="T53" fmla="*/ 551 h 682"/>
                  <a:gd name="T54" fmla="*/ 596 w 688"/>
                  <a:gd name="T55" fmla="*/ 579 h 682"/>
                  <a:gd name="T56" fmla="*/ 649 w 688"/>
                  <a:gd name="T57" fmla="*/ 506 h 682"/>
                  <a:gd name="T58" fmla="*/ 601 w 688"/>
                  <a:gd name="T59" fmla="*/ 454 h 682"/>
                  <a:gd name="T60" fmla="*/ 619 w 688"/>
                  <a:gd name="T61" fmla="*/ 401 h 682"/>
                  <a:gd name="T62" fmla="*/ 688 w 688"/>
                  <a:gd name="T63" fmla="*/ 386 h 682"/>
                  <a:gd name="T64" fmla="*/ 688 w 688"/>
                  <a:gd name="T65" fmla="*/ 296 h 682"/>
                  <a:gd name="T66" fmla="*/ 619 w 688"/>
                  <a:gd name="T67" fmla="*/ 281 h 682"/>
                  <a:gd name="T68" fmla="*/ 601 w 688"/>
                  <a:gd name="T69" fmla="*/ 228 h 682"/>
                  <a:gd name="T70" fmla="*/ 649 w 688"/>
                  <a:gd name="T71" fmla="*/ 175 h 682"/>
                  <a:gd name="T72" fmla="*/ 596 w 688"/>
                  <a:gd name="T73" fmla="*/ 102 h 682"/>
                  <a:gd name="T74" fmla="*/ 531 w 688"/>
                  <a:gd name="T75" fmla="*/ 131 h 682"/>
                  <a:gd name="T76" fmla="*/ 486 w 688"/>
                  <a:gd name="T77" fmla="*/ 98 h 682"/>
                  <a:gd name="T78" fmla="*/ 493 w 688"/>
                  <a:gd name="T79" fmla="*/ 28 h 682"/>
                  <a:gd name="T80" fmla="*/ 407 w 688"/>
                  <a:gd name="T81" fmla="*/ 0 h 682"/>
                  <a:gd name="T82" fmla="*/ 372 w 688"/>
                  <a:gd name="T83" fmla="*/ 61 h 682"/>
                  <a:gd name="T84" fmla="*/ 344 w 688"/>
                  <a:gd name="T85" fmla="*/ 60 h 682"/>
                  <a:gd name="T86" fmla="*/ 593 w 688"/>
                  <a:gd name="T87" fmla="*/ 341 h 682"/>
                  <a:gd name="T88" fmla="*/ 344 w 688"/>
                  <a:gd name="T89" fmla="*/ 590 h 682"/>
                  <a:gd name="T90" fmla="*/ 95 w 688"/>
                  <a:gd name="T91" fmla="*/ 341 h 682"/>
                  <a:gd name="T92" fmla="*/ 344 w 688"/>
                  <a:gd name="T93" fmla="*/ 92 h 682"/>
                  <a:gd name="T94" fmla="*/ 593 w 688"/>
                  <a:gd name="T95" fmla="*/ 341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88" h="682">
                    <a:moveTo>
                      <a:pt x="344" y="60"/>
                    </a:moveTo>
                    <a:cubicBezTo>
                      <a:pt x="334" y="60"/>
                      <a:pt x="325" y="60"/>
                      <a:pt x="316" y="61"/>
                    </a:cubicBezTo>
                    <a:cubicBezTo>
                      <a:pt x="280" y="0"/>
                      <a:pt x="280" y="0"/>
                      <a:pt x="280" y="0"/>
                    </a:cubicBezTo>
                    <a:cubicBezTo>
                      <a:pt x="195" y="28"/>
                      <a:pt x="195" y="28"/>
                      <a:pt x="195" y="28"/>
                    </a:cubicBezTo>
                    <a:cubicBezTo>
                      <a:pt x="202" y="98"/>
                      <a:pt x="202" y="98"/>
                      <a:pt x="202" y="98"/>
                    </a:cubicBezTo>
                    <a:cubicBezTo>
                      <a:pt x="186" y="108"/>
                      <a:pt x="171" y="119"/>
                      <a:pt x="157" y="131"/>
                    </a:cubicBezTo>
                    <a:cubicBezTo>
                      <a:pt x="92" y="103"/>
                      <a:pt x="92" y="103"/>
                      <a:pt x="92" y="103"/>
                    </a:cubicBezTo>
                    <a:cubicBezTo>
                      <a:pt x="39" y="175"/>
                      <a:pt x="39" y="175"/>
                      <a:pt x="39" y="175"/>
                    </a:cubicBezTo>
                    <a:cubicBezTo>
                      <a:pt x="87" y="228"/>
                      <a:pt x="87" y="228"/>
                      <a:pt x="87" y="228"/>
                    </a:cubicBezTo>
                    <a:cubicBezTo>
                      <a:pt x="79" y="245"/>
                      <a:pt x="73" y="263"/>
                      <a:pt x="69" y="281"/>
                    </a:cubicBezTo>
                    <a:cubicBezTo>
                      <a:pt x="0" y="296"/>
                      <a:pt x="0" y="296"/>
                      <a:pt x="0" y="296"/>
                    </a:cubicBezTo>
                    <a:cubicBezTo>
                      <a:pt x="0" y="386"/>
                      <a:pt x="0" y="386"/>
                      <a:pt x="0" y="386"/>
                    </a:cubicBezTo>
                    <a:cubicBezTo>
                      <a:pt x="69" y="401"/>
                      <a:pt x="69" y="401"/>
                      <a:pt x="69" y="401"/>
                    </a:cubicBezTo>
                    <a:cubicBezTo>
                      <a:pt x="73" y="419"/>
                      <a:pt x="79" y="437"/>
                      <a:pt x="87" y="454"/>
                    </a:cubicBezTo>
                    <a:cubicBezTo>
                      <a:pt x="39" y="507"/>
                      <a:pt x="39" y="507"/>
                      <a:pt x="39" y="507"/>
                    </a:cubicBezTo>
                    <a:cubicBezTo>
                      <a:pt x="93" y="580"/>
                      <a:pt x="93" y="580"/>
                      <a:pt x="93" y="580"/>
                    </a:cubicBezTo>
                    <a:cubicBezTo>
                      <a:pt x="157" y="551"/>
                      <a:pt x="157" y="551"/>
                      <a:pt x="157" y="551"/>
                    </a:cubicBezTo>
                    <a:cubicBezTo>
                      <a:pt x="171" y="563"/>
                      <a:pt x="186" y="574"/>
                      <a:pt x="202" y="584"/>
                    </a:cubicBezTo>
                    <a:cubicBezTo>
                      <a:pt x="195" y="654"/>
                      <a:pt x="195" y="654"/>
                      <a:pt x="195" y="654"/>
                    </a:cubicBezTo>
                    <a:cubicBezTo>
                      <a:pt x="281" y="682"/>
                      <a:pt x="281" y="682"/>
                      <a:pt x="281" y="682"/>
                    </a:cubicBezTo>
                    <a:cubicBezTo>
                      <a:pt x="316" y="621"/>
                      <a:pt x="316" y="621"/>
                      <a:pt x="316" y="621"/>
                    </a:cubicBezTo>
                    <a:cubicBezTo>
                      <a:pt x="325" y="622"/>
                      <a:pt x="335" y="622"/>
                      <a:pt x="344" y="622"/>
                    </a:cubicBezTo>
                    <a:cubicBezTo>
                      <a:pt x="354" y="622"/>
                      <a:pt x="363" y="621"/>
                      <a:pt x="372" y="621"/>
                    </a:cubicBezTo>
                    <a:cubicBezTo>
                      <a:pt x="408" y="682"/>
                      <a:pt x="408" y="682"/>
                      <a:pt x="408" y="682"/>
                    </a:cubicBezTo>
                    <a:cubicBezTo>
                      <a:pt x="493" y="654"/>
                      <a:pt x="493" y="654"/>
                      <a:pt x="493" y="654"/>
                    </a:cubicBezTo>
                    <a:cubicBezTo>
                      <a:pt x="486" y="584"/>
                      <a:pt x="486" y="584"/>
                      <a:pt x="486" y="584"/>
                    </a:cubicBezTo>
                    <a:cubicBezTo>
                      <a:pt x="502" y="574"/>
                      <a:pt x="517" y="563"/>
                      <a:pt x="531" y="551"/>
                    </a:cubicBezTo>
                    <a:cubicBezTo>
                      <a:pt x="596" y="579"/>
                      <a:pt x="596" y="579"/>
                      <a:pt x="596" y="579"/>
                    </a:cubicBezTo>
                    <a:cubicBezTo>
                      <a:pt x="649" y="506"/>
                      <a:pt x="649" y="506"/>
                      <a:pt x="649" y="506"/>
                    </a:cubicBezTo>
                    <a:cubicBezTo>
                      <a:pt x="601" y="454"/>
                      <a:pt x="601" y="454"/>
                      <a:pt x="601" y="454"/>
                    </a:cubicBezTo>
                    <a:cubicBezTo>
                      <a:pt x="609" y="437"/>
                      <a:pt x="615" y="419"/>
                      <a:pt x="619" y="401"/>
                    </a:cubicBezTo>
                    <a:cubicBezTo>
                      <a:pt x="688" y="386"/>
                      <a:pt x="688" y="386"/>
                      <a:pt x="688" y="386"/>
                    </a:cubicBezTo>
                    <a:cubicBezTo>
                      <a:pt x="688" y="296"/>
                      <a:pt x="688" y="296"/>
                      <a:pt x="688" y="296"/>
                    </a:cubicBezTo>
                    <a:cubicBezTo>
                      <a:pt x="619" y="281"/>
                      <a:pt x="619" y="281"/>
                      <a:pt x="619" y="281"/>
                    </a:cubicBezTo>
                    <a:cubicBezTo>
                      <a:pt x="615" y="262"/>
                      <a:pt x="609" y="245"/>
                      <a:pt x="601" y="228"/>
                    </a:cubicBezTo>
                    <a:cubicBezTo>
                      <a:pt x="649" y="175"/>
                      <a:pt x="649" y="175"/>
                      <a:pt x="649" y="175"/>
                    </a:cubicBezTo>
                    <a:cubicBezTo>
                      <a:pt x="596" y="102"/>
                      <a:pt x="596" y="102"/>
                      <a:pt x="596" y="102"/>
                    </a:cubicBezTo>
                    <a:cubicBezTo>
                      <a:pt x="531" y="131"/>
                      <a:pt x="531" y="131"/>
                      <a:pt x="531" y="131"/>
                    </a:cubicBezTo>
                    <a:cubicBezTo>
                      <a:pt x="517" y="119"/>
                      <a:pt x="502" y="108"/>
                      <a:pt x="486" y="98"/>
                    </a:cubicBezTo>
                    <a:cubicBezTo>
                      <a:pt x="493" y="28"/>
                      <a:pt x="493" y="28"/>
                      <a:pt x="493" y="28"/>
                    </a:cubicBezTo>
                    <a:cubicBezTo>
                      <a:pt x="407" y="0"/>
                      <a:pt x="407" y="0"/>
                      <a:pt x="407" y="0"/>
                    </a:cubicBezTo>
                    <a:cubicBezTo>
                      <a:pt x="372" y="61"/>
                      <a:pt x="372" y="61"/>
                      <a:pt x="372" y="61"/>
                    </a:cubicBezTo>
                    <a:cubicBezTo>
                      <a:pt x="363" y="60"/>
                      <a:pt x="353" y="60"/>
                      <a:pt x="344" y="60"/>
                    </a:cubicBezTo>
                    <a:close/>
                    <a:moveTo>
                      <a:pt x="593" y="341"/>
                    </a:moveTo>
                    <a:cubicBezTo>
                      <a:pt x="593" y="478"/>
                      <a:pt x="482" y="590"/>
                      <a:pt x="344" y="590"/>
                    </a:cubicBezTo>
                    <a:cubicBezTo>
                      <a:pt x="207" y="590"/>
                      <a:pt x="95" y="479"/>
                      <a:pt x="95" y="341"/>
                    </a:cubicBezTo>
                    <a:cubicBezTo>
                      <a:pt x="95" y="204"/>
                      <a:pt x="206" y="92"/>
                      <a:pt x="344" y="92"/>
                    </a:cubicBezTo>
                    <a:cubicBezTo>
                      <a:pt x="481" y="92"/>
                      <a:pt x="593" y="203"/>
                      <a:pt x="593" y="341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3" name="Freeform 8"/>
              <p:cNvSpPr>
                <a:spLocks noEditPoints="1"/>
              </p:cNvSpPr>
              <p:nvPr/>
            </p:nvSpPr>
            <p:spPr bwMode="auto">
              <a:xfrm>
                <a:off x="4320" y="1871"/>
                <a:ext cx="942" cy="934"/>
              </a:xfrm>
              <a:custGeom>
                <a:avLst/>
                <a:gdLst>
                  <a:gd name="T0" fmla="*/ 315 w 631"/>
                  <a:gd name="T1" fmla="*/ 55 h 626"/>
                  <a:gd name="T2" fmla="*/ 289 w 631"/>
                  <a:gd name="T3" fmla="*/ 57 h 626"/>
                  <a:gd name="T4" fmla="*/ 257 w 631"/>
                  <a:gd name="T5" fmla="*/ 0 h 626"/>
                  <a:gd name="T6" fmla="*/ 178 w 631"/>
                  <a:gd name="T7" fmla="*/ 26 h 626"/>
                  <a:gd name="T8" fmla="*/ 185 w 631"/>
                  <a:gd name="T9" fmla="*/ 91 h 626"/>
                  <a:gd name="T10" fmla="*/ 144 w 631"/>
                  <a:gd name="T11" fmla="*/ 121 h 626"/>
                  <a:gd name="T12" fmla="*/ 84 w 631"/>
                  <a:gd name="T13" fmla="*/ 94 h 626"/>
                  <a:gd name="T14" fmla="*/ 36 w 631"/>
                  <a:gd name="T15" fmla="*/ 161 h 626"/>
                  <a:gd name="T16" fmla="*/ 79 w 631"/>
                  <a:gd name="T17" fmla="*/ 210 h 626"/>
                  <a:gd name="T18" fmla="*/ 63 w 631"/>
                  <a:gd name="T19" fmla="*/ 258 h 626"/>
                  <a:gd name="T20" fmla="*/ 0 w 631"/>
                  <a:gd name="T21" fmla="*/ 272 h 626"/>
                  <a:gd name="T22" fmla="*/ 0 w 631"/>
                  <a:gd name="T23" fmla="*/ 354 h 626"/>
                  <a:gd name="T24" fmla="*/ 63 w 631"/>
                  <a:gd name="T25" fmla="*/ 368 h 626"/>
                  <a:gd name="T26" fmla="*/ 79 w 631"/>
                  <a:gd name="T27" fmla="*/ 417 h 626"/>
                  <a:gd name="T28" fmla="*/ 36 w 631"/>
                  <a:gd name="T29" fmla="*/ 465 h 626"/>
                  <a:gd name="T30" fmla="*/ 85 w 631"/>
                  <a:gd name="T31" fmla="*/ 532 h 626"/>
                  <a:gd name="T32" fmla="*/ 144 w 631"/>
                  <a:gd name="T33" fmla="*/ 506 h 626"/>
                  <a:gd name="T34" fmla="*/ 185 w 631"/>
                  <a:gd name="T35" fmla="*/ 536 h 626"/>
                  <a:gd name="T36" fmla="*/ 179 w 631"/>
                  <a:gd name="T37" fmla="*/ 600 h 626"/>
                  <a:gd name="T38" fmla="*/ 257 w 631"/>
                  <a:gd name="T39" fmla="*/ 626 h 626"/>
                  <a:gd name="T40" fmla="*/ 290 w 631"/>
                  <a:gd name="T41" fmla="*/ 570 h 626"/>
                  <a:gd name="T42" fmla="*/ 315 w 631"/>
                  <a:gd name="T43" fmla="*/ 571 h 626"/>
                  <a:gd name="T44" fmla="*/ 341 w 631"/>
                  <a:gd name="T45" fmla="*/ 569 h 626"/>
                  <a:gd name="T46" fmla="*/ 374 w 631"/>
                  <a:gd name="T47" fmla="*/ 626 h 626"/>
                  <a:gd name="T48" fmla="*/ 452 w 631"/>
                  <a:gd name="T49" fmla="*/ 600 h 626"/>
                  <a:gd name="T50" fmla="*/ 445 w 631"/>
                  <a:gd name="T51" fmla="*/ 535 h 626"/>
                  <a:gd name="T52" fmla="*/ 487 w 631"/>
                  <a:gd name="T53" fmla="*/ 505 h 626"/>
                  <a:gd name="T54" fmla="*/ 546 w 631"/>
                  <a:gd name="T55" fmla="*/ 532 h 626"/>
                  <a:gd name="T56" fmla="*/ 595 w 631"/>
                  <a:gd name="T57" fmla="*/ 465 h 626"/>
                  <a:gd name="T58" fmla="*/ 551 w 631"/>
                  <a:gd name="T59" fmla="*/ 416 h 626"/>
                  <a:gd name="T60" fmla="*/ 567 w 631"/>
                  <a:gd name="T61" fmla="*/ 368 h 626"/>
                  <a:gd name="T62" fmla="*/ 631 w 631"/>
                  <a:gd name="T63" fmla="*/ 354 h 626"/>
                  <a:gd name="T64" fmla="*/ 631 w 631"/>
                  <a:gd name="T65" fmla="*/ 271 h 626"/>
                  <a:gd name="T66" fmla="*/ 567 w 631"/>
                  <a:gd name="T67" fmla="*/ 258 h 626"/>
                  <a:gd name="T68" fmla="*/ 551 w 631"/>
                  <a:gd name="T69" fmla="*/ 209 h 626"/>
                  <a:gd name="T70" fmla="*/ 594 w 631"/>
                  <a:gd name="T71" fmla="*/ 161 h 626"/>
                  <a:gd name="T72" fmla="*/ 546 w 631"/>
                  <a:gd name="T73" fmla="*/ 94 h 626"/>
                  <a:gd name="T74" fmla="*/ 487 w 631"/>
                  <a:gd name="T75" fmla="*/ 120 h 626"/>
                  <a:gd name="T76" fmla="*/ 445 w 631"/>
                  <a:gd name="T77" fmla="*/ 90 h 626"/>
                  <a:gd name="T78" fmla="*/ 452 w 631"/>
                  <a:gd name="T79" fmla="*/ 26 h 626"/>
                  <a:gd name="T80" fmla="*/ 373 w 631"/>
                  <a:gd name="T81" fmla="*/ 0 h 626"/>
                  <a:gd name="T82" fmla="*/ 341 w 631"/>
                  <a:gd name="T83" fmla="*/ 56 h 626"/>
                  <a:gd name="T84" fmla="*/ 315 w 631"/>
                  <a:gd name="T85" fmla="*/ 55 h 626"/>
                  <a:gd name="T86" fmla="*/ 544 w 631"/>
                  <a:gd name="T87" fmla="*/ 313 h 626"/>
                  <a:gd name="T88" fmla="*/ 315 w 631"/>
                  <a:gd name="T89" fmla="*/ 541 h 626"/>
                  <a:gd name="T90" fmla="*/ 87 w 631"/>
                  <a:gd name="T91" fmla="*/ 313 h 626"/>
                  <a:gd name="T92" fmla="*/ 315 w 631"/>
                  <a:gd name="T93" fmla="*/ 85 h 626"/>
                  <a:gd name="T94" fmla="*/ 544 w 631"/>
                  <a:gd name="T95" fmla="*/ 313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1" h="626">
                    <a:moveTo>
                      <a:pt x="315" y="55"/>
                    </a:moveTo>
                    <a:cubicBezTo>
                      <a:pt x="306" y="55"/>
                      <a:pt x="298" y="56"/>
                      <a:pt x="289" y="57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178" y="26"/>
                      <a:pt x="178" y="26"/>
                      <a:pt x="178" y="26"/>
                    </a:cubicBezTo>
                    <a:cubicBezTo>
                      <a:pt x="185" y="91"/>
                      <a:pt x="185" y="91"/>
                      <a:pt x="185" y="91"/>
                    </a:cubicBezTo>
                    <a:cubicBezTo>
                      <a:pt x="170" y="99"/>
                      <a:pt x="156" y="109"/>
                      <a:pt x="144" y="121"/>
                    </a:cubicBezTo>
                    <a:cubicBezTo>
                      <a:pt x="84" y="94"/>
                      <a:pt x="84" y="94"/>
                      <a:pt x="84" y="94"/>
                    </a:cubicBezTo>
                    <a:cubicBezTo>
                      <a:pt x="36" y="161"/>
                      <a:pt x="36" y="161"/>
                      <a:pt x="36" y="161"/>
                    </a:cubicBezTo>
                    <a:cubicBezTo>
                      <a:pt x="79" y="210"/>
                      <a:pt x="79" y="210"/>
                      <a:pt x="79" y="210"/>
                    </a:cubicBezTo>
                    <a:cubicBezTo>
                      <a:pt x="72" y="225"/>
                      <a:pt x="67" y="241"/>
                      <a:pt x="63" y="258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0" y="354"/>
                      <a:pt x="0" y="354"/>
                      <a:pt x="0" y="354"/>
                    </a:cubicBezTo>
                    <a:cubicBezTo>
                      <a:pt x="63" y="368"/>
                      <a:pt x="63" y="368"/>
                      <a:pt x="63" y="368"/>
                    </a:cubicBezTo>
                    <a:cubicBezTo>
                      <a:pt x="67" y="385"/>
                      <a:pt x="72" y="401"/>
                      <a:pt x="79" y="417"/>
                    </a:cubicBezTo>
                    <a:cubicBezTo>
                      <a:pt x="36" y="465"/>
                      <a:pt x="36" y="465"/>
                      <a:pt x="36" y="465"/>
                    </a:cubicBezTo>
                    <a:cubicBezTo>
                      <a:pt x="85" y="532"/>
                      <a:pt x="85" y="532"/>
                      <a:pt x="85" y="532"/>
                    </a:cubicBezTo>
                    <a:cubicBezTo>
                      <a:pt x="144" y="506"/>
                      <a:pt x="144" y="506"/>
                      <a:pt x="144" y="506"/>
                    </a:cubicBezTo>
                    <a:cubicBezTo>
                      <a:pt x="157" y="517"/>
                      <a:pt x="171" y="527"/>
                      <a:pt x="185" y="536"/>
                    </a:cubicBezTo>
                    <a:cubicBezTo>
                      <a:pt x="179" y="600"/>
                      <a:pt x="179" y="600"/>
                      <a:pt x="179" y="600"/>
                    </a:cubicBezTo>
                    <a:cubicBezTo>
                      <a:pt x="257" y="626"/>
                      <a:pt x="257" y="626"/>
                      <a:pt x="257" y="626"/>
                    </a:cubicBezTo>
                    <a:cubicBezTo>
                      <a:pt x="290" y="570"/>
                      <a:pt x="290" y="570"/>
                      <a:pt x="290" y="570"/>
                    </a:cubicBezTo>
                    <a:cubicBezTo>
                      <a:pt x="298" y="570"/>
                      <a:pt x="307" y="571"/>
                      <a:pt x="315" y="571"/>
                    </a:cubicBezTo>
                    <a:cubicBezTo>
                      <a:pt x="324" y="571"/>
                      <a:pt x="333" y="570"/>
                      <a:pt x="341" y="569"/>
                    </a:cubicBezTo>
                    <a:cubicBezTo>
                      <a:pt x="374" y="626"/>
                      <a:pt x="374" y="626"/>
                      <a:pt x="374" y="626"/>
                    </a:cubicBezTo>
                    <a:cubicBezTo>
                      <a:pt x="452" y="600"/>
                      <a:pt x="452" y="600"/>
                      <a:pt x="452" y="600"/>
                    </a:cubicBezTo>
                    <a:cubicBezTo>
                      <a:pt x="445" y="535"/>
                      <a:pt x="445" y="535"/>
                      <a:pt x="445" y="535"/>
                    </a:cubicBezTo>
                    <a:cubicBezTo>
                      <a:pt x="460" y="527"/>
                      <a:pt x="474" y="517"/>
                      <a:pt x="487" y="505"/>
                    </a:cubicBezTo>
                    <a:cubicBezTo>
                      <a:pt x="546" y="532"/>
                      <a:pt x="546" y="532"/>
                      <a:pt x="546" y="532"/>
                    </a:cubicBezTo>
                    <a:cubicBezTo>
                      <a:pt x="595" y="465"/>
                      <a:pt x="595" y="465"/>
                      <a:pt x="595" y="465"/>
                    </a:cubicBezTo>
                    <a:cubicBezTo>
                      <a:pt x="551" y="416"/>
                      <a:pt x="551" y="416"/>
                      <a:pt x="551" y="416"/>
                    </a:cubicBezTo>
                    <a:cubicBezTo>
                      <a:pt x="558" y="401"/>
                      <a:pt x="563" y="385"/>
                      <a:pt x="567" y="368"/>
                    </a:cubicBezTo>
                    <a:cubicBezTo>
                      <a:pt x="631" y="354"/>
                      <a:pt x="631" y="354"/>
                      <a:pt x="631" y="354"/>
                    </a:cubicBezTo>
                    <a:cubicBezTo>
                      <a:pt x="631" y="271"/>
                      <a:pt x="631" y="271"/>
                      <a:pt x="631" y="271"/>
                    </a:cubicBezTo>
                    <a:cubicBezTo>
                      <a:pt x="567" y="258"/>
                      <a:pt x="567" y="258"/>
                      <a:pt x="567" y="258"/>
                    </a:cubicBezTo>
                    <a:cubicBezTo>
                      <a:pt x="563" y="241"/>
                      <a:pt x="558" y="225"/>
                      <a:pt x="551" y="209"/>
                    </a:cubicBezTo>
                    <a:cubicBezTo>
                      <a:pt x="594" y="161"/>
                      <a:pt x="594" y="161"/>
                      <a:pt x="594" y="161"/>
                    </a:cubicBezTo>
                    <a:cubicBezTo>
                      <a:pt x="546" y="94"/>
                      <a:pt x="546" y="94"/>
                      <a:pt x="546" y="94"/>
                    </a:cubicBezTo>
                    <a:cubicBezTo>
                      <a:pt x="487" y="120"/>
                      <a:pt x="487" y="120"/>
                      <a:pt x="487" y="120"/>
                    </a:cubicBezTo>
                    <a:cubicBezTo>
                      <a:pt x="474" y="109"/>
                      <a:pt x="460" y="99"/>
                      <a:pt x="445" y="90"/>
                    </a:cubicBezTo>
                    <a:cubicBezTo>
                      <a:pt x="452" y="26"/>
                      <a:pt x="452" y="26"/>
                      <a:pt x="452" y="26"/>
                    </a:cubicBezTo>
                    <a:cubicBezTo>
                      <a:pt x="373" y="0"/>
                      <a:pt x="373" y="0"/>
                      <a:pt x="373" y="0"/>
                    </a:cubicBezTo>
                    <a:cubicBezTo>
                      <a:pt x="341" y="56"/>
                      <a:pt x="341" y="56"/>
                      <a:pt x="341" y="56"/>
                    </a:cubicBezTo>
                    <a:cubicBezTo>
                      <a:pt x="332" y="56"/>
                      <a:pt x="324" y="55"/>
                      <a:pt x="315" y="55"/>
                    </a:cubicBezTo>
                    <a:close/>
                    <a:moveTo>
                      <a:pt x="544" y="313"/>
                    </a:moveTo>
                    <a:cubicBezTo>
                      <a:pt x="544" y="439"/>
                      <a:pt x="441" y="541"/>
                      <a:pt x="315" y="541"/>
                    </a:cubicBezTo>
                    <a:cubicBezTo>
                      <a:pt x="189" y="541"/>
                      <a:pt x="87" y="439"/>
                      <a:pt x="87" y="313"/>
                    </a:cubicBezTo>
                    <a:cubicBezTo>
                      <a:pt x="87" y="187"/>
                      <a:pt x="189" y="85"/>
                      <a:pt x="315" y="85"/>
                    </a:cubicBezTo>
                    <a:cubicBezTo>
                      <a:pt x="441" y="85"/>
                      <a:pt x="543" y="187"/>
                      <a:pt x="544" y="313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44" name="Freeform 15"/>
            <p:cNvSpPr>
              <a:spLocks noEditPoints="1"/>
            </p:cNvSpPr>
            <p:nvPr/>
          </p:nvSpPr>
          <p:spPr bwMode="auto">
            <a:xfrm>
              <a:off x="1487488" y="3881438"/>
              <a:ext cx="831850" cy="833437"/>
            </a:xfrm>
            <a:custGeom>
              <a:avLst/>
              <a:gdLst>
                <a:gd name="T0" fmla="*/ 2147483647 w 132"/>
                <a:gd name="T1" fmla="*/ 0 h 132"/>
                <a:gd name="T2" fmla="*/ 2147483647 w 132"/>
                <a:gd name="T3" fmla="*/ 0 h 132"/>
                <a:gd name="T4" fmla="*/ 0 w 132"/>
                <a:gd name="T5" fmla="*/ 2147483647 h 132"/>
                <a:gd name="T6" fmla="*/ 0 w 132"/>
                <a:gd name="T7" fmla="*/ 2147483647 h 132"/>
                <a:gd name="T8" fmla="*/ 2147483647 w 132"/>
                <a:gd name="T9" fmla="*/ 2147483647 h 132"/>
                <a:gd name="T10" fmla="*/ 2147483647 w 132"/>
                <a:gd name="T11" fmla="*/ 2147483647 h 132"/>
                <a:gd name="T12" fmla="*/ 2147483647 w 132"/>
                <a:gd name="T13" fmla="*/ 2147483647 h 132"/>
                <a:gd name="T14" fmla="*/ 2147483647 w 132"/>
                <a:gd name="T15" fmla="*/ 2147483647 h 132"/>
                <a:gd name="T16" fmla="*/ 2147483647 w 132"/>
                <a:gd name="T17" fmla="*/ 0 h 132"/>
                <a:gd name="T18" fmla="*/ 2147483647 w 132"/>
                <a:gd name="T19" fmla="*/ 2147483647 h 132"/>
                <a:gd name="T20" fmla="*/ 2147483647 w 132"/>
                <a:gd name="T21" fmla="*/ 2147483647 h 132"/>
                <a:gd name="T22" fmla="*/ 2147483647 w 132"/>
                <a:gd name="T23" fmla="*/ 2147483647 h 132"/>
                <a:gd name="T24" fmla="*/ 2147483647 w 132"/>
                <a:gd name="T25" fmla="*/ 2147483647 h 132"/>
                <a:gd name="T26" fmla="*/ 2147483647 w 132"/>
                <a:gd name="T27" fmla="*/ 2147483647 h 132"/>
                <a:gd name="T28" fmla="*/ 2147483647 w 132"/>
                <a:gd name="T29" fmla="*/ 2147483647 h 132"/>
                <a:gd name="T30" fmla="*/ 2147483647 w 132"/>
                <a:gd name="T31" fmla="*/ 2147483647 h 132"/>
                <a:gd name="T32" fmla="*/ 2147483647 w 132"/>
                <a:gd name="T33" fmla="*/ 2147483647 h 132"/>
                <a:gd name="T34" fmla="*/ 2147483647 w 132"/>
                <a:gd name="T35" fmla="*/ 2147483647 h 132"/>
                <a:gd name="T36" fmla="*/ 2147483647 w 132"/>
                <a:gd name="T37" fmla="*/ 2147483647 h 132"/>
                <a:gd name="T38" fmla="*/ 2147483647 w 132"/>
                <a:gd name="T39" fmla="*/ 2147483647 h 132"/>
                <a:gd name="T40" fmla="*/ 2147483647 w 132"/>
                <a:gd name="T41" fmla="*/ 2147483647 h 132"/>
                <a:gd name="T42" fmla="*/ 2147483647 w 132"/>
                <a:gd name="T43" fmla="*/ 2147483647 h 13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32"/>
                <a:gd name="T67" fmla="*/ 0 h 132"/>
                <a:gd name="T68" fmla="*/ 132 w 132"/>
                <a:gd name="T69" fmla="*/ 132 h 13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32" h="132">
                  <a:moveTo>
                    <a:pt x="108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21"/>
                    <a:pt x="11" y="132"/>
                    <a:pt x="24" y="132"/>
                  </a:cubicBezTo>
                  <a:cubicBezTo>
                    <a:pt x="108" y="132"/>
                    <a:pt x="108" y="132"/>
                    <a:pt x="108" y="132"/>
                  </a:cubicBezTo>
                  <a:cubicBezTo>
                    <a:pt x="121" y="132"/>
                    <a:pt x="132" y="121"/>
                    <a:pt x="132" y="108"/>
                  </a:cubicBezTo>
                  <a:cubicBezTo>
                    <a:pt x="132" y="24"/>
                    <a:pt x="132" y="24"/>
                    <a:pt x="132" y="24"/>
                  </a:cubicBezTo>
                  <a:cubicBezTo>
                    <a:pt x="132" y="11"/>
                    <a:pt x="121" y="0"/>
                    <a:pt x="108" y="0"/>
                  </a:cubicBezTo>
                  <a:moveTo>
                    <a:pt x="108" y="78"/>
                  </a:moveTo>
                  <a:cubicBezTo>
                    <a:pt x="78" y="78"/>
                    <a:pt x="78" y="78"/>
                    <a:pt x="78" y="78"/>
                  </a:cubicBezTo>
                  <a:cubicBezTo>
                    <a:pt x="78" y="108"/>
                    <a:pt x="78" y="108"/>
                    <a:pt x="78" y="108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24" y="78"/>
                    <a:pt x="24" y="78"/>
                    <a:pt x="24" y="78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54"/>
                    <a:pt x="78" y="54"/>
                    <a:pt x="78" y="54"/>
                  </a:cubicBezTo>
                  <a:cubicBezTo>
                    <a:pt x="108" y="54"/>
                    <a:pt x="108" y="54"/>
                    <a:pt x="108" y="54"/>
                  </a:cubicBezTo>
                  <a:lnTo>
                    <a:pt x="108" y="78"/>
                  </a:lnTo>
                  <a:close/>
                </a:path>
              </a:pathLst>
            </a:custGeom>
            <a:solidFill>
              <a:srgbClr val="53BAE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" name="组合 66"/>
            <p:cNvGrpSpPr/>
            <p:nvPr/>
          </p:nvGrpSpPr>
          <p:grpSpPr>
            <a:xfrm>
              <a:off x="3224398" y="2314588"/>
              <a:ext cx="509588" cy="581026"/>
              <a:chOff x="6326469" y="648820"/>
              <a:chExt cx="509588" cy="581026"/>
            </a:xfrm>
            <a:solidFill>
              <a:srgbClr val="53BAE9"/>
            </a:solidFill>
            <a:effectLst>
              <a:outerShdw blurRad="50800" dist="50800" dir="5400000" algn="ctr" rotWithShape="0">
                <a:srgbClr val="53BAE9"/>
              </a:outerShdw>
            </a:effectLst>
          </p:grpSpPr>
          <p:sp>
            <p:nvSpPr>
              <p:cNvPr id="46" name="Freeform 20"/>
              <p:cNvSpPr>
                <a:spLocks noEditPoints="1"/>
              </p:cNvSpPr>
              <p:nvPr/>
            </p:nvSpPr>
            <p:spPr bwMode="auto">
              <a:xfrm>
                <a:off x="6551894" y="648820"/>
                <a:ext cx="219075" cy="177800"/>
              </a:xfrm>
              <a:custGeom>
                <a:avLst/>
                <a:gdLst>
                  <a:gd name="T0" fmla="*/ 39 w 62"/>
                  <a:gd name="T1" fmla="*/ 12 h 50"/>
                  <a:gd name="T2" fmla="*/ 39 w 62"/>
                  <a:gd name="T3" fmla="*/ 12 h 50"/>
                  <a:gd name="T4" fmla="*/ 45 w 62"/>
                  <a:gd name="T5" fmla="*/ 14 h 50"/>
                  <a:gd name="T6" fmla="*/ 46 w 62"/>
                  <a:gd name="T7" fmla="*/ 18 h 50"/>
                  <a:gd name="T8" fmla="*/ 40 w 62"/>
                  <a:gd name="T9" fmla="*/ 29 h 50"/>
                  <a:gd name="T10" fmla="*/ 20 w 62"/>
                  <a:gd name="T11" fmla="*/ 38 h 50"/>
                  <a:gd name="T12" fmla="*/ 17 w 62"/>
                  <a:gd name="T13" fmla="*/ 38 h 50"/>
                  <a:gd name="T14" fmla="*/ 17 w 62"/>
                  <a:gd name="T15" fmla="*/ 38 h 50"/>
                  <a:gd name="T16" fmla="*/ 26 w 62"/>
                  <a:gd name="T17" fmla="*/ 18 h 50"/>
                  <a:gd name="T18" fmla="*/ 39 w 62"/>
                  <a:gd name="T19" fmla="*/ 12 h 50"/>
                  <a:gd name="T20" fmla="*/ 39 w 62"/>
                  <a:gd name="T21" fmla="*/ 0 h 50"/>
                  <a:gd name="T22" fmla="*/ 17 w 62"/>
                  <a:gd name="T23" fmla="*/ 9 h 50"/>
                  <a:gd name="T24" fmla="*/ 8 w 62"/>
                  <a:gd name="T25" fmla="*/ 47 h 50"/>
                  <a:gd name="T26" fmla="*/ 20 w 62"/>
                  <a:gd name="T27" fmla="*/ 50 h 50"/>
                  <a:gd name="T28" fmla="*/ 49 w 62"/>
                  <a:gd name="T29" fmla="*/ 38 h 50"/>
                  <a:gd name="T30" fmla="*/ 53 w 62"/>
                  <a:gd name="T31" fmla="*/ 5 h 50"/>
                  <a:gd name="T32" fmla="*/ 39 w 62"/>
                  <a:gd name="T3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2" h="50">
                    <a:moveTo>
                      <a:pt x="39" y="12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41" y="12"/>
                      <a:pt x="43" y="12"/>
                      <a:pt x="45" y="14"/>
                    </a:cubicBezTo>
                    <a:cubicBezTo>
                      <a:pt x="45" y="14"/>
                      <a:pt x="46" y="15"/>
                      <a:pt x="46" y="18"/>
                    </a:cubicBezTo>
                    <a:cubicBezTo>
                      <a:pt x="46" y="21"/>
                      <a:pt x="45" y="25"/>
                      <a:pt x="40" y="29"/>
                    </a:cubicBezTo>
                    <a:cubicBezTo>
                      <a:pt x="35" y="34"/>
                      <a:pt x="26" y="38"/>
                      <a:pt x="20" y="38"/>
                    </a:cubicBezTo>
                    <a:cubicBezTo>
                      <a:pt x="18" y="38"/>
                      <a:pt x="17" y="38"/>
                      <a:pt x="17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6" y="35"/>
                      <a:pt x="18" y="25"/>
                      <a:pt x="26" y="18"/>
                    </a:cubicBezTo>
                    <a:cubicBezTo>
                      <a:pt x="30" y="14"/>
                      <a:pt x="35" y="12"/>
                      <a:pt x="39" y="12"/>
                    </a:cubicBezTo>
                    <a:moveTo>
                      <a:pt x="39" y="0"/>
                    </a:moveTo>
                    <a:cubicBezTo>
                      <a:pt x="32" y="0"/>
                      <a:pt x="24" y="3"/>
                      <a:pt x="17" y="9"/>
                    </a:cubicBezTo>
                    <a:cubicBezTo>
                      <a:pt x="6" y="19"/>
                      <a:pt x="0" y="38"/>
                      <a:pt x="8" y="47"/>
                    </a:cubicBezTo>
                    <a:cubicBezTo>
                      <a:pt x="11" y="49"/>
                      <a:pt x="15" y="50"/>
                      <a:pt x="20" y="50"/>
                    </a:cubicBezTo>
                    <a:cubicBezTo>
                      <a:pt x="29" y="50"/>
                      <a:pt x="41" y="45"/>
                      <a:pt x="49" y="38"/>
                    </a:cubicBezTo>
                    <a:cubicBezTo>
                      <a:pt x="60" y="28"/>
                      <a:pt x="62" y="13"/>
                      <a:pt x="53" y="5"/>
                    </a:cubicBezTo>
                    <a:cubicBezTo>
                      <a:pt x="50" y="1"/>
                      <a:pt x="45" y="0"/>
                      <a:pt x="39" y="0"/>
                    </a:cubicBezTo>
                  </a:path>
                </a:pathLst>
              </a:custGeom>
              <a:solidFill>
                <a:srgbClr val="53BAE9"/>
              </a:solidFill>
              <a:ln w="9525">
                <a:noFill/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21"/>
              <p:cNvSpPr>
                <a:spLocks noEditPoints="1"/>
              </p:cNvSpPr>
              <p:nvPr/>
            </p:nvSpPr>
            <p:spPr bwMode="auto">
              <a:xfrm>
                <a:off x="6389969" y="648820"/>
                <a:ext cx="219075" cy="177800"/>
              </a:xfrm>
              <a:custGeom>
                <a:avLst/>
                <a:gdLst>
                  <a:gd name="T0" fmla="*/ 23 w 62"/>
                  <a:gd name="T1" fmla="*/ 12 h 50"/>
                  <a:gd name="T2" fmla="*/ 36 w 62"/>
                  <a:gd name="T3" fmla="*/ 18 h 50"/>
                  <a:gd name="T4" fmla="*/ 45 w 62"/>
                  <a:gd name="T5" fmla="*/ 38 h 50"/>
                  <a:gd name="T6" fmla="*/ 42 w 62"/>
                  <a:gd name="T7" fmla="*/ 38 h 50"/>
                  <a:gd name="T8" fmla="*/ 22 w 62"/>
                  <a:gd name="T9" fmla="*/ 29 h 50"/>
                  <a:gd name="T10" fmla="*/ 16 w 62"/>
                  <a:gd name="T11" fmla="*/ 18 h 50"/>
                  <a:gd name="T12" fmla="*/ 17 w 62"/>
                  <a:gd name="T13" fmla="*/ 14 h 50"/>
                  <a:gd name="T14" fmla="*/ 23 w 62"/>
                  <a:gd name="T15" fmla="*/ 12 h 50"/>
                  <a:gd name="T16" fmla="*/ 23 w 62"/>
                  <a:gd name="T17" fmla="*/ 0 h 50"/>
                  <a:gd name="T18" fmla="*/ 9 w 62"/>
                  <a:gd name="T19" fmla="*/ 5 h 50"/>
                  <a:gd name="T20" fmla="*/ 13 w 62"/>
                  <a:gd name="T21" fmla="*/ 38 h 50"/>
                  <a:gd name="T22" fmla="*/ 42 w 62"/>
                  <a:gd name="T23" fmla="*/ 50 h 50"/>
                  <a:gd name="T24" fmla="*/ 54 w 62"/>
                  <a:gd name="T25" fmla="*/ 47 h 50"/>
                  <a:gd name="T26" fmla="*/ 45 w 62"/>
                  <a:gd name="T27" fmla="*/ 9 h 50"/>
                  <a:gd name="T28" fmla="*/ 23 w 62"/>
                  <a:gd name="T2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2" h="50">
                    <a:moveTo>
                      <a:pt x="23" y="12"/>
                    </a:moveTo>
                    <a:cubicBezTo>
                      <a:pt x="27" y="12"/>
                      <a:pt x="32" y="14"/>
                      <a:pt x="36" y="18"/>
                    </a:cubicBezTo>
                    <a:cubicBezTo>
                      <a:pt x="44" y="25"/>
                      <a:pt x="46" y="35"/>
                      <a:pt x="45" y="38"/>
                    </a:cubicBezTo>
                    <a:cubicBezTo>
                      <a:pt x="45" y="38"/>
                      <a:pt x="45" y="38"/>
                      <a:pt x="42" y="38"/>
                    </a:cubicBezTo>
                    <a:cubicBezTo>
                      <a:pt x="36" y="38"/>
                      <a:pt x="27" y="34"/>
                      <a:pt x="22" y="29"/>
                    </a:cubicBezTo>
                    <a:cubicBezTo>
                      <a:pt x="17" y="25"/>
                      <a:pt x="16" y="21"/>
                      <a:pt x="16" y="18"/>
                    </a:cubicBezTo>
                    <a:cubicBezTo>
                      <a:pt x="16" y="15"/>
                      <a:pt x="17" y="14"/>
                      <a:pt x="17" y="14"/>
                    </a:cubicBezTo>
                    <a:cubicBezTo>
                      <a:pt x="19" y="12"/>
                      <a:pt x="21" y="12"/>
                      <a:pt x="23" y="12"/>
                    </a:cubicBezTo>
                    <a:moveTo>
                      <a:pt x="23" y="0"/>
                    </a:moveTo>
                    <a:cubicBezTo>
                      <a:pt x="17" y="0"/>
                      <a:pt x="12" y="1"/>
                      <a:pt x="9" y="5"/>
                    </a:cubicBezTo>
                    <a:cubicBezTo>
                      <a:pt x="0" y="13"/>
                      <a:pt x="2" y="28"/>
                      <a:pt x="13" y="38"/>
                    </a:cubicBezTo>
                    <a:cubicBezTo>
                      <a:pt x="21" y="45"/>
                      <a:pt x="33" y="50"/>
                      <a:pt x="42" y="50"/>
                    </a:cubicBezTo>
                    <a:cubicBezTo>
                      <a:pt x="47" y="50"/>
                      <a:pt x="51" y="49"/>
                      <a:pt x="54" y="47"/>
                    </a:cubicBezTo>
                    <a:cubicBezTo>
                      <a:pt x="62" y="38"/>
                      <a:pt x="56" y="19"/>
                      <a:pt x="45" y="9"/>
                    </a:cubicBezTo>
                    <a:cubicBezTo>
                      <a:pt x="38" y="3"/>
                      <a:pt x="30" y="0"/>
                      <a:pt x="23" y="0"/>
                    </a:cubicBezTo>
                  </a:path>
                </a:pathLst>
              </a:custGeom>
              <a:solidFill>
                <a:srgbClr val="53BAE9"/>
              </a:solidFill>
              <a:ln w="9525">
                <a:noFill/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22"/>
              <p:cNvSpPr>
                <a:spLocks/>
              </p:cNvSpPr>
              <p:nvPr/>
            </p:nvSpPr>
            <p:spPr bwMode="auto">
              <a:xfrm>
                <a:off x="6602694" y="804395"/>
                <a:ext cx="233363" cy="192088"/>
              </a:xfrm>
              <a:custGeom>
                <a:avLst/>
                <a:gdLst>
                  <a:gd name="T0" fmla="*/ 66 w 66"/>
                  <a:gd name="T1" fmla="*/ 54 h 54"/>
                  <a:gd name="T2" fmla="*/ 66 w 66"/>
                  <a:gd name="T3" fmla="*/ 12 h 54"/>
                  <a:gd name="T4" fmla="*/ 54 w 66"/>
                  <a:gd name="T5" fmla="*/ 0 h 54"/>
                  <a:gd name="T6" fmla="*/ 0 w 66"/>
                  <a:gd name="T7" fmla="*/ 0 h 54"/>
                  <a:gd name="T8" fmla="*/ 0 w 66"/>
                  <a:gd name="T9" fmla="*/ 54 h 54"/>
                  <a:gd name="T10" fmla="*/ 66 w 66"/>
                  <a:gd name="T11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4">
                    <a:moveTo>
                      <a:pt x="66" y="54"/>
                    </a:moveTo>
                    <a:cubicBezTo>
                      <a:pt x="66" y="12"/>
                      <a:pt x="66" y="12"/>
                      <a:pt x="66" y="12"/>
                    </a:cubicBezTo>
                    <a:cubicBezTo>
                      <a:pt x="66" y="6"/>
                      <a:pt x="61" y="0"/>
                      <a:pt x="5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66" y="54"/>
                    </a:lnTo>
                    <a:close/>
                  </a:path>
                </a:pathLst>
              </a:custGeom>
              <a:solidFill>
                <a:srgbClr val="53BAE9"/>
              </a:solidFill>
              <a:ln w="9525">
                <a:noFill/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23"/>
              <p:cNvSpPr>
                <a:spLocks/>
              </p:cNvSpPr>
              <p:nvPr/>
            </p:nvSpPr>
            <p:spPr bwMode="auto">
              <a:xfrm>
                <a:off x="6602694" y="1037758"/>
                <a:ext cx="233363" cy="192088"/>
              </a:xfrm>
              <a:custGeom>
                <a:avLst/>
                <a:gdLst>
                  <a:gd name="T0" fmla="*/ 0 w 66"/>
                  <a:gd name="T1" fmla="*/ 0 h 54"/>
                  <a:gd name="T2" fmla="*/ 0 w 66"/>
                  <a:gd name="T3" fmla="*/ 54 h 54"/>
                  <a:gd name="T4" fmla="*/ 54 w 66"/>
                  <a:gd name="T5" fmla="*/ 54 h 54"/>
                  <a:gd name="T6" fmla="*/ 66 w 66"/>
                  <a:gd name="T7" fmla="*/ 42 h 54"/>
                  <a:gd name="T8" fmla="*/ 66 w 66"/>
                  <a:gd name="T9" fmla="*/ 0 h 54"/>
                  <a:gd name="T10" fmla="*/ 0 w 66"/>
                  <a:gd name="T1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4">
                    <a:moveTo>
                      <a:pt x="0" y="0"/>
                    </a:moveTo>
                    <a:cubicBezTo>
                      <a:pt x="0" y="54"/>
                      <a:pt x="0" y="54"/>
                      <a:pt x="0" y="54"/>
                    </a:cubicBezTo>
                    <a:cubicBezTo>
                      <a:pt x="54" y="54"/>
                      <a:pt x="54" y="54"/>
                      <a:pt x="54" y="54"/>
                    </a:cubicBezTo>
                    <a:cubicBezTo>
                      <a:pt x="61" y="54"/>
                      <a:pt x="66" y="49"/>
                      <a:pt x="66" y="42"/>
                    </a:cubicBezTo>
                    <a:cubicBezTo>
                      <a:pt x="66" y="0"/>
                      <a:pt x="66" y="0"/>
                      <a:pt x="6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3BAE9"/>
              </a:solidFill>
              <a:ln w="9525">
                <a:noFill/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24"/>
              <p:cNvSpPr>
                <a:spLocks/>
              </p:cNvSpPr>
              <p:nvPr/>
            </p:nvSpPr>
            <p:spPr bwMode="auto">
              <a:xfrm>
                <a:off x="6326469" y="804395"/>
                <a:ext cx="233363" cy="192088"/>
              </a:xfrm>
              <a:custGeom>
                <a:avLst/>
                <a:gdLst>
                  <a:gd name="T0" fmla="*/ 66 w 66"/>
                  <a:gd name="T1" fmla="*/ 54 h 54"/>
                  <a:gd name="T2" fmla="*/ 66 w 66"/>
                  <a:gd name="T3" fmla="*/ 0 h 54"/>
                  <a:gd name="T4" fmla="*/ 12 w 66"/>
                  <a:gd name="T5" fmla="*/ 0 h 54"/>
                  <a:gd name="T6" fmla="*/ 0 w 66"/>
                  <a:gd name="T7" fmla="*/ 12 h 54"/>
                  <a:gd name="T8" fmla="*/ 0 w 66"/>
                  <a:gd name="T9" fmla="*/ 54 h 54"/>
                  <a:gd name="T10" fmla="*/ 66 w 66"/>
                  <a:gd name="T11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4">
                    <a:moveTo>
                      <a:pt x="66" y="54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66" y="54"/>
                    </a:lnTo>
                    <a:close/>
                  </a:path>
                </a:pathLst>
              </a:custGeom>
              <a:solidFill>
                <a:srgbClr val="53BAE9"/>
              </a:solidFill>
              <a:ln w="9525">
                <a:noFill/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25"/>
              <p:cNvSpPr>
                <a:spLocks/>
              </p:cNvSpPr>
              <p:nvPr/>
            </p:nvSpPr>
            <p:spPr bwMode="auto">
              <a:xfrm>
                <a:off x="6326469" y="1037758"/>
                <a:ext cx="233363" cy="192088"/>
              </a:xfrm>
              <a:custGeom>
                <a:avLst/>
                <a:gdLst>
                  <a:gd name="T0" fmla="*/ 0 w 66"/>
                  <a:gd name="T1" fmla="*/ 0 h 54"/>
                  <a:gd name="T2" fmla="*/ 0 w 66"/>
                  <a:gd name="T3" fmla="*/ 42 h 54"/>
                  <a:gd name="T4" fmla="*/ 12 w 66"/>
                  <a:gd name="T5" fmla="*/ 54 h 54"/>
                  <a:gd name="T6" fmla="*/ 66 w 66"/>
                  <a:gd name="T7" fmla="*/ 54 h 54"/>
                  <a:gd name="T8" fmla="*/ 66 w 66"/>
                  <a:gd name="T9" fmla="*/ 0 h 54"/>
                  <a:gd name="T10" fmla="*/ 0 w 66"/>
                  <a:gd name="T1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4">
                    <a:moveTo>
                      <a:pt x="0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49"/>
                      <a:pt x="5" y="54"/>
                      <a:pt x="12" y="54"/>
                    </a:cubicBezTo>
                    <a:cubicBezTo>
                      <a:pt x="66" y="54"/>
                      <a:pt x="66" y="54"/>
                      <a:pt x="66" y="54"/>
                    </a:cubicBezTo>
                    <a:cubicBezTo>
                      <a:pt x="66" y="0"/>
                      <a:pt x="66" y="0"/>
                      <a:pt x="6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3BAE9"/>
              </a:solidFill>
              <a:ln w="9525">
                <a:noFill/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" name="组合 73"/>
            <p:cNvGrpSpPr/>
            <p:nvPr/>
          </p:nvGrpSpPr>
          <p:grpSpPr>
            <a:xfrm>
              <a:off x="3780816" y="4401356"/>
              <a:ext cx="550863" cy="466725"/>
              <a:chOff x="9259888" y="3257550"/>
              <a:chExt cx="550863" cy="466725"/>
            </a:xfrm>
            <a:solidFill>
              <a:srgbClr val="53BAE9"/>
            </a:solidFill>
            <a:effectLst>
              <a:outerShdw blurRad="50800" dist="50800" dir="5400000" algn="ctr" rotWithShape="0">
                <a:srgbClr val="53BAE9"/>
              </a:outerShdw>
            </a:effectLst>
          </p:grpSpPr>
          <p:sp>
            <p:nvSpPr>
              <p:cNvPr id="53" name="Rectangle 111"/>
              <p:cNvSpPr>
                <a:spLocks noChangeArrowheads="1"/>
              </p:cNvSpPr>
              <p:nvPr/>
            </p:nvSpPr>
            <p:spPr bwMode="auto">
              <a:xfrm>
                <a:off x="9366251" y="3468688"/>
                <a:ext cx="41275" cy="85725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Freeform 112"/>
              <p:cNvSpPr>
                <a:spLocks noEditPoints="1"/>
              </p:cNvSpPr>
              <p:nvPr/>
            </p:nvSpPr>
            <p:spPr bwMode="auto">
              <a:xfrm>
                <a:off x="9259888" y="3257550"/>
                <a:ext cx="550863" cy="233363"/>
              </a:xfrm>
              <a:custGeom>
                <a:avLst/>
                <a:gdLst>
                  <a:gd name="T0" fmla="*/ 114 w 156"/>
                  <a:gd name="T1" fmla="*/ 24 h 66"/>
                  <a:gd name="T2" fmla="*/ 114 w 156"/>
                  <a:gd name="T3" fmla="*/ 23 h 66"/>
                  <a:gd name="T4" fmla="*/ 114 w 156"/>
                  <a:gd name="T5" fmla="*/ 18 h 66"/>
                  <a:gd name="T6" fmla="*/ 96 w 156"/>
                  <a:gd name="T7" fmla="*/ 0 h 66"/>
                  <a:gd name="T8" fmla="*/ 60 w 156"/>
                  <a:gd name="T9" fmla="*/ 0 h 66"/>
                  <a:gd name="T10" fmla="*/ 42 w 156"/>
                  <a:gd name="T11" fmla="*/ 18 h 66"/>
                  <a:gd name="T12" fmla="*/ 42 w 156"/>
                  <a:gd name="T13" fmla="*/ 24 h 66"/>
                  <a:gd name="T14" fmla="*/ 0 w 156"/>
                  <a:gd name="T15" fmla="*/ 24 h 66"/>
                  <a:gd name="T16" fmla="*/ 0 w 156"/>
                  <a:gd name="T17" fmla="*/ 66 h 66"/>
                  <a:gd name="T18" fmla="*/ 24 w 156"/>
                  <a:gd name="T19" fmla="*/ 66 h 66"/>
                  <a:gd name="T20" fmla="*/ 24 w 156"/>
                  <a:gd name="T21" fmla="*/ 54 h 66"/>
                  <a:gd name="T22" fmla="*/ 48 w 156"/>
                  <a:gd name="T23" fmla="*/ 54 h 66"/>
                  <a:gd name="T24" fmla="*/ 48 w 156"/>
                  <a:gd name="T25" fmla="*/ 66 h 66"/>
                  <a:gd name="T26" fmla="*/ 108 w 156"/>
                  <a:gd name="T27" fmla="*/ 66 h 66"/>
                  <a:gd name="T28" fmla="*/ 108 w 156"/>
                  <a:gd name="T29" fmla="*/ 54 h 66"/>
                  <a:gd name="T30" fmla="*/ 132 w 156"/>
                  <a:gd name="T31" fmla="*/ 54 h 66"/>
                  <a:gd name="T32" fmla="*/ 132 w 156"/>
                  <a:gd name="T33" fmla="*/ 66 h 66"/>
                  <a:gd name="T34" fmla="*/ 156 w 156"/>
                  <a:gd name="T35" fmla="*/ 66 h 66"/>
                  <a:gd name="T36" fmla="*/ 156 w 156"/>
                  <a:gd name="T37" fmla="*/ 24 h 66"/>
                  <a:gd name="T38" fmla="*/ 114 w 156"/>
                  <a:gd name="T39" fmla="*/ 24 h 66"/>
                  <a:gd name="T40" fmla="*/ 54 w 156"/>
                  <a:gd name="T41" fmla="*/ 18 h 66"/>
                  <a:gd name="T42" fmla="*/ 60 w 156"/>
                  <a:gd name="T43" fmla="*/ 12 h 66"/>
                  <a:gd name="T44" fmla="*/ 96 w 156"/>
                  <a:gd name="T45" fmla="*/ 12 h 66"/>
                  <a:gd name="T46" fmla="*/ 102 w 156"/>
                  <a:gd name="T47" fmla="*/ 18 h 66"/>
                  <a:gd name="T48" fmla="*/ 102 w 156"/>
                  <a:gd name="T49" fmla="*/ 24 h 66"/>
                  <a:gd name="T50" fmla="*/ 54 w 156"/>
                  <a:gd name="T51" fmla="*/ 24 h 66"/>
                  <a:gd name="T52" fmla="*/ 54 w 156"/>
                  <a:gd name="T53" fmla="*/ 1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56" h="66">
                    <a:moveTo>
                      <a:pt x="114" y="24"/>
                    </a:moveTo>
                    <a:cubicBezTo>
                      <a:pt x="114" y="23"/>
                      <a:pt x="114" y="23"/>
                      <a:pt x="114" y="23"/>
                    </a:cubicBezTo>
                    <a:cubicBezTo>
                      <a:pt x="114" y="18"/>
                      <a:pt x="114" y="18"/>
                      <a:pt x="114" y="18"/>
                    </a:cubicBezTo>
                    <a:cubicBezTo>
                      <a:pt x="114" y="6"/>
                      <a:pt x="105" y="0"/>
                      <a:pt x="96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48" y="0"/>
                      <a:pt x="42" y="9"/>
                      <a:pt x="42" y="18"/>
                    </a:cubicBezTo>
                    <a:cubicBezTo>
                      <a:pt x="42" y="24"/>
                      <a:pt x="42" y="24"/>
                      <a:pt x="42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108" y="66"/>
                      <a:pt x="108" y="66"/>
                      <a:pt x="108" y="66"/>
                    </a:cubicBezTo>
                    <a:cubicBezTo>
                      <a:pt x="108" y="54"/>
                      <a:pt x="108" y="54"/>
                      <a:pt x="108" y="54"/>
                    </a:cubicBezTo>
                    <a:cubicBezTo>
                      <a:pt x="132" y="54"/>
                      <a:pt x="132" y="54"/>
                      <a:pt x="132" y="54"/>
                    </a:cubicBezTo>
                    <a:cubicBezTo>
                      <a:pt x="132" y="66"/>
                      <a:pt x="132" y="66"/>
                      <a:pt x="132" y="66"/>
                    </a:cubicBezTo>
                    <a:cubicBezTo>
                      <a:pt x="156" y="66"/>
                      <a:pt x="156" y="66"/>
                      <a:pt x="156" y="66"/>
                    </a:cubicBezTo>
                    <a:cubicBezTo>
                      <a:pt x="156" y="24"/>
                      <a:pt x="156" y="24"/>
                      <a:pt x="156" y="24"/>
                    </a:cubicBezTo>
                    <a:lnTo>
                      <a:pt x="114" y="24"/>
                    </a:lnTo>
                    <a:close/>
                    <a:moveTo>
                      <a:pt x="54" y="18"/>
                    </a:moveTo>
                    <a:cubicBezTo>
                      <a:pt x="54" y="18"/>
                      <a:pt x="54" y="12"/>
                      <a:pt x="60" y="12"/>
                    </a:cubicBez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12"/>
                      <a:pt x="102" y="12"/>
                      <a:pt x="102" y="18"/>
                    </a:cubicBezTo>
                    <a:cubicBezTo>
                      <a:pt x="102" y="24"/>
                      <a:pt x="102" y="24"/>
                      <a:pt x="102" y="24"/>
                    </a:cubicBezTo>
                    <a:cubicBezTo>
                      <a:pt x="54" y="24"/>
                      <a:pt x="54" y="24"/>
                      <a:pt x="54" y="24"/>
                    </a:cubicBezTo>
                    <a:lnTo>
                      <a:pt x="54" y="1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Freeform 113"/>
              <p:cNvSpPr>
                <a:spLocks/>
              </p:cNvSpPr>
              <p:nvPr/>
            </p:nvSpPr>
            <p:spPr bwMode="auto">
              <a:xfrm>
                <a:off x="9280526" y="3511550"/>
                <a:ext cx="509588" cy="212725"/>
              </a:xfrm>
              <a:custGeom>
                <a:avLst/>
                <a:gdLst>
                  <a:gd name="T0" fmla="*/ 281 w 321"/>
                  <a:gd name="T1" fmla="*/ 40 h 134"/>
                  <a:gd name="T2" fmla="*/ 227 w 321"/>
                  <a:gd name="T3" fmla="*/ 40 h 134"/>
                  <a:gd name="T4" fmla="*/ 227 w 321"/>
                  <a:gd name="T5" fmla="*/ 0 h 134"/>
                  <a:gd name="T6" fmla="*/ 94 w 321"/>
                  <a:gd name="T7" fmla="*/ 0 h 134"/>
                  <a:gd name="T8" fmla="*/ 94 w 321"/>
                  <a:gd name="T9" fmla="*/ 40 h 134"/>
                  <a:gd name="T10" fmla="*/ 40 w 321"/>
                  <a:gd name="T11" fmla="*/ 40 h 134"/>
                  <a:gd name="T12" fmla="*/ 40 w 321"/>
                  <a:gd name="T13" fmla="*/ 0 h 134"/>
                  <a:gd name="T14" fmla="*/ 0 w 321"/>
                  <a:gd name="T15" fmla="*/ 0 h 134"/>
                  <a:gd name="T16" fmla="*/ 0 w 321"/>
                  <a:gd name="T17" fmla="*/ 134 h 134"/>
                  <a:gd name="T18" fmla="*/ 321 w 321"/>
                  <a:gd name="T19" fmla="*/ 134 h 134"/>
                  <a:gd name="T20" fmla="*/ 321 w 321"/>
                  <a:gd name="T21" fmla="*/ 0 h 134"/>
                  <a:gd name="T22" fmla="*/ 281 w 321"/>
                  <a:gd name="T23" fmla="*/ 0 h 134"/>
                  <a:gd name="T24" fmla="*/ 281 w 321"/>
                  <a:gd name="T25" fmla="*/ 4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1" h="134">
                    <a:moveTo>
                      <a:pt x="281" y="40"/>
                    </a:moveTo>
                    <a:lnTo>
                      <a:pt x="227" y="40"/>
                    </a:lnTo>
                    <a:lnTo>
                      <a:pt x="227" y="0"/>
                    </a:lnTo>
                    <a:lnTo>
                      <a:pt x="94" y="0"/>
                    </a:lnTo>
                    <a:lnTo>
                      <a:pt x="94" y="40"/>
                    </a:lnTo>
                    <a:lnTo>
                      <a:pt x="40" y="40"/>
                    </a:lnTo>
                    <a:lnTo>
                      <a:pt x="40" y="0"/>
                    </a:lnTo>
                    <a:lnTo>
                      <a:pt x="0" y="0"/>
                    </a:lnTo>
                    <a:lnTo>
                      <a:pt x="0" y="134"/>
                    </a:lnTo>
                    <a:lnTo>
                      <a:pt x="321" y="134"/>
                    </a:lnTo>
                    <a:lnTo>
                      <a:pt x="321" y="0"/>
                    </a:lnTo>
                    <a:lnTo>
                      <a:pt x="281" y="0"/>
                    </a:lnTo>
                    <a:lnTo>
                      <a:pt x="281" y="4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Rectangle 114"/>
              <p:cNvSpPr>
                <a:spLocks noChangeArrowheads="1"/>
              </p:cNvSpPr>
              <p:nvPr/>
            </p:nvSpPr>
            <p:spPr bwMode="auto">
              <a:xfrm>
                <a:off x="9663113" y="3468688"/>
                <a:ext cx="41275" cy="85725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57" name="Freeform 31"/>
            <p:cNvSpPr>
              <a:spLocks/>
            </p:cNvSpPr>
            <p:nvPr/>
          </p:nvSpPr>
          <p:spPr bwMode="auto">
            <a:xfrm>
              <a:off x="4775200" y="3179763"/>
              <a:ext cx="509588" cy="509587"/>
            </a:xfrm>
            <a:custGeom>
              <a:avLst/>
              <a:gdLst>
                <a:gd name="T0" fmla="*/ 2147483647 w 144"/>
                <a:gd name="T1" fmla="*/ 2147483647 h 144"/>
                <a:gd name="T2" fmla="*/ 0 w 144"/>
                <a:gd name="T3" fmla="*/ 2147483647 h 144"/>
                <a:gd name="T4" fmla="*/ 2147483647 w 144"/>
                <a:gd name="T5" fmla="*/ 2147483647 h 144"/>
                <a:gd name="T6" fmla="*/ 2147483647 w 144"/>
                <a:gd name="T7" fmla="*/ 2147483647 h 144"/>
                <a:gd name="T8" fmla="*/ 2147483647 w 144"/>
                <a:gd name="T9" fmla="*/ 2147483647 h 144"/>
                <a:gd name="T10" fmla="*/ 2147483647 w 144"/>
                <a:gd name="T11" fmla="*/ 2147483647 h 144"/>
                <a:gd name="T12" fmla="*/ 2147483647 w 144"/>
                <a:gd name="T13" fmla="*/ 2147483647 h 1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4"/>
                <a:gd name="T22" fmla="*/ 0 h 144"/>
                <a:gd name="T23" fmla="*/ 144 w 144"/>
                <a:gd name="T24" fmla="*/ 144 h 1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4" h="144">
                  <a:moveTo>
                    <a:pt x="72" y="36"/>
                  </a:moveTo>
                  <a:cubicBezTo>
                    <a:pt x="48" y="0"/>
                    <a:pt x="0" y="21"/>
                    <a:pt x="0" y="61"/>
                  </a:cubicBezTo>
                  <a:cubicBezTo>
                    <a:pt x="0" y="87"/>
                    <a:pt x="24" y="106"/>
                    <a:pt x="42" y="120"/>
                  </a:cubicBezTo>
                  <a:cubicBezTo>
                    <a:pt x="61" y="135"/>
                    <a:pt x="66" y="138"/>
                    <a:pt x="72" y="144"/>
                  </a:cubicBezTo>
                  <a:cubicBezTo>
                    <a:pt x="78" y="138"/>
                    <a:pt x="83" y="135"/>
                    <a:pt x="102" y="120"/>
                  </a:cubicBezTo>
                  <a:cubicBezTo>
                    <a:pt x="120" y="106"/>
                    <a:pt x="144" y="87"/>
                    <a:pt x="144" y="60"/>
                  </a:cubicBezTo>
                  <a:cubicBezTo>
                    <a:pt x="144" y="21"/>
                    <a:pt x="96" y="0"/>
                    <a:pt x="72" y="36"/>
                  </a:cubicBezTo>
                </a:path>
              </a:pathLst>
            </a:custGeom>
            <a:solidFill>
              <a:srgbClr val="53BAE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981700" y="1708178"/>
            <a:ext cx="476450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53BAE9"/>
                </a:solidFill>
              </a:rPr>
              <a:t>断言：确定被测试的方法是否按照预期的效果正常工作。</a:t>
            </a:r>
            <a:endParaRPr lang="en-US" altLang="zh-CN" sz="2000" dirty="0" smtClean="0">
              <a:solidFill>
                <a:srgbClr val="53BAE9"/>
              </a:solidFill>
            </a:endParaRPr>
          </a:p>
          <a:p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 bwMode="auto">
          <a:xfrm>
            <a:off x="5981700" y="2549760"/>
            <a:ext cx="53467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000" dirty="0" err="1">
                <a:solidFill>
                  <a:srgbClr val="53BAE9"/>
                </a:solidFill>
              </a:rPr>
              <a:t>assertEquals</a:t>
            </a:r>
            <a:r>
              <a:rPr lang="en-US" altLang="zh-CN" sz="2000" dirty="0">
                <a:solidFill>
                  <a:srgbClr val="53BAE9"/>
                </a:solidFill>
              </a:rPr>
              <a:t>([String message],</a:t>
            </a:r>
            <a:r>
              <a:rPr lang="en-US" altLang="zh-CN" sz="2000" dirty="0" err="1">
                <a:solidFill>
                  <a:srgbClr val="53BAE9"/>
                </a:solidFill>
              </a:rPr>
              <a:t>expected,actual</a:t>
            </a:r>
            <a:r>
              <a:rPr lang="en-US" altLang="zh-CN" sz="2000" dirty="0">
                <a:solidFill>
                  <a:srgbClr val="53BAE9"/>
                </a:solidFill>
              </a:rPr>
              <a:t>) </a:t>
            </a:r>
            <a:br>
              <a:rPr lang="en-US" altLang="zh-CN" sz="2000" dirty="0">
                <a:solidFill>
                  <a:srgbClr val="53BAE9"/>
                </a:solidFill>
              </a:rPr>
            </a:br>
            <a:r>
              <a:rPr lang="en-US" altLang="zh-CN" sz="2000" dirty="0">
                <a:solidFill>
                  <a:srgbClr val="53BAE9"/>
                </a:solidFill>
              </a:rPr>
              <a:t>message</a:t>
            </a:r>
            <a:r>
              <a:rPr lang="zh-CN" altLang="en-US" sz="2000" dirty="0">
                <a:solidFill>
                  <a:srgbClr val="53BAE9"/>
                </a:solidFill>
              </a:rPr>
              <a:t>可选，错误发生时报告消息。 </a:t>
            </a:r>
            <a:br>
              <a:rPr lang="zh-CN" altLang="en-US" sz="2000" dirty="0">
                <a:solidFill>
                  <a:srgbClr val="53BAE9"/>
                </a:solidFill>
              </a:rPr>
            </a:br>
            <a:r>
              <a:rPr lang="en-US" altLang="zh-CN" sz="2000" dirty="0">
                <a:solidFill>
                  <a:srgbClr val="53BAE9"/>
                </a:solidFill>
              </a:rPr>
              <a:t>expected</a:t>
            </a:r>
            <a:r>
              <a:rPr lang="zh-CN" altLang="en-US" sz="2000" dirty="0">
                <a:solidFill>
                  <a:srgbClr val="53BAE9"/>
                </a:solidFill>
              </a:rPr>
              <a:t>是期望值。 </a:t>
            </a:r>
            <a:br>
              <a:rPr lang="zh-CN" altLang="en-US" sz="2000" dirty="0">
                <a:solidFill>
                  <a:srgbClr val="53BAE9"/>
                </a:solidFill>
              </a:rPr>
            </a:br>
            <a:r>
              <a:rPr lang="en-US" altLang="zh-CN" sz="2000" dirty="0">
                <a:solidFill>
                  <a:srgbClr val="53BAE9"/>
                </a:solidFill>
              </a:rPr>
              <a:t>actual</a:t>
            </a:r>
            <a:r>
              <a:rPr lang="zh-CN" altLang="en-US" sz="2000" dirty="0">
                <a:solidFill>
                  <a:srgbClr val="53BAE9"/>
                </a:solidFill>
              </a:rPr>
              <a:t>是测试方法返回值 </a:t>
            </a:r>
            <a:endParaRPr lang="en-US" altLang="zh-CN" sz="1867" kern="0" dirty="0">
              <a:solidFill>
                <a:srgbClr val="53BAE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4180000"/>
            <a:ext cx="3873201" cy="1750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4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B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rot="10800000">
            <a:off x="2551641" y="3295381"/>
            <a:ext cx="267237" cy="2672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10800000">
            <a:off x="1913518" y="3328786"/>
            <a:ext cx="200428" cy="200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0800000">
            <a:off x="1342205" y="3362190"/>
            <a:ext cx="133619" cy="13361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0800000">
            <a:off x="837701" y="3395595"/>
            <a:ext cx="66809" cy="66809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373122" y="3295382"/>
            <a:ext cx="267237" cy="2672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0078054" y="3328787"/>
            <a:ext cx="200428" cy="200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716176" y="3362191"/>
            <a:ext cx="133619" cy="13361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1287490" y="3395595"/>
            <a:ext cx="66809" cy="66809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190771" y="2828836"/>
            <a:ext cx="1207383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72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72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560528" y="2811246"/>
            <a:ext cx="4440700" cy="1112398"/>
            <a:chOff x="4494727" y="2895096"/>
            <a:chExt cx="4440700" cy="1112398"/>
          </a:xfrm>
        </p:grpSpPr>
        <p:sp>
          <p:nvSpPr>
            <p:cNvPr id="14" name="文本框 13"/>
            <p:cNvSpPr txBox="1"/>
            <p:nvPr/>
          </p:nvSpPr>
          <p:spPr>
            <a:xfrm>
              <a:off x="4494727" y="2895096"/>
              <a:ext cx="444070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2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Mockito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94727" y="3607384"/>
              <a:ext cx="440457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基于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Java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语言的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mock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测试框架</a:t>
              </a:r>
              <a:endParaRPr lang="zh-CN" altLang="en-US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4494727" y="3504543"/>
              <a:ext cx="440457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任意多边形 16"/>
          <p:cNvSpPr/>
          <p:nvPr/>
        </p:nvSpPr>
        <p:spPr>
          <a:xfrm>
            <a:off x="-1" y="4882636"/>
            <a:ext cx="12192001" cy="1975365"/>
          </a:xfrm>
          <a:custGeom>
            <a:avLst/>
            <a:gdLst>
              <a:gd name="connsiteX0" fmla="*/ 4353340 w 12192001"/>
              <a:gd name="connsiteY0" fmla="*/ 0 h 1975365"/>
              <a:gd name="connsiteX1" fmla="*/ 5522941 w 12192001"/>
              <a:gd name="connsiteY1" fmla="*/ 551581 h 1975365"/>
              <a:gd name="connsiteX2" fmla="*/ 5532197 w 12192001"/>
              <a:gd name="connsiteY2" fmla="*/ 563959 h 1975365"/>
              <a:gd name="connsiteX3" fmla="*/ 5553053 w 12192001"/>
              <a:gd name="connsiteY3" fmla="*/ 553912 h 1975365"/>
              <a:gd name="connsiteX4" fmla="*/ 6143039 w 12192001"/>
              <a:gd name="connsiteY4" fmla="*/ 434799 h 1975365"/>
              <a:gd name="connsiteX5" fmla="*/ 7214812 w 12192001"/>
              <a:gd name="connsiteY5" fmla="*/ 878743 h 1975365"/>
              <a:gd name="connsiteX6" fmla="*/ 7274619 w 12192001"/>
              <a:gd name="connsiteY6" fmla="*/ 944547 h 1975365"/>
              <a:gd name="connsiteX7" fmla="*/ 7300992 w 12192001"/>
              <a:gd name="connsiteY7" fmla="*/ 901137 h 1975365"/>
              <a:gd name="connsiteX8" fmla="*/ 8776254 w 12192001"/>
              <a:gd name="connsiteY8" fmla="*/ 116746 h 1975365"/>
              <a:gd name="connsiteX9" fmla="*/ 10251516 w 12192001"/>
              <a:gd name="connsiteY9" fmla="*/ 901137 h 1975365"/>
              <a:gd name="connsiteX10" fmla="*/ 10255993 w 12192001"/>
              <a:gd name="connsiteY10" fmla="*/ 908506 h 1975365"/>
              <a:gd name="connsiteX11" fmla="*/ 10332727 w 12192001"/>
              <a:gd name="connsiteY11" fmla="*/ 824077 h 1975365"/>
              <a:gd name="connsiteX12" fmla="*/ 11404501 w 12192001"/>
              <a:gd name="connsiteY12" fmla="*/ 380133 h 1975365"/>
              <a:gd name="connsiteX13" fmla="*/ 12126982 w 12192001"/>
              <a:gd name="connsiteY13" fmla="*/ 563072 h 1975365"/>
              <a:gd name="connsiteX14" fmla="*/ 12192001 w 12192001"/>
              <a:gd name="connsiteY14" fmla="*/ 602572 h 1975365"/>
              <a:gd name="connsiteX15" fmla="*/ 12192001 w 12192001"/>
              <a:gd name="connsiteY15" fmla="*/ 1975365 h 1975365"/>
              <a:gd name="connsiteX16" fmla="*/ 0 w 12192001"/>
              <a:gd name="connsiteY16" fmla="*/ 1975365 h 1975365"/>
              <a:gd name="connsiteX17" fmla="*/ 0 w 12192001"/>
              <a:gd name="connsiteY17" fmla="*/ 204727 h 1975365"/>
              <a:gd name="connsiteX18" fmla="*/ 55205 w 12192001"/>
              <a:gd name="connsiteY18" fmla="*/ 207862 h 1975365"/>
              <a:gd name="connsiteX19" fmla="*/ 1223759 w 12192001"/>
              <a:gd name="connsiteY19" fmla="*/ 843689 h 1975365"/>
              <a:gd name="connsiteX20" fmla="*/ 1311523 w 12192001"/>
              <a:gd name="connsiteY20" fmla="*/ 961054 h 1975365"/>
              <a:gd name="connsiteX21" fmla="*/ 1316220 w 12192001"/>
              <a:gd name="connsiteY21" fmla="*/ 955887 h 1975365"/>
              <a:gd name="connsiteX22" fmla="*/ 2574237 w 12192001"/>
              <a:gd name="connsiteY22" fmla="*/ 434799 h 1975365"/>
              <a:gd name="connsiteX23" fmla="*/ 3103288 w 12192001"/>
              <a:gd name="connsiteY23" fmla="*/ 514784 h 1975365"/>
              <a:gd name="connsiteX24" fmla="*/ 3188753 w 12192001"/>
              <a:gd name="connsiteY24" fmla="*/ 546065 h 1975365"/>
              <a:gd name="connsiteX25" fmla="*/ 3281567 w 12192001"/>
              <a:gd name="connsiteY25" fmla="*/ 443944 h 1975365"/>
              <a:gd name="connsiteX26" fmla="*/ 4353340 w 12192001"/>
              <a:gd name="connsiteY26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192001" h="1975365">
                <a:moveTo>
                  <a:pt x="4353340" y="0"/>
                </a:moveTo>
                <a:cubicBezTo>
                  <a:pt x="4824213" y="0"/>
                  <a:pt x="5244936" y="214716"/>
                  <a:pt x="5522941" y="551581"/>
                </a:cubicBezTo>
                <a:lnTo>
                  <a:pt x="5532197" y="563959"/>
                </a:lnTo>
                <a:lnTo>
                  <a:pt x="5553053" y="553912"/>
                </a:lnTo>
                <a:cubicBezTo>
                  <a:pt x="5734391" y="477212"/>
                  <a:pt x="5933762" y="434799"/>
                  <a:pt x="6143039" y="434799"/>
                </a:cubicBezTo>
                <a:cubicBezTo>
                  <a:pt x="6561592" y="434799"/>
                  <a:pt x="6940521" y="604452"/>
                  <a:pt x="7214812" y="878743"/>
                </a:cubicBezTo>
                <a:lnTo>
                  <a:pt x="7274619" y="944547"/>
                </a:lnTo>
                <a:lnTo>
                  <a:pt x="7300992" y="901137"/>
                </a:lnTo>
                <a:cubicBezTo>
                  <a:pt x="7620710" y="427892"/>
                  <a:pt x="8162146" y="116746"/>
                  <a:pt x="8776254" y="116746"/>
                </a:cubicBezTo>
                <a:cubicBezTo>
                  <a:pt x="9390362" y="116746"/>
                  <a:pt x="9931798" y="427892"/>
                  <a:pt x="10251516" y="901137"/>
                </a:cubicBezTo>
                <a:lnTo>
                  <a:pt x="10255993" y="908506"/>
                </a:lnTo>
                <a:lnTo>
                  <a:pt x="10332727" y="824077"/>
                </a:lnTo>
                <a:cubicBezTo>
                  <a:pt x="10607018" y="549786"/>
                  <a:pt x="10985947" y="380133"/>
                  <a:pt x="11404501" y="380133"/>
                </a:cubicBezTo>
                <a:cubicBezTo>
                  <a:pt x="11666097" y="380133"/>
                  <a:pt x="11912215" y="446404"/>
                  <a:pt x="12126982" y="563072"/>
                </a:cubicBezTo>
                <a:lnTo>
                  <a:pt x="12192001" y="60257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55205" y="207862"/>
                </a:lnTo>
                <a:cubicBezTo>
                  <a:pt x="524453" y="261507"/>
                  <a:pt x="938234" y="497713"/>
                  <a:pt x="1223759" y="843689"/>
                </a:cubicBezTo>
                <a:lnTo>
                  <a:pt x="1311523" y="961054"/>
                </a:lnTo>
                <a:lnTo>
                  <a:pt x="1316220" y="955887"/>
                </a:lnTo>
                <a:cubicBezTo>
                  <a:pt x="1638174" y="633932"/>
                  <a:pt x="2082950" y="434799"/>
                  <a:pt x="2574237" y="434799"/>
                </a:cubicBezTo>
                <a:cubicBezTo>
                  <a:pt x="2758469" y="434799"/>
                  <a:pt x="2936161" y="462802"/>
                  <a:pt x="3103288" y="514784"/>
                </a:cubicBezTo>
                <a:lnTo>
                  <a:pt x="3188753" y="546065"/>
                </a:lnTo>
                <a:lnTo>
                  <a:pt x="3281567" y="443944"/>
                </a:lnTo>
                <a:cubicBezTo>
                  <a:pt x="3555858" y="169652"/>
                  <a:pt x="3934787" y="0"/>
                  <a:pt x="4353340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-1" y="5412809"/>
            <a:ext cx="12192000" cy="1445191"/>
          </a:xfrm>
          <a:custGeom>
            <a:avLst/>
            <a:gdLst>
              <a:gd name="connsiteX0" fmla="*/ 3397688 w 12192000"/>
              <a:gd name="connsiteY0" fmla="*/ 0 h 1445191"/>
              <a:gd name="connsiteX1" fmla="*/ 4028686 w 12192000"/>
              <a:gd name="connsiteY1" fmla="*/ 335498 h 1445191"/>
              <a:gd name="connsiteX2" fmla="*/ 4064859 w 12192000"/>
              <a:gd name="connsiteY2" fmla="*/ 402142 h 1445191"/>
              <a:gd name="connsiteX3" fmla="*/ 4184991 w 12192000"/>
              <a:gd name="connsiteY3" fmla="*/ 336937 h 1445191"/>
              <a:gd name="connsiteX4" fmla="*/ 4481190 w 12192000"/>
              <a:gd name="connsiteY4" fmla="*/ 277137 h 1445191"/>
              <a:gd name="connsiteX5" fmla="*/ 5112188 w 12192000"/>
              <a:gd name="connsiteY5" fmla="*/ 612635 h 1445191"/>
              <a:gd name="connsiteX6" fmla="*/ 5112268 w 12192000"/>
              <a:gd name="connsiteY6" fmla="*/ 612785 h 1445191"/>
              <a:gd name="connsiteX7" fmla="*/ 5138627 w 12192000"/>
              <a:gd name="connsiteY7" fmla="*/ 564223 h 1445191"/>
              <a:gd name="connsiteX8" fmla="*/ 5943603 w 12192000"/>
              <a:gd name="connsiteY8" fmla="*/ 136221 h 1445191"/>
              <a:gd name="connsiteX9" fmla="*/ 6406326 w 12192000"/>
              <a:gd name="connsiteY9" fmla="*/ 253387 h 1445191"/>
              <a:gd name="connsiteX10" fmla="*/ 6446733 w 12192000"/>
              <a:gd name="connsiteY10" fmla="*/ 277935 h 1445191"/>
              <a:gd name="connsiteX11" fmla="*/ 6492158 w 12192000"/>
              <a:gd name="connsiteY11" fmla="*/ 222879 h 1445191"/>
              <a:gd name="connsiteX12" fmla="*/ 7030236 w 12192000"/>
              <a:gd name="connsiteY12" fmla="*/ 0 h 1445191"/>
              <a:gd name="connsiteX13" fmla="*/ 7568314 w 12192000"/>
              <a:gd name="connsiteY13" fmla="*/ 222879 h 1445191"/>
              <a:gd name="connsiteX14" fmla="*/ 7608074 w 12192000"/>
              <a:gd name="connsiteY14" fmla="*/ 271069 h 1445191"/>
              <a:gd name="connsiteX15" fmla="*/ 7616564 w 12192000"/>
              <a:gd name="connsiteY15" fmla="*/ 265911 h 1445191"/>
              <a:gd name="connsiteX16" fmla="*/ 8079289 w 12192000"/>
              <a:gd name="connsiteY16" fmla="*/ 148745 h 1445191"/>
              <a:gd name="connsiteX17" fmla="*/ 8813332 w 12192000"/>
              <a:gd name="connsiteY17" fmla="*/ 484217 h 1445191"/>
              <a:gd name="connsiteX18" fmla="*/ 8909108 w 12192000"/>
              <a:gd name="connsiteY18" fmla="*/ 615575 h 1445191"/>
              <a:gd name="connsiteX19" fmla="*/ 8910704 w 12192000"/>
              <a:gd name="connsiteY19" fmla="*/ 612634 h 1445191"/>
              <a:gd name="connsiteX20" fmla="*/ 9541702 w 12192000"/>
              <a:gd name="connsiteY20" fmla="*/ 277136 h 1445191"/>
              <a:gd name="connsiteX21" fmla="*/ 9967160 w 12192000"/>
              <a:gd name="connsiteY21" fmla="*/ 407095 h 1445191"/>
              <a:gd name="connsiteX22" fmla="*/ 9976306 w 12192000"/>
              <a:gd name="connsiteY22" fmla="*/ 414641 h 1445191"/>
              <a:gd name="connsiteX23" fmla="*/ 10019263 w 12192000"/>
              <a:gd name="connsiteY23" fmla="*/ 335498 h 1445191"/>
              <a:gd name="connsiteX24" fmla="*/ 10650261 w 12192000"/>
              <a:gd name="connsiteY24" fmla="*/ 0 h 1445191"/>
              <a:gd name="connsiteX25" fmla="*/ 11281259 w 12192000"/>
              <a:gd name="connsiteY25" fmla="*/ 335498 h 1445191"/>
              <a:gd name="connsiteX26" fmla="*/ 11306422 w 12192000"/>
              <a:gd name="connsiteY26" fmla="*/ 381858 h 1445191"/>
              <a:gd name="connsiteX27" fmla="*/ 11321378 w 12192000"/>
              <a:gd name="connsiteY27" fmla="*/ 369518 h 1445191"/>
              <a:gd name="connsiteX28" fmla="*/ 11746836 w 12192000"/>
              <a:gd name="connsiteY28" fmla="*/ 239559 h 1445191"/>
              <a:gd name="connsiteX29" fmla="*/ 12172294 w 12192000"/>
              <a:gd name="connsiteY29" fmla="*/ 369518 h 1445191"/>
              <a:gd name="connsiteX30" fmla="*/ 12192000 w 12192000"/>
              <a:gd name="connsiteY30" fmla="*/ 385777 h 1445191"/>
              <a:gd name="connsiteX31" fmla="*/ 12192000 w 12192000"/>
              <a:gd name="connsiteY31" fmla="*/ 1445191 h 1445191"/>
              <a:gd name="connsiteX32" fmla="*/ 0 w 12192000"/>
              <a:gd name="connsiteY32" fmla="*/ 1445191 h 1445191"/>
              <a:gd name="connsiteX33" fmla="*/ 0 w 12192000"/>
              <a:gd name="connsiteY33" fmla="*/ 52120 h 1445191"/>
              <a:gd name="connsiteX34" fmla="*/ 68550 w 12192000"/>
              <a:gd name="connsiteY34" fmla="*/ 79738 h 1445191"/>
              <a:gd name="connsiteX35" fmla="*/ 247175 w 12192000"/>
              <a:gd name="connsiteY35" fmla="*/ 184935 h 1445191"/>
              <a:gd name="connsiteX36" fmla="*/ 338186 w 12192000"/>
              <a:gd name="connsiteY36" fmla="*/ 253847 h 1445191"/>
              <a:gd name="connsiteX37" fmla="*/ 338943 w 12192000"/>
              <a:gd name="connsiteY37" fmla="*/ 253387 h 1445191"/>
              <a:gd name="connsiteX38" fmla="*/ 801669 w 12192000"/>
              <a:gd name="connsiteY38" fmla="*/ 136221 h 1445191"/>
              <a:gd name="connsiteX39" fmla="*/ 1631894 w 12192000"/>
              <a:gd name="connsiteY39" fmla="*/ 603610 h 1445191"/>
              <a:gd name="connsiteX40" fmla="*/ 1638578 w 12192000"/>
              <a:gd name="connsiteY40" fmla="*/ 617070 h 1445191"/>
              <a:gd name="connsiteX41" fmla="*/ 1711200 w 12192000"/>
              <a:gd name="connsiteY41" fmla="*/ 529051 h 1445191"/>
              <a:gd name="connsiteX42" fmla="*/ 2289136 w 12192000"/>
              <a:gd name="connsiteY42" fmla="*/ 289663 h 1445191"/>
              <a:gd name="connsiteX43" fmla="*/ 2695964 w 12192000"/>
              <a:gd name="connsiteY43" fmla="*/ 397949 h 1445191"/>
              <a:gd name="connsiteX44" fmla="*/ 2722727 w 12192000"/>
              <a:gd name="connsiteY44" fmla="*/ 416495 h 1445191"/>
              <a:gd name="connsiteX45" fmla="*/ 2766691 w 12192000"/>
              <a:gd name="connsiteY45" fmla="*/ 335498 h 1445191"/>
              <a:gd name="connsiteX46" fmla="*/ 3397688 w 12192000"/>
              <a:gd name="connsiteY46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192000" h="1445191">
                <a:moveTo>
                  <a:pt x="3397688" y="0"/>
                </a:moveTo>
                <a:cubicBezTo>
                  <a:pt x="3660354" y="0"/>
                  <a:pt x="3891936" y="133083"/>
                  <a:pt x="4028686" y="335498"/>
                </a:cubicBezTo>
                <a:lnTo>
                  <a:pt x="4064859" y="402142"/>
                </a:lnTo>
                <a:lnTo>
                  <a:pt x="4184991" y="336937"/>
                </a:lnTo>
                <a:cubicBezTo>
                  <a:pt x="4276031" y="298430"/>
                  <a:pt x="4376124" y="277137"/>
                  <a:pt x="4481190" y="277137"/>
                </a:cubicBezTo>
                <a:cubicBezTo>
                  <a:pt x="4743855" y="277137"/>
                  <a:pt x="4975438" y="410220"/>
                  <a:pt x="5112188" y="612635"/>
                </a:cubicBezTo>
                <a:lnTo>
                  <a:pt x="5112268" y="612785"/>
                </a:lnTo>
                <a:lnTo>
                  <a:pt x="5138627" y="564223"/>
                </a:lnTo>
                <a:cubicBezTo>
                  <a:pt x="5313082" y="305997"/>
                  <a:pt x="5608515" y="136221"/>
                  <a:pt x="5943603" y="136221"/>
                </a:cubicBezTo>
                <a:cubicBezTo>
                  <a:pt x="6111145" y="136221"/>
                  <a:pt x="6268776" y="178665"/>
                  <a:pt x="6406326" y="253387"/>
                </a:cubicBezTo>
                <a:lnTo>
                  <a:pt x="6446733" y="277935"/>
                </a:lnTo>
                <a:lnTo>
                  <a:pt x="6492158" y="222879"/>
                </a:lnTo>
                <a:cubicBezTo>
                  <a:pt x="6629864" y="85173"/>
                  <a:pt x="6820104" y="0"/>
                  <a:pt x="7030236" y="0"/>
                </a:cubicBezTo>
                <a:cubicBezTo>
                  <a:pt x="7240368" y="0"/>
                  <a:pt x="7430608" y="85173"/>
                  <a:pt x="7568314" y="222879"/>
                </a:cubicBezTo>
                <a:lnTo>
                  <a:pt x="7608074" y="271069"/>
                </a:lnTo>
                <a:lnTo>
                  <a:pt x="7616564" y="265911"/>
                </a:lnTo>
                <a:cubicBezTo>
                  <a:pt x="7754115" y="191189"/>
                  <a:pt x="7911746" y="148745"/>
                  <a:pt x="8079289" y="148745"/>
                </a:cubicBezTo>
                <a:cubicBezTo>
                  <a:pt x="8372490" y="148745"/>
                  <a:pt x="8635332" y="278730"/>
                  <a:pt x="8813332" y="484217"/>
                </a:cubicBezTo>
                <a:lnTo>
                  <a:pt x="8909108" y="615575"/>
                </a:lnTo>
                <a:lnTo>
                  <a:pt x="8910704" y="612634"/>
                </a:lnTo>
                <a:cubicBezTo>
                  <a:pt x="9047454" y="410219"/>
                  <a:pt x="9279036" y="277136"/>
                  <a:pt x="9541702" y="277136"/>
                </a:cubicBezTo>
                <a:cubicBezTo>
                  <a:pt x="9699301" y="277136"/>
                  <a:pt x="9845711" y="325046"/>
                  <a:pt x="9967160" y="407095"/>
                </a:cubicBezTo>
                <a:lnTo>
                  <a:pt x="9976306" y="414641"/>
                </a:lnTo>
                <a:lnTo>
                  <a:pt x="10019263" y="335498"/>
                </a:lnTo>
                <a:cubicBezTo>
                  <a:pt x="10156013" y="133083"/>
                  <a:pt x="10387595" y="0"/>
                  <a:pt x="10650261" y="0"/>
                </a:cubicBezTo>
                <a:cubicBezTo>
                  <a:pt x="10912927" y="0"/>
                  <a:pt x="11144509" y="133083"/>
                  <a:pt x="11281259" y="335498"/>
                </a:cubicBezTo>
                <a:lnTo>
                  <a:pt x="11306422" y="381858"/>
                </a:lnTo>
                <a:lnTo>
                  <a:pt x="11321378" y="369518"/>
                </a:lnTo>
                <a:cubicBezTo>
                  <a:pt x="11442827" y="287469"/>
                  <a:pt x="11589237" y="239559"/>
                  <a:pt x="11746836" y="239559"/>
                </a:cubicBezTo>
                <a:cubicBezTo>
                  <a:pt x="11904435" y="239559"/>
                  <a:pt x="12050845" y="287469"/>
                  <a:pt x="12172294" y="369518"/>
                </a:cubicBezTo>
                <a:lnTo>
                  <a:pt x="12192000" y="385777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52120"/>
                </a:lnTo>
                <a:lnTo>
                  <a:pt x="68550" y="79738"/>
                </a:lnTo>
                <a:cubicBezTo>
                  <a:pt x="130842" y="110458"/>
                  <a:pt x="190524" y="145664"/>
                  <a:pt x="247175" y="184935"/>
                </a:cubicBezTo>
                <a:lnTo>
                  <a:pt x="338186" y="253847"/>
                </a:lnTo>
                <a:lnTo>
                  <a:pt x="338943" y="253387"/>
                </a:lnTo>
                <a:cubicBezTo>
                  <a:pt x="476494" y="178665"/>
                  <a:pt x="634125" y="136221"/>
                  <a:pt x="801669" y="136221"/>
                </a:cubicBezTo>
                <a:cubicBezTo>
                  <a:pt x="1153510" y="136221"/>
                  <a:pt x="1461634" y="323399"/>
                  <a:pt x="1631894" y="603610"/>
                </a:cubicBezTo>
                <a:lnTo>
                  <a:pt x="1638578" y="617070"/>
                </a:lnTo>
                <a:lnTo>
                  <a:pt x="1711200" y="529051"/>
                </a:lnTo>
                <a:cubicBezTo>
                  <a:pt x="1859106" y="381145"/>
                  <a:pt x="2063437" y="289663"/>
                  <a:pt x="2289136" y="289663"/>
                </a:cubicBezTo>
                <a:cubicBezTo>
                  <a:pt x="2437250" y="289663"/>
                  <a:pt x="2576162" y="329061"/>
                  <a:pt x="2695964" y="397949"/>
                </a:cubicBezTo>
                <a:lnTo>
                  <a:pt x="2722727" y="416495"/>
                </a:lnTo>
                <a:lnTo>
                  <a:pt x="2766691" y="335498"/>
                </a:lnTo>
                <a:cubicBezTo>
                  <a:pt x="2903440" y="133083"/>
                  <a:pt x="3135023" y="0"/>
                  <a:pt x="3397688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" y="5724661"/>
            <a:ext cx="12191999" cy="1133339"/>
          </a:xfrm>
          <a:custGeom>
            <a:avLst/>
            <a:gdLst>
              <a:gd name="connsiteX0" fmla="*/ 4324187 w 12191999"/>
              <a:gd name="connsiteY0" fmla="*/ 0 h 1133339"/>
              <a:gd name="connsiteX1" fmla="*/ 4828786 w 12191999"/>
              <a:gd name="connsiteY1" fmla="*/ 268294 h 1133339"/>
              <a:gd name="connsiteX2" fmla="*/ 4852161 w 12191999"/>
              <a:gd name="connsiteY2" fmla="*/ 311359 h 1133339"/>
              <a:gd name="connsiteX3" fmla="*/ 4874652 w 12191999"/>
              <a:gd name="connsiteY3" fmla="*/ 309092 h 1133339"/>
              <a:gd name="connsiteX4" fmla="*/ 5307165 w 12191999"/>
              <a:gd name="connsiteY4" fmla="*/ 539058 h 1133339"/>
              <a:gd name="connsiteX5" fmla="*/ 5334082 w 12191999"/>
              <a:gd name="connsiteY5" fmla="*/ 588645 h 1133339"/>
              <a:gd name="connsiteX6" fmla="*/ 5405825 w 12191999"/>
              <a:gd name="connsiteY6" fmla="*/ 549703 h 1133339"/>
              <a:gd name="connsiteX7" fmla="*/ 5608854 w 12191999"/>
              <a:gd name="connsiteY7" fmla="*/ 508714 h 1133339"/>
              <a:gd name="connsiteX8" fmla="*/ 5653102 w 12191999"/>
              <a:gd name="connsiteY8" fmla="*/ 512618 h 1133339"/>
              <a:gd name="connsiteX9" fmla="*/ 5684350 w 12191999"/>
              <a:gd name="connsiteY9" fmla="*/ 474742 h 1133339"/>
              <a:gd name="connsiteX10" fmla="*/ 6053173 w 12191999"/>
              <a:gd name="connsiteY10" fmla="*/ 321971 h 1133339"/>
              <a:gd name="connsiteX11" fmla="*/ 6256201 w 12191999"/>
              <a:gd name="connsiteY11" fmla="*/ 362960 h 1133339"/>
              <a:gd name="connsiteX12" fmla="*/ 6335091 w 12191999"/>
              <a:gd name="connsiteY12" fmla="*/ 405780 h 1133339"/>
              <a:gd name="connsiteX13" fmla="*/ 6344312 w 12191999"/>
              <a:gd name="connsiteY13" fmla="*/ 398172 h 1133339"/>
              <a:gd name="connsiteX14" fmla="*/ 6635938 w 12191999"/>
              <a:gd name="connsiteY14" fmla="*/ 309092 h 1133339"/>
              <a:gd name="connsiteX15" fmla="*/ 7004761 w 12191999"/>
              <a:gd name="connsiteY15" fmla="*/ 461863 h 1133339"/>
              <a:gd name="connsiteX16" fmla="*/ 7041595 w 12191999"/>
              <a:gd name="connsiteY16" fmla="*/ 506507 h 1133339"/>
              <a:gd name="connsiteX17" fmla="*/ 7048024 w 12191999"/>
              <a:gd name="connsiteY17" fmla="*/ 501203 h 1133339"/>
              <a:gd name="connsiteX18" fmla="*/ 7339652 w 12191999"/>
              <a:gd name="connsiteY18" fmla="*/ 412123 h 1133339"/>
              <a:gd name="connsiteX19" fmla="*/ 7820257 w 12191999"/>
              <a:gd name="connsiteY19" fmla="*/ 730689 h 1133339"/>
              <a:gd name="connsiteX20" fmla="*/ 7823882 w 12191999"/>
              <a:gd name="connsiteY20" fmla="*/ 742369 h 1133339"/>
              <a:gd name="connsiteX21" fmla="*/ 7829379 w 12191999"/>
              <a:gd name="connsiteY21" fmla="*/ 732242 h 1133339"/>
              <a:gd name="connsiteX22" fmla="*/ 8261893 w 12191999"/>
              <a:gd name="connsiteY22" fmla="*/ 502276 h 1133339"/>
              <a:gd name="connsiteX23" fmla="*/ 8441234 w 12191999"/>
              <a:gd name="connsiteY23" fmla="*/ 533926 h 1133339"/>
              <a:gd name="connsiteX24" fmla="*/ 8512634 w 12191999"/>
              <a:gd name="connsiteY24" fmla="*/ 567236 h 1133339"/>
              <a:gd name="connsiteX25" fmla="*/ 8534598 w 12191999"/>
              <a:gd name="connsiteY25" fmla="*/ 526771 h 1133339"/>
              <a:gd name="connsiteX26" fmla="*/ 8840079 w 12191999"/>
              <a:gd name="connsiteY26" fmla="*/ 364348 h 1133339"/>
              <a:gd name="connsiteX27" fmla="*/ 9145560 w 12191999"/>
              <a:gd name="connsiteY27" fmla="*/ 526771 h 1133339"/>
              <a:gd name="connsiteX28" fmla="*/ 9164773 w 12191999"/>
              <a:gd name="connsiteY28" fmla="*/ 562169 h 1133339"/>
              <a:gd name="connsiteX29" fmla="*/ 9187740 w 12191999"/>
              <a:gd name="connsiteY29" fmla="*/ 549703 h 1133339"/>
              <a:gd name="connsiteX30" fmla="*/ 9390768 w 12191999"/>
              <a:gd name="connsiteY30" fmla="*/ 508714 h 1133339"/>
              <a:gd name="connsiteX31" fmla="*/ 9836849 w 12191999"/>
              <a:gd name="connsiteY31" fmla="*/ 759843 h 1133339"/>
              <a:gd name="connsiteX32" fmla="*/ 9846695 w 12191999"/>
              <a:gd name="connsiteY32" fmla="*/ 779672 h 1133339"/>
              <a:gd name="connsiteX33" fmla="*/ 9859902 w 12191999"/>
              <a:gd name="connsiteY33" fmla="*/ 737128 h 1133339"/>
              <a:gd name="connsiteX34" fmla="*/ 10340506 w 12191999"/>
              <a:gd name="connsiteY34" fmla="*/ 418562 h 1133339"/>
              <a:gd name="connsiteX35" fmla="*/ 10543534 w 12191999"/>
              <a:gd name="connsiteY35" fmla="*/ 459551 h 1133339"/>
              <a:gd name="connsiteX36" fmla="*/ 10626367 w 12191999"/>
              <a:gd name="connsiteY36" fmla="*/ 504512 h 1133339"/>
              <a:gd name="connsiteX37" fmla="*/ 10672181 w 12191999"/>
              <a:gd name="connsiteY37" fmla="*/ 448985 h 1133339"/>
              <a:gd name="connsiteX38" fmla="*/ 11041003 w 12191999"/>
              <a:gd name="connsiteY38" fmla="*/ 296214 h 1133339"/>
              <a:gd name="connsiteX39" fmla="*/ 11332631 w 12191999"/>
              <a:gd name="connsiteY39" fmla="*/ 385294 h 1133339"/>
              <a:gd name="connsiteX40" fmla="*/ 11371408 w 12191999"/>
              <a:gd name="connsiteY40" fmla="*/ 417288 h 1133339"/>
              <a:gd name="connsiteX41" fmla="*/ 11406247 w 12191999"/>
              <a:gd name="connsiteY41" fmla="*/ 398377 h 1133339"/>
              <a:gd name="connsiteX42" fmla="*/ 11609275 w 12191999"/>
              <a:gd name="connsiteY42" fmla="*/ 357388 h 1133339"/>
              <a:gd name="connsiteX43" fmla="*/ 12089879 w 12191999"/>
              <a:gd name="connsiteY43" fmla="*/ 675954 h 1133339"/>
              <a:gd name="connsiteX44" fmla="*/ 12109865 w 12191999"/>
              <a:gd name="connsiteY44" fmla="*/ 740336 h 1133339"/>
              <a:gd name="connsiteX45" fmla="*/ 12187741 w 12191999"/>
              <a:gd name="connsiteY45" fmla="*/ 732486 h 1133339"/>
              <a:gd name="connsiteX46" fmla="*/ 12191999 w 12191999"/>
              <a:gd name="connsiteY46" fmla="*/ 732755 h 1133339"/>
              <a:gd name="connsiteX47" fmla="*/ 12191999 w 12191999"/>
              <a:gd name="connsiteY47" fmla="*/ 1133339 h 1133339"/>
              <a:gd name="connsiteX48" fmla="*/ 0 w 12191999"/>
              <a:gd name="connsiteY48" fmla="*/ 1133339 h 1133339"/>
              <a:gd name="connsiteX49" fmla="*/ 0 w 12191999"/>
              <a:gd name="connsiteY49" fmla="*/ 662259 h 1133339"/>
              <a:gd name="connsiteX50" fmla="*/ 35270 w 12191999"/>
              <a:gd name="connsiteY50" fmla="*/ 627821 h 1133339"/>
              <a:gd name="connsiteX51" fmla="*/ 367052 w 12191999"/>
              <a:gd name="connsiteY51" fmla="*/ 508714 h 1133339"/>
              <a:gd name="connsiteX52" fmla="*/ 761454 w 12191999"/>
              <a:gd name="connsiteY52" fmla="*/ 688964 h 1133339"/>
              <a:gd name="connsiteX53" fmla="*/ 765322 w 12191999"/>
              <a:gd name="connsiteY53" fmla="*/ 694269 h 1133339"/>
              <a:gd name="connsiteX54" fmla="*/ 779363 w 12191999"/>
              <a:gd name="connsiteY54" fmla="*/ 668401 h 1133339"/>
              <a:gd name="connsiteX55" fmla="*/ 1249255 w 12191999"/>
              <a:gd name="connsiteY55" fmla="*/ 418562 h 1133339"/>
              <a:gd name="connsiteX56" fmla="*/ 1469828 w 12191999"/>
              <a:gd name="connsiteY56" fmla="*/ 463094 h 1133339"/>
              <a:gd name="connsiteX57" fmla="*/ 1529039 w 12191999"/>
              <a:gd name="connsiteY57" fmla="*/ 495232 h 1133339"/>
              <a:gd name="connsiteX58" fmla="*/ 1556571 w 12191999"/>
              <a:gd name="connsiteY58" fmla="*/ 461863 h 1133339"/>
              <a:gd name="connsiteX59" fmla="*/ 1925393 w 12191999"/>
              <a:gd name="connsiteY59" fmla="*/ 309092 h 1133339"/>
              <a:gd name="connsiteX60" fmla="*/ 2128421 w 12191999"/>
              <a:gd name="connsiteY60" fmla="*/ 350081 h 1133339"/>
              <a:gd name="connsiteX61" fmla="*/ 2211864 w 12191999"/>
              <a:gd name="connsiteY61" fmla="*/ 395372 h 1133339"/>
              <a:gd name="connsiteX62" fmla="*/ 2265051 w 12191999"/>
              <a:gd name="connsiteY62" fmla="*/ 366503 h 1133339"/>
              <a:gd name="connsiteX63" fmla="*/ 2485624 w 12191999"/>
              <a:gd name="connsiteY63" fmla="*/ 321971 h 1133339"/>
              <a:gd name="connsiteX64" fmla="*/ 3007763 w 12191999"/>
              <a:gd name="connsiteY64" fmla="*/ 668067 h 1133339"/>
              <a:gd name="connsiteX65" fmla="*/ 3028976 w 12191999"/>
              <a:gd name="connsiteY65" fmla="*/ 736404 h 1133339"/>
              <a:gd name="connsiteX66" fmla="*/ 3043766 w 12191999"/>
              <a:gd name="connsiteY66" fmla="*/ 731813 h 1133339"/>
              <a:gd name="connsiteX67" fmla="*/ 3148886 w 12191999"/>
              <a:gd name="connsiteY67" fmla="*/ 721216 h 1133339"/>
              <a:gd name="connsiteX68" fmla="*/ 3166919 w 12191999"/>
              <a:gd name="connsiteY68" fmla="*/ 722353 h 1133339"/>
              <a:gd name="connsiteX69" fmla="*/ 3196314 w 12191999"/>
              <a:gd name="connsiteY69" fmla="*/ 627658 h 1133339"/>
              <a:gd name="connsiteX70" fmla="*/ 3676918 w 12191999"/>
              <a:gd name="connsiteY70" fmla="*/ 309092 h 1133339"/>
              <a:gd name="connsiteX71" fmla="*/ 3782038 w 12191999"/>
              <a:gd name="connsiteY71" fmla="*/ 319689 h 1133339"/>
              <a:gd name="connsiteX72" fmla="*/ 3790298 w 12191999"/>
              <a:gd name="connsiteY72" fmla="*/ 322253 h 1133339"/>
              <a:gd name="connsiteX73" fmla="*/ 3819586 w 12191999"/>
              <a:gd name="connsiteY73" fmla="*/ 268294 h 1133339"/>
              <a:gd name="connsiteX74" fmla="*/ 4324187 w 12191999"/>
              <a:gd name="connsiteY74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91999" h="1133339">
                <a:moveTo>
                  <a:pt x="4324187" y="0"/>
                </a:moveTo>
                <a:cubicBezTo>
                  <a:pt x="4534237" y="0"/>
                  <a:pt x="4719430" y="106424"/>
                  <a:pt x="4828786" y="268294"/>
                </a:cubicBezTo>
                <a:lnTo>
                  <a:pt x="4852161" y="311359"/>
                </a:lnTo>
                <a:lnTo>
                  <a:pt x="4874652" y="309092"/>
                </a:lnTo>
                <a:cubicBezTo>
                  <a:pt x="5054694" y="309092"/>
                  <a:pt x="5213432" y="400313"/>
                  <a:pt x="5307165" y="539058"/>
                </a:cubicBezTo>
                <a:lnTo>
                  <a:pt x="5334082" y="588645"/>
                </a:lnTo>
                <a:lnTo>
                  <a:pt x="5405825" y="549703"/>
                </a:lnTo>
                <a:cubicBezTo>
                  <a:pt x="5468228" y="523309"/>
                  <a:pt x="5536836" y="508714"/>
                  <a:pt x="5608854" y="508714"/>
                </a:cubicBezTo>
                <a:lnTo>
                  <a:pt x="5653102" y="512618"/>
                </a:lnTo>
                <a:lnTo>
                  <a:pt x="5684350" y="474742"/>
                </a:lnTo>
                <a:cubicBezTo>
                  <a:pt x="5778740" y="380352"/>
                  <a:pt x="5909139" y="321971"/>
                  <a:pt x="6053173" y="321971"/>
                </a:cubicBezTo>
                <a:cubicBezTo>
                  <a:pt x="6125190" y="321971"/>
                  <a:pt x="6193799" y="336566"/>
                  <a:pt x="6256201" y="362960"/>
                </a:cubicBezTo>
                <a:lnTo>
                  <a:pt x="6335091" y="405780"/>
                </a:lnTo>
                <a:lnTo>
                  <a:pt x="6344312" y="398172"/>
                </a:lnTo>
                <a:cubicBezTo>
                  <a:pt x="6427558" y="341931"/>
                  <a:pt x="6527914" y="309092"/>
                  <a:pt x="6635938" y="309092"/>
                </a:cubicBezTo>
                <a:cubicBezTo>
                  <a:pt x="6779972" y="309092"/>
                  <a:pt x="6910371" y="367473"/>
                  <a:pt x="7004761" y="461863"/>
                </a:cubicBezTo>
                <a:lnTo>
                  <a:pt x="7041595" y="506507"/>
                </a:lnTo>
                <a:lnTo>
                  <a:pt x="7048024" y="501203"/>
                </a:lnTo>
                <a:cubicBezTo>
                  <a:pt x="7131271" y="444962"/>
                  <a:pt x="7231627" y="412123"/>
                  <a:pt x="7339652" y="412123"/>
                </a:cubicBezTo>
                <a:cubicBezTo>
                  <a:pt x="7555703" y="412123"/>
                  <a:pt x="7741074" y="543481"/>
                  <a:pt x="7820257" y="730689"/>
                </a:cubicBezTo>
                <a:lnTo>
                  <a:pt x="7823882" y="742369"/>
                </a:lnTo>
                <a:lnTo>
                  <a:pt x="7829379" y="732242"/>
                </a:lnTo>
                <a:cubicBezTo>
                  <a:pt x="7923114" y="593497"/>
                  <a:pt x="8081851" y="502276"/>
                  <a:pt x="8261893" y="502276"/>
                </a:cubicBezTo>
                <a:cubicBezTo>
                  <a:pt x="8324908" y="502276"/>
                  <a:pt x="8385313" y="513450"/>
                  <a:pt x="8441234" y="533926"/>
                </a:cubicBezTo>
                <a:lnTo>
                  <a:pt x="8512634" y="567236"/>
                </a:lnTo>
                <a:lnTo>
                  <a:pt x="8534598" y="526771"/>
                </a:lnTo>
                <a:cubicBezTo>
                  <a:pt x="8600802" y="428776"/>
                  <a:pt x="8712916" y="364348"/>
                  <a:pt x="8840079" y="364348"/>
                </a:cubicBezTo>
                <a:cubicBezTo>
                  <a:pt x="8967241" y="364348"/>
                  <a:pt x="9079356" y="428776"/>
                  <a:pt x="9145560" y="526771"/>
                </a:cubicBezTo>
                <a:lnTo>
                  <a:pt x="9164773" y="562169"/>
                </a:lnTo>
                <a:lnTo>
                  <a:pt x="9187740" y="549703"/>
                </a:lnTo>
                <a:cubicBezTo>
                  <a:pt x="9250143" y="523309"/>
                  <a:pt x="9318751" y="508714"/>
                  <a:pt x="9390768" y="508714"/>
                </a:cubicBezTo>
                <a:cubicBezTo>
                  <a:pt x="9579813" y="508714"/>
                  <a:pt x="9745368" y="609285"/>
                  <a:pt x="9836849" y="759843"/>
                </a:cubicBezTo>
                <a:lnTo>
                  <a:pt x="9846695" y="779672"/>
                </a:lnTo>
                <a:lnTo>
                  <a:pt x="9859902" y="737128"/>
                </a:lnTo>
                <a:cubicBezTo>
                  <a:pt x="9939084" y="549920"/>
                  <a:pt x="10124455" y="418562"/>
                  <a:pt x="10340506" y="418562"/>
                </a:cubicBezTo>
                <a:cubicBezTo>
                  <a:pt x="10412523" y="418562"/>
                  <a:pt x="10481131" y="433157"/>
                  <a:pt x="10543534" y="459551"/>
                </a:cubicBezTo>
                <a:lnTo>
                  <a:pt x="10626367" y="504512"/>
                </a:lnTo>
                <a:lnTo>
                  <a:pt x="10672181" y="448985"/>
                </a:lnTo>
                <a:cubicBezTo>
                  <a:pt x="10766571" y="354595"/>
                  <a:pt x="10896969" y="296214"/>
                  <a:pt x="11041003" y="296214"/>
                </a:cubicBezTo>
                <a:cubicBezTo>
                  <a:pt x="11149029" y="296214"/>
                  <a:pt x="11249384" y="329053"/>
                  <a:pt x="11332631" y="385294"/>
                </a:cubicBezTo>
                <a:lnTo>
                  <a:pt x="11371408" y="417288"/>
                </a:lnTo>
                <a:lnTo>
                  <a:pt x="11406247" y="398377"/>
                </a:lnTo>
                <a:cubicBezTo>
                  <a:pt x="11468650" y="371983"/>
                  <a:pt x="11537258" y="357388"/>
                  <a:pt x="11609275" y="357388"/>
                </a:cubicBezTo>
                <a:cubicBezTo>
                  <a:pt x="11825326" y="357388"/>
                  <a:pt x="12010697" y="488746"/>
                  <a:pt x="12089879" y="675954"/>
                </a:cubicBezTo>
                <a:lnTo>
                  <a:pt x="12109865" y="740336"/>
                </a:lnTo>
                <a:lnTo>
                  <a:pt x="12187741" y="732486"/>
                </a:lnTo>
                <a:lnTo>
                  <a:pt x="12191999" y="732755"/>
                </a:lnTo>
                <a:lnTo>
                  <a:pt x="12191999" y="1133339"/>
                </a:lnTo>
                <a:lnTo>
                  <a:pt x="0" y="1133339"/>
                </a:lnTo>
                <a:lnTo>
                  <a:pt x="0" y="662259"/>
                </a:lnTo>
                <a:lnTo>
                  <a:pt x="35270" y="627821"/>
                </a:lnTo>
                <a:cubicBezTo>
                  <a:pt x="125433" y="553412"/>
                  <a:pt x="241023" y="508714"/>
                  <a:pt x="367052" y="508714"/>
                </a:cubicBezTo>
                <a:cubicBezTo>
                  <a:pt x="524589" y="508714"/>
                  <a:pt x="665814" y="578555"/>
                  <a:pt x="761454" y="688964"/>
                </a:cubicBezTo>
                <a:lnTo>
                  <a:pt x="765322" y="694269"/>
                </a:lnTo>
                <a:lnTo>
                  <a:pt x="779363" y="668401"/>
                </a:lnTo>
                <a:cubicBezTo>
                  <a:pt x="881198" y="517666"/>
                  <a:pt x="1053653" y="418562"/>
                  <a:pt x="1249255" y="418562"/>
                </a:cubicBezTo>
                <a:cubicBezTo>
                  <a:pt x="1327495" y="418562"/>
                  <a:pt x="1402032" y="434418"/>
                  <a:pt x="1469828" y="463094"/>
                </a:cubicBezTo>
                <a:lnTo>
                  <a:pt x="1529039" y="495232"/>
                </a:lnTo>
                <a:lnTo>
                  <a:pt x="1556571" y="461863"/>
                </a:lnTo>
                <a:cubicBezTo>
                  <a:pt x="1650961" y="367473"/>
                  <a:pt x="1781359" y="309092"/>
                  <a:pt x="1925393" y="309092"/>
                </a:cubicBezTo>
                <a:cubicBezTo>
                  <a:pt x="1997410" y="309092"/>
                  <a:pt x="2066018" y="323687"/>
                  <a:pt x="2128421" y="350081"/>
                </a:cubicBezTo>
                <a:lnTo>
                  <a:pt x="2211864" y="395372"/>
                </a:lnTo>
                <a:lnTo>
                  <a:pt x="2265051" y="366503"/>
                </a:lnTo>
                <a:cubicBezTo>
                  <a:pt x="2332847" y="337827"/>
                  <a:pt x="2407384" y="321971"/>
                  <a:pt x="2485624" y="321971"/>
                </a:cubicBezTo>
                <a:cubicBezTo>
                  <a:pt x="2720347" y="321971"/>
                  <a:pt x="2921738" y="464681"/>
                  <a:pt x="3007763" y="668067"/>
                </a:cubicBezTo>
                <a:lnTo>
                  <a:pt x="3028976" y="736404"/>
                </a:lnTo>
                <a:lnTo>
                  <a:pt x="3043766" y="731813"/>
                </a:lnTo>
                <a:cubicBezTo>
                  <a:pt x="3077721" y="724865"/>
                  <a:pt x="3112877" y="721216"/>
                  <a:pt x="3148886" y="721216"/>
                </a:cubicBezTo>
                <a:lnTo>
                  <a:pt x="3166919" y="722353"/>
                </a:lnTo>
                <a:lnTo>
                  <a:pt x="3196314" y="627658"/>
                </a:lnTo>
                <a:cubicBezTo>
                  <a:pt x="3275496" y="440450"/>
                  <a:pt x="3460867" y="309092"/>
                  <a:pt x="3676918" y="309092"/>
                </a:cubicBezTo>
                <a:cubicBezTo>
                  <a:pt x="3712927" y="309092"/>
                  <a:pt x="3748083" y="312741"/>
                  <a:pt x="3782038" y="319689"/>
                </a:cubicBezTo>
                <a:lnTo>
                  <a:pt x="3790298" y="322253"/>
                </a:lnTo>
                <a:lnTo>
                  <a:pt x="3819586" y="268294"/>
                </a:lnTo>
                <a:cubicBezTo>
                  <a:pt x="3928943" y="106424"/>
                  <a:pt x="4114136" y="0"/>
                  <a:pt x="4324187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900000">
            <a:off x="8239736" y="1178883"/>
            <a:ext cx="636415" cy="44002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86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584676" y="409857"/>
            <a:ext cx="9022649" cy="267238"/>
            <a:chOff x="2331650" y="3295381"/>
            <a:chExt cx="9022649" cy="267238"/>
          </a:xfrm>
          <a:solidFill>
            <a:srgbClr val="53BAE9"/>
          </a:solidFill>
        </p:grpSpPr>
        <p:sp>
          <p:nvSpPr>
            <p:cNvPr id="35" name="椭圆 34"/>
            <p:cNvSpPr/>
            <p:nvPr/>
          </p:nvSpPr>
          <p:spPr>
            <a:xfrm rot="10800000">
              <a:off x="4045590" y="3295381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0800000">
              <a:off x="3407467" y="3328786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10800000">
              <a:off x="2836154" y="3362190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0800000">
              <a:off x="233165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373122" y="3295382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78054" y="3328787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0716176" y="3362191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128749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5299949" y="281866"/>
            <a:ext cx="159210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Mockito</a:t>
            </a:r>
            <a:endParaRPr lang="zh-CN" altLang="en-US" sz="2800" dirty="0">
              <a:solidFill>
                <a:srgbClr val="53BAE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95828" y="1560960"/>
            <a:ext cx="2827799" cy="3819186"/>
            <a:chOff x="949524" y="1675102"/>
            <a:chExt cx="2827799" cy="3819186"/>
          </a:xfrm>
        </p:grpSpPr>
        <p:grpSp>
          <p:nvGrpSpPr>
            <p:cNvPr id="4" name="组合 3"/>
            <p:cNvGrpSpPr/>
            <p:nvPr/>
          </p:nvGrpSpPr>
          <p:grpSpPr>
            <a:xfrm>
              <a:off x="949524" y="3028528"/>
              <a:ext cx="968621" cy="965200"/>
              <a:chOff x="1892300" y="1981200"/>
              <a:chExt cx="968621" cy="965200"/>
            </a:xfrm>
          </p:grpSpPr>
          <p:sp>
            <p:nvSpPr>
              <p:cNvPr id="2" name="流程图: 联系 1"/>
              <p:cNvSpPr/>
              <p:nvPr/>
            </p:nvSpPr>
            <p:spPr>
              <a:xfrm>
                <a:off x="1892300" y="1981200"/>
                <a:ext cx="968621" cy="965200"/>
              </a:xfrm>
              <a:prstGeom prst="flowChartConnector">
                <a:avLst/>
              </a:prstGeom>
              <a:solidFill>
                <a:srgbClr val="53BAE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134455" y="2263745"/>
                <a:ext cx="4843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P</a:t>
                </a:r>
                <a:endParaRPr lang="zh-CN" altLang="en-US" sz="2000" dirty="0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943222" y="1675102"/>
              <a:ext cx="968621" cy="965200"/>
              <a:chOff x="1892300" y="1981200"/>
              <a:chExt cx="968621" cy="965200"/>
            </a:xfrm>
          </p:grpSpPr>
          <p:sp>
            <p:nvSpPr>
              <p:cNvPr id="19" name="流程图: 联系 18"/>
              <p:cNvSpPr/>
              <p:nvPr/>
            </p:nvSpPr>
            <p:spPr>
              <a:xfrm>
                <a:off x="1892300" y="1981200"/>
                <a:ext cx="968621" cy="965200"/>
              </a:xfrm>
              <a:prstGeom prst="flowChartConnector">
                <a:avLst/>
              </a:prstGeom>
              <a:solidFill>
                <a:srgbClr val="53BAE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134455" y="2263745"/>
                <a:ext cx="4843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/>
                  <a:t>M</a:t>
                </a:r>
                <a:endParaRPr lang="zh-CN" altLang="en-US" sz="2000" dirty="0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2084774" y="4267496"/>
              <a:ext cx="968621" cy="965200"/>
              <a:chOff x="1892300" y="1981200"/>
              <a:chExt cx="968621" cy="965200"/>
            </a:xfrm>
          </p:grpSpPr>
          <p:sp>
            <p:nvSpPr>
              <p:cNvPr id="22" name="流程图: 联系 21"/>
              <p:cNvSpPr/>
              <p:nvPr/>
            </p:nvSpPr>
            <p:spPr>
              <a:xfrm>
                <a:off x="1892300" y="1981200"/>
                <a:ext cx="968621" cy="965200"/>
              </a:xfrm>
              <a:prstGeom prst="flowChartConnector">
                <a:avLst/>
              </a:prstGeom>
              <a:solidFill>
                <a:srgbClr val="53BAE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134455" y="2263745"/>
                <a:ext cx="4843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V</a:t>
                </a:r>
                <a:endParaRPr lang="zh-CN" altLang="en-US" sz="2000" dirty="0"/>
              </a:p>
            </p:txBody>
          </p:sp>
        </p:grpSp>
        <p:cxnSp>
          <p:nvCxnSpPr>
            <p:cNvPr id="6" name="直接箭头连接符 5"/>
            <p:cNvCxnSpPr>
              <a:stCxn id="2" idx="0"/>
              <a:endCxn id="19" idx="3"/>
            </p:cNvCxnSpPr>
            <p:nvPr/>
          </p:nvCxnSpPr>
          <p:spPr>
            <a:xfrm flipV="1">
              <a:off x="1433835" y="2498952"/>
              <a:ext cx="651238" cy="5295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2" idx="5"/>
              <a:endCxn id="22" idx="1"/>
            </p:cNvCxnSpPr>
            <p:nvPr/>
          </p:nvCxnSpPr>
          <p:spPr>
            <a:xfrm>
              <a:off x="1776294" y="3852378"/>
              <a:ext cx="450331" cy="5564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333177" y="2408047"/>
              <a:ext cx="610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uses</a:t>
              </a:r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167278" y="5124956"/>
              <a:ext cx="610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uses</a:t>
              </a:r>
              <a:endParaRPr lang="zh-CN" altLang="en-US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8365653" y="1544318"/>
            <a:ext cx="2645247" cy="3557594"/>
            <a:chOff x="7624516" y="1702989"/>
            <a:chExt cx="2208267" cy="3557594"/>
          </a:xfrm>
        </p:grpSpPr>
        <p:sp>
          <p:nvSpPr>
            <p:cNvPr id="49" name="流程图: 联系 48"/>
            <p:cNvSpPr/>
            <p:nvPr/>
          </p:nvSpPr>
          <p:spPr>
            <a:xfrm>
              <a:off x="7624516" y="3056415"/>
              <a:ext cx="968621" cy="965200"/>
            </a:xfrm>
            <a:prstGeom prst="flowChartConnector">
              <a:avLst/>
            </a:prstGeom>
            <a:solidFill>
              <a:srgbClr val="53BA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866671" y="3338960"/>
              <a:ext cx="484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P</a:t>
              </a:r>
              <a:endParaRPr lang="zh-CN" altLang="en-US" sz="2000" dirty="0"/>
            </a:p>
          </p:txBody>
        </p:sp>
        <p:sp>
          <p:nvSpPr>
            <p:cNvPr id="51" name="流程图: 联系 50"/>
            <p:cNvSpPr/>
            <p:nvPr/>
          </p:nvSpPr>
          <p:spPr>
            <a:xfrm>
              <a:off x="8618214" y="1702989"/>
              <a:ext cx="968621" cy="965200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626148" y="1985534"/>
              <a:ext cx="9606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m</a:t>
              </a:r>
              <a:r>
                <a:rPr lang="en-US" altLang="zh-CN" sz="2000" dirty="0" smtClean="0"/>
                <a:t>ock </a:t>
              </a:r>
              <a:r>
                <a:rPr lang="en-US" altLang="zh-CN" sz="2000" dirty="0" smtClean="0"/>
                <a:t>M</a:t>
              </a:r>
              <a:endParaRPr lang="zh-CN" altLang="en-US" sz="2000" dirty="0"/>
            </a:p>
          </p:txBody>
        </p:sp>
        <p:sp>
          <p:nvSpPr>
            <p:cNvPr id="53" name="流程图: 联系 52"/>
            <p:cNvSpPr/>
            <p:nvPr/>
          </p:nvSpPr>
          <p:spPr>
            <a:xfrm>
              <a:off x="8759766" y="4295383"/>
              <a:ext cx="968621" cy="965200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697533" y="4577928"/>
              <a:ext cx="11352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m</a:t>
              </a:r>
              <a:r>
                <a:rPr lang="en-US" altLang="zh-CN" sz="2000" dirty="0" smtClean="0"/>
                <a:t>ock </a:t>
              </a:r>
              <a:r>
                <a:rPr lang="en-US" altLang="zh-CN" sz="2000" dirty="0" smtClean="0"/>
                <a:t>V</a:t>
              </a:r>
              <a:endParaRPr lang="zh-CN" altLang="en-US" sz="2000" dirty="0"/>
            </a:p>
          </p:txBody>
        </p:sp>
        <p:cxnSp>
          <p:nvCxnSpPr>
            <p:cNvPr id="55" name="直接箭头连接符 54"/>
            <p:cNvCxnSpPr>
              <a:stCxn id="49" idx="0"/>
              <a:endCxn id="51" idx="3"/>
            </p:cNvCxnSpPr>
            <p:nvPr/>
          </p:nvCxnSpPr>
          <p:spPr>
            <a:xfrm flipV="1">
              <a:off x="8108827" y="2526839"/>
              <a:ext cx="651238" cy="5295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49" idx="5"/>
              <a:endCxn id="53" idx="1"/>
            </p:cNvCxnSpPr>
            <p:nvPr/>
          </p:nvCxnSpPr>
          <p:spPr>
            <a:xfrm>
              <a:off x="8451286" y="3880265"/>
              <a:ext cx="450331" cy="5564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7976178" y="2422295"/>
              <a:ext cx="610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uses</a:t>
              </a:r>
              <a:endParaRPr lang="zh-CN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655113" y="3836949"/>
              <a:ext cx="610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uses</a:t>
              </a:r>
              <a:endParaRPr lang="zh-CN" altLang="en-US" dirty="0"/>
            </a:p>
          </p:txBody>
        </p:sp>
      </p:grpSp>
      <p:sp>
        <p:nvSpPr>
          <p:cNvPr id="59" name="右箭头 58"/>
          <p:cNvSpPr/>
          <p:nvPr/>
        </p:nvSpPr>
        <p:spPr>
          <a:xfrm>
            <a:off x="5127938" y="3286847"/>
            <a:ext cx="2751180" cy="216679"/>
          </a:xfrm>
          <a:prstGeom prst="rightArrow">
            <a:avLst/>
          </a:prstGeom>
          <a:solidFill>
            <a:srgbClr val="53BA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6096000" y="2855333"/>
            <a:ext cx="956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3BAE9"/>
                </a:solidFill>
              </a:rPr>
              <a:t>Test</a:t>
            </a:r>
            <a:endParaRPr lang="zh-CN" altLang="en-US" sz="2400" dirty="0">
              <a:solidFill>
                <a:srgbClr val="53BAE9"/>
              </a:solidFill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3106615" y="1372727"/>
            <a:ext cx="651238" cy="529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918539" y="1174986"/>
            <a:ext cx="61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uses</a:t>
            </a:r>
            <a:endParaRPr lang="zh-CN" altLang="en-US" dirty="0"/>
          </a:p>
        </p:txBody>
      </p:sp>
      <p:sp>
        <p:nvSpPr>
          <p:cNvPr id="63" name="流程图: 联系 62"/>
          <p:cNvSpPr/>
          <p:nvPr/>
        </p:nvSpPr>
        <p:spPr>
          <a:xfrm>
            <a:off x="3757853" y="890127"/>
            <a:ext cx="968621" cy="965200"/>
          </a:xfrm>
          <a:prstGeom prst="flowChartConnector">
            <a:avLst/>
          </a:prstGeom>
          <a:solidFill>
            <a:srgbClr val="53BA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000008" y="1237405"/>
            <a:ext cx="484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X</a:t>
            </a:r>
            <a:endParaRPr lang="zh-CN" altLang="en-US" sz="2000" dirty="0"/>
          </a:p>
        </p:txBody>
      </p:sp>
      <p:cxnSp>
        <p:nvCxnSpPr>
          <p:cNvPr id="65" name="直接箭头连接符 64"/>
          <p:cNvCxnSpPr/>
          <p:nvPr/>
        </p:nvCxnSpPr>
        <p:spPr>
          <a:xfrm>
            <a:off x="3109163" y="5101912"/>
            <a:ext cx="450331" cy="55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流程图: 联系 65"/>
          <p:cNvSpPr/>
          <p:nvPr/>
        </p:nvSpPr>
        <p:spPr>
          <a:xfrm>
            <a:off x="3432234" y="5464703"/>
            <a:ext cx="968621" cy="965200"/>
          </a:xfrm>
          <a:prstGeom prst="flowChartConnector">
            <a:avLst/>
          </a:prstGeom>
          <a:solidFill>
            <a:srgbClr val="53BA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674389" y="5747248"/>
            <a:ext cx="484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Y</a:t>
            </a:r>
            <a:endParaRPr lang="zh-CN" altLang="en-US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2222799" y="3630496"/>
            <a:ext cx="61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176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584676" y="409857"/>
            <a:ext cx="9022649" cy="267238"/>
            <a:chOff x="2331650" y="3295381"/>
            <a:chExt cx="9022649" cy="267238"/>
          </a:xfrm>
          <a:solidFill>
            <a:srgbClr val="53BAE9"/>
          </a:solidFill>
        </p:grpSpPr>
        <p:sp>
          <p:nvSpPr>
            <p:cNvPr id="35" name="椭圆 34"/>
            <p:cNvSpPr/>
            <p:nvPr/>
          </p:nvSpPr>
          <p:spPr>
            <a:xfrm rot="10800000">
              <a:off x="4045590" y="3295381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0800000">
              <a:off x="3407467" y="3328786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10800000">
              <a:off x="2836154" y="3362190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0800000">
              <a:off x="233165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373122" y="3295382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78054" y="3328787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0716176" y="3362191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128749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5299950" y="281866"/>
            <a:ext cx="159210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Mockito</a:t>
            </a:r>
            <a:endParaRPr lang="zh-CN" altLang="en-US" sz="2800" dirty="0">
              <a:solidFill>
                <a:srgbClr val="53BAE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5" t="2345" r="30154" b="2345"/>
          <a:stretch>
            <a:fillRect/>
          </a:stretch>
        </p:blipFill>
        <p:spPr>
          <a:xfrm>
            <a:off x="6157634" y="1431113"/>
            <a:ext cx="2714078" cy="3959115"/>
          </a:xfrm>
          <a:custGeom>
            <a:avLst/>
            <a:gdLst>
              <a:gd name="connsiteX0" fmla="*/ 0 w 2101914"/>
              <a:gd name="connsiteY0" fmla="*/ 0 h 3066130"/>
              <a:gd name="connsiteX1" fmla="*/ 2101914 w 2101914"/>
              <a:gd name="connsiteY1" fmla="*/ 0 h 3066130"/>
              <a:gd name="connsiteX2" fmla="*/ 2101914 w 2101914"/>
              <a:gd name="connsiteY2" fmla="*/ 3066130 h 3066130"/>
              <a:gd name="connsiteX3" fmla="*/ 0 w 2101914"/>
              <a:gd name="connsiteY3" fmla="*/ 3066130 h 306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1914" h="3066130">
                <a:moveTo>
                  <a:pt x="0" y="0"/>
                </a:moveTo>
                <a:lnTo>
                  <a:pt x="2101914" y="0"/>
                </a:lnTo>
                <a:lnTo>
                  <a:pt x="2101914" y="3066130"/>
                </a:lnTo>
                <a:lnTo>
                  <a:pt x="0" y="3066130"/>
                </a:lnTo>
                <a:close/>
              </a:path>
            </a:pathLst>
          </a:custGeom>
          <a:noFill/>
          <a:ln w="19050">
            <a:noFill/>
          </a:ln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2" t="1307" r="30627" b="3383"/>
          <a:stretch>
            <a:fillRect/>
          </a:stretch>
        </p:blipFill>
        <p:spPr>
          <a:xfrm>
            <a:off x="482940" y="1431113"/>
            <a:ext cx="2714078" cy="3959115"/>
          </a:xfrm>
          <a:custGeom>
            <a:avLst/>
            <a:gdLst>
              <a:gd name="connsiteX0" fmla="*/ 0 w 2101914"/>
              <a:gd name="connsiteY0" fmla="*/ 0 h 3066130"/>
              <a:gd name="connsiteX1" fmla="*/ 2101914 w 2101914"/>
              <a:gd name="connsiteY1" fmla="*/ 0 h 3066130"/>
              <a:gd name="connsiteX2" fmla="*/ 2101914 w 2101914"/>
              <a:gd name="connsiteY2" fmla="*/ 3066130 h 3066130"/>
              <a:gd name="connsiteX3" fmla="*/ 0 w 2101914"/>
              <a:gd name="connsiteY3" fmla="*/ 3066130 h 306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1914" h="3066130">
                <a:moveTo>
                  <a:pt x="0" y="0"/>
                </a:moveTo>
                <a:lnTo>
                  <a:pt x="2101914" y="0"/>
                </a:lnTo>
                <a:lnTo>
                  <a:pt x="2101914" y="3066130"/>
                </a:lnTo>
                <a:lnTo>
                  <a:pt x="0" y="3066130"/>
                </a:lnTo>
                <a:close/>
              </a:path>
            </a:pathLst>
          </a:custGeom>
          <a:noFill/>
          <a:ln w="19050">
            <a:noFill/>
          </a:ln>
        </p:spPr>
      </p:pic>
      <p:grpSp>
        <p:nvGrpSpPr>
          <p:cNvPr id="48" name="组合 47"/>
          <p:cNvGrpSpPr/>
          <p:nvPr/>
        </p:nvGrpSpPr>
        <p:grpSpPr>
          <a:xfrm>
            <a:off x="3320288" y="1374457"/>
            <a:ext cx="2854078" cy="3959115"/>
            <a:chOff x="3320288" y="1104000"/>
            <a:chExt cx="2854078" cy="3959115"/>
          </a:xfrm>
          <a:gradFill>
            <a:gsLst>
              <a:gs pos="0">
                <a:srgbClr val="2A53C4"/>
              </a:gs>
              <a:gs pos="100000">
                <a:srgbClr val="F72862">
                  <a:alpha val="70000"/>
                </a:srgbClr>
              </a:gs>
            </a:gsLst>
            <a:lin ang="5400000" scaled="1"/>
          </a:gradFill>
        </p:grpSpPr>
        <p:sp>
          <p:nvSpPr>
            <p:cNvPr id="49" name="矩形 48"/>
            <p:cNvSpPr/>
            <p:nvPr/>
          </p:nvSpPr>
          <p:spPr>
            <a:xfrm>
              <a:off x="3381922" y="1104000"/>
              <a:ext cx="2714078" cy="3959115"/>
            </a:xfrm>
            <a:prstGeom prst="rect">
              <a:avLst/>
            </a:prstGeom>
            <a:solidFill>
              <a:srgbClr val="53B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320288" y="1256909"/>
              <a:ext cx="28540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HelveticaNeueLT Pro 67 MdCn" panose="020B0606030502030204" pitchFamily="34" charset="0"/>
                </a:rPr>
                <a:t>Mock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HelveticaNeueLT Pro 67 MdCn" panose="020B0606030502030204" pitchFamily="34" charset="0"/>
                </a:rPr>
                <a:t>测试</a:t>
              </a:r>
              <a:endParaRPr lang="zh-CN" altLang="en-US" sz="3600" dirty="0">
                <a:solidFill>
                  <a:schemeClr val="bg1"/>
                </a:solidFill>
                <a:latin typeface="HelveticaNeueLT Pro 67 MdCn" panose="020B0606030502030204" pitchFamily="34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54898" y="1912475"/>
              <a:ext cx="2714076" cy="2773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1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Open Sans" panose="020B060603050402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432234" y="2615914"/>
            <a:ext cx="300595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在测试过程中，存在不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</a:rPr>
              <a:t>容易构造、获取的对象，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</a:rPr>
              <a:t>使用虚拟的</a:t>
            </a:r>
            <a:r>
              <a:rPr lang="en-US" altLang="zh-CN" sz="2000" dirty="0" smtClean="0">
                <a:solidFill>
                  <a:schemeClr val="bg1"/>
                </a:solidFill>
              </a:rPr>
              <a:t>Mock</a:t>
            </a:r>
            <a:r>
              <a:rPr lang="zh-CN" altLang="en-US" sz="2000" dirty="0" smtClean="0">
                <a:solidFill>
                  <a:schemeClr val="bg1"/>
                </a:solidFill>
              </a:rPr>
              <a:t>对象，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简化</a:t>
            </a:r>
            <a:r>
              <a:rPr lang="zh-CN" altLang="en-US" sz="2000" dirty="0" smtClean="0">
                <a:solidFill>
                  <a:schemeClr val="bg1"/>
                </a:solidFill>
              </a:rPr>
              <a:t>测试的测试方法。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9008085" y="1466564"/>
            <a:ext cx="2854078" cy="3959115"/>
            <a:chOff x="3320288" y="1104000"/>
            <a:chExt cx="2854078" cy="3959115"/>
          </a:xfrm>
          <a:gradFill>
            <a:gsLst>
              <a:gs pos="0">
                <a:srgbClr val="2A53C4"/>
              </a:gs>
              <a:gs pos="100000">
                <a:srgbClr val="F72862">
                  <a:alpha val="70000"/>
                </a:srgbClr>
              </a:gs>
            </a:gsLst>
            <a:lin ang="5400000" scaled="1"/>
          </a:gradFill>
        </p:grpSpPr>
        <p:sp>
          <p:nvSpPr>
            <p:cNvPr id="24" name="矩形 23"/>
            <p:cNvSpPr/>
            <p:nvPr/>
          </p:nvSpPr>
          <p:spPr>
            <a:xfrm>
              <a:off x="3381922" y="1104000"/>
              <a:ext cx="2714078" cy="3959115"/>
            </a:xfrm>
            <a:prstGeom prst="rect">
              <a:avLst/>
            </a:prstGeom>
            <a:solidFill>
              <a:srgbClr val="53B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49"/>
            <p:cNvSpPr txBox="1"/>
            <p:nvPr/>
          </p:nvSpPr>
          <p:spPr>
            <a:xfrm>
              <a:off x="3320288" y="1256909"/>
              <a:ext cx="28540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HelveticaNeueLT Pro 67 MdCn" panose="020B0606030502030204" pitchFamily="34" charset="0"/>
                </a:rPr>
                <a:t>Mock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HelveticaNeueLT Pro 67 MdCn" panose="020B0606030502030204" pitchFamily="34" charset="0"/>
                </a:rPr>
                <a:t>功能</a:t>
              </a:r>
              <a:endParaRPr lang="zh-CN" altLang="en-US" sz="3600" dirty="0">
                <a:solidFill>
                  <a:schemeClr val="bg1"/>
                </a:solidFill>
                <a:latin typeface="HelveticaNeueLT Pro 67 MdCn" panose="020B060603050203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354898" y="1912475"/>
              <a:ext cx="2714076" cy="2773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1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Open Sans" panose="020B0606030504020204" pitchFamily="34" charset="0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002266" y="2615914"/>
            <a:ext cx="2781531" cy="21852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</a:rPr>
              <a:t>模</a:t>
            </a:r>
            <a:r>
              <a:rPr lang="zh-CN" altLang="en-US" sz="2000" dirty="0" smtClean="0">
                <a:solidFill>
                  <a:schemeClr val="bg1"/>
                </a:solidFill>
              </a:rPr>
              <a:t>拟代码对类或接口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    </a:t>
            </a:r>
            <a:r>
              <a:rPr lang="zh-CN" altLang="en-US" sz="2000" dirty="0" smtClean="0">
                <a:solidFill>
                  <a:schemeClr val="bg1"/>
                </a:solidFill>
              </a:rPr>
              <a:t>的依赖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</a:rPr>
              <a:t>验证调用的依赖行为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</a:rPr>
              <a:t>将</a:t>
            </a:r>
            <a:r>
              <a:rPr lang="zh-CN" altLang="en-US" sz="2000" dirty="0">
                <a:solidFill>
                  <a:schemeClr val="bg1"/>
                </a:solidFill>
              </a:rPr>
              <a:t>单元测试的耦合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       </a:t>
            </a:r>
            <a:r>
              <a:rPr lang="zh-CN" altLang="en-US" sz="2000" dirty="0">
                <a:solidFill>
                  <a:schemeClr val="bg1"/>
                </a:solidFill>
              </a:rPr>
              <a:t>分解</a:t>
            </a:r>
            <a:r>
              <a:rPr lang="zh-CN" altLang="en-US" sz="2000" dirty="0" smtClean="0">
                <a:solidFill>
                  <a:schemeClr val="bg1"/>
                </a:solidFill>
              </a:rPr>
              <a:t>开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717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2412</TotalTime>
  <Words>2192</Words>
  <Application>Microsoft Office PowerPoint</Application>
  <PresentationFormat>自定义</PresentationFormat>
  <Paragraphs>241</Paragraphs>
  <Slides>33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64bitOEM</cp:lastModifiedBy>
  <cp:revision>126</cp:revision>
  <dcterms:created xsi:type="dcterms:W3CDTF">2015-05-12T15:24:33Z</dcterms:created>
  <dcterms:modified xsi:type="dcterms:W3CDTF">2016-12-26T09:48:47Z</dcterms:modified>
</cp:coreProperties>
</file>