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slideMasters/slideMaster_8000000C_A9996F11.xml" ContentType="application/vnd.openxmlformats-officedocument.presentationml.slideMaster+xml"/>
  <Override PartName="/ppt/slides/slide_101_FA7CF5DE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A9996F11.xml" ContentType="application/vnd.openxmlformats-officedocument.theme+xml"/>
  <Override PartName="/ppt/tableStyles.xml" ContentType="application/vnd.openxmlformats-officedocument.presentationml.tableStyles+xml"/>
  <Override PartName="/ppt/slideLayouts/slideLayout_8000000D_30CE1A40.xml" ContentType="application/vnd.openxmlformats-officedocument.presentationml.slideLayout+xml"/>
  <Override PartName="/ppt/slideLayouts/slideLayout_8000000E_DE5C8A5F.xml" ContentType="application/vnd.openxmlformats-officedocument.presentationml.slideLayout+xml"/>
  <Override PartName="/ppt/slideLayouts/slideLayout_8000000F_C74B4795.xml" ContentType="application/vnd.openxmlformats-officedocument.presentationml.slideLayout+xml"/>
  <Override PartName="/ppt/slideLayouts/slideLayout_80000010_6D160B09.xml" ContentType="application/vnd.openxmlformats-officedocument.presentationml.slideLayout+xml"/>
  <Override PartName="/ppt/slideLayouts/slideLayout_80000011_AAD0650F.xml" ContentType="application/vnd.openxmlformats-officedocument.presentationml.slideLayout+xml"/>
  <Override PartName="/ppt/slideLayouts/slideLayout_80000012_202631AF.xml" ContentType="application/vnd.openxmlformats-officedocument.presentationml.slideLayout+xml"/>
  <Override PartName="/ppt/slideLayouts/slideLayout_80000013_BF145CF6.xml" ContentType="application/vnd.openxmlformats-officedocument.presentationml.slideLayout+xml"/>
  <Override PartName="/ppt/slideLayouts/slideLayout_80000014_91B4C513.xml" ContentType="application/vnd.openxmlformats-officedocument.presentationml.slideLayout+xml"/>
  <Override PartName="/ppt/slideLayouts/slideLayout_80000015_F4AA5D6E.xml" ContentType="application/vnd.openxmlformats-officedocument.presentationml.slideLayout+xml"/>
  <Override PartName="/ppt/slideLayouts/slideLayout_80000016_83405DAB.xml" ContentType="application/vnd.openxmlformats-officedocument.presentationml.slideLayout+xml"/>
  <Override PartName="/ppt/slideLayouts/slideLayout_80000017_2F499B8C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7_3A08CF1F.xml" ContentType="application/vnd.openxmlformats-officedocument.presentationml.slide+xml"/>
  <Override PartName="/ppt/diagrams/data_103_606D63A4.xml" ContentType="application/vnd.openxmlformats-officedocument.drawingml.diagramData+xml"/>
  <Override PartName="/ppt/diagrams/drawing_103_606D63A4.xml" ContentType="application/vnd.ms-office.drawingml.diagramDrawing+xml"/>
  <Override PartName="/ppt/diagrams/colors_103_606D63A4.xml" ContentType="application/vnd.openxmlformats-officedocument.drawingml.diagramColors+xml"/>
  <Override PartName="/ppt/diagrams/quickStyle_103_606D63A4.xml" ContentType="application/vnd.openxmlformats-officedocument.drawingml.diagramStyle+xml"/>
  <Override PartName="/ppt/diagrams/layout_103_606D63A4.xml" ContentType="application/vnd.openxmlformats-officedocument.drawingml.diagramLayout+xml"/>
  <Override PartName="/ppt/slides/slide_108_9F4B2789.xml" ContentType="application/vnd.openxmlformats-officedocument.presentationml.slide+xml"/>
  <Override PartName="/ppt/diagrams/data_101_9F4B2789.xml" ContentType="application/vnd.openxmlformats-officedocument.drawingml.diagramData+xml"/>
  <Override PartName="/ppt/diagrams/drawing_101_9F4B2789.xml" ContentType="application/vnd.ms-office.drawingml.diagramDrawing+xml"/>
  <Override PartName="/ppt/diagrams/colors_101_9F4B2789.xml" ContentType="application/vnd.openxmlformats-officedocument.drawingml.diagramColors+xml"/>
  <Override PartName="/ppt/diagrams/quickStyle_101_9F4B2789.xml" ContentType="application/vnd.openxmlformats-officedocument.drawingml.diagramStyle+xml"/>
  <Override PartName="/ppt/diagrams/layout_101_9F4B2789.xml" ContentType="application/vnd.openxmlformats-officedocument.drawingml.diagramLayout+xml"/>
  <Override PartName="/ppt/slides/slide_109_93010F42.xml" ContentType="application/vnd.openxmlformats-officedocument.presentationml.slide+xml"/>
  <Override PartName="/ppt/diagrams/data_101_93010F42.xml" ContentType="application/vnd.openxmlformats-officedocument.drawingml.diagramData+xml"/>
  <Override PartName="/ppt/diagrams/drawing_101_93010F42.xml" ContentType="application/vnd.ms-office.drawingml.diagramDrawing+xml"/>
  <Override PartName="/ppt/diagrams/quickStyle_101_93010F42.xml" ContentType="application/vnd.openxmlformats-officedocument.drawingml.diagramStyle+xml"/>
  <Override PartName="/ppt/diagrams/layout_101_93010F42.xml" ContentType="application/vnd.openxmlformats-officedocument.drawingml.diagramLayout+xml"/>
  <Override PartName="/ppt/diagrams/colors_101_93010F42.xml" ContentType="application/vnd.openxmlformats-officedocument.drawingml.diagramColors+xml"/>
  <Override PartName="/ppt/slides/slide_10A_ADC122.xml" ContentType="application/vnd.openxmlformats-officedocument.presentationml.slide+xml"/>
  <Override PartName="/ppt/diagrams/data_102_89223EF3.xml" ContentType="application/vnd.openxmlformats-officedocument.drawingml.diagramData+xml"/>
  <Override PartName="/ppt/diagrams/layout_102_89223EF3.xml" ContentType="application/vnd.openxmlformats-officedocument.drawingml.diagramLayout+xml"/>
  <Override PartName="/ppt/diagrams/colors_102_89223EF3.xml" ContentType="application/vnd.openxmlformats-officedocument.drawingml.diagramColors+xml"/>
  <Override PartName="/ppt/diagrams/drawing_102_89223EF3.xml" ContentType="application/vnd.ms-office.drawingml.diagramDrawing+xml"/>
  <Override PartName="/ppt/diagrams/quickStyle_102_89223EF3.xml" ContentType="application/vnd.openxmlformats-officedocument.drawingml.diagramStyle+xml"/>
  <Override PartName="/ppt/slides/slide_10B_7CF63BCE.xml" ContentType="application/vnd.openxmlformats-officedocument.presentationml.slide+xml"/>
  <Override PartName="/ppt/diagrams/data_102_43D0E4D.xml" ContentType="application/vnd.openxmlformats-officedocument.drawingml.diagramData+xml"/>
  <Override PartName="/ppt/diagrams/layout_102_43D0E4D.xml" ContentType="application/vnd.openxmlformats-officedocument.drawingml.diagramLayout+xml"/>
  <Override PartName="/ppt/diagrams/colors_102_43D0E4D.xml" ContentType="application/vnd.openxmlformats-officedocument.drawingml.diagramColors+xml"/>
  <Override PartName="/ppt/diagrams/drawing_102_43D0E4D.xml" ContentType="application/vnd.ms-office.drawingml.diagramDrawing+xml"/>
  <Override PartName="/ppt/diagrams/quickStyle_102_43D0E4D.xml" ContentType="application/vnd.openxmlformats-officedocument.drawingml.diagramStyle+xml"/>
  <Override PartName="/ppt/slides/slide_10C_930C9260.xml" ContentType="application/vnd.openxmlformats-officedocument.presentationml.slide+xml"/>
  <Override PartName="/ppt/diagrams/data_103_63AFD5B2.xml" ContentType="application/vnd.openxmlformats-officedocument.drawingml.diagramData+xml"/>
  <Override PartName="/ppt/diagrams/layout_103_63AFD5B2.xml" ContentType="application/vnd.openxmlformats-officedocument.drawingml.diagramLayout+xml"/>
  <Override PartName="/ppt/diagrams/quickStyle_103_63AFD5B2.xml" ContentType="application/vnd.openxmlformats-officedocument.drawingml.diagramStyle+xml"/>
  <Override PartName="/ppt/diagrams/drawing_103_63AFD5B2.xml" ContentType="application/vnd.ms-office.drawingml.diagramDrawing+xml"/>
  <Override PartName="/ppt/diagrams/colors_103_63AFD5B2.xml" ContentType="application/vnd.openxmlformats-officedocument.drawingml.diagramColors+xml"/>
  <Override PartName="/ppt/slides/slide_10D_A74E5EFA.xml" ContentType="application/vnd.openxmlformats-officedocument.presentationml.slide+xml"/>
  <Override PartName="/ppt/diagrams/data_101_A74E5EFA.xml" ContentType="application/vnd.openxmlformats-officedocument.drawingml.diagramData+xml"/>
  <Override PartName="/ppt/diagrams/drawing_101_A74E5EFA.xml" ContentType="application/vnd.ms-office.drawingml.diagramDrawing+xml"/>
  <Override PartName="/ppt/diagrams/quickStyle_101_A74E5EFA.xml" ContentType="application/vnd.openxmlformats-officedocument.drawingml.diagramStyle+xml"/>
  <Override PartName="/ppt/diagrams/layout_101_A74E5EFA.xml" ContentType="application/vnd.openxmlformats-officedocument.drawingml.diagramLayout+xml"/>
  <Override PartName="/ppt/diagrams/colors_101_A74E5EFA.xml" ContentType="application/vnd.openxmlformats-officedocument.drawingml.diagramColors+xml"/>
  <Override PartName="/ppt/slides/slide_10E_4833312C.xml" ContentType="application/vnd.openxmlformats-officedocument.presentationml.slide+xml"/>
  <Override PartName="/ppt/diagrams/data_103_7B46EDCD.xml" ContentType="application/vnd.openxmlformats-officedocument.drawingml.diagramData+xml"/>
  <Override PartName="/ppt/diagrams/layout_103_7B46EDCD.xml" ContentType="application/vnd.openxmlformats-officedocument.drawingml.diagramLayout+xml"/>
  <Override PartName="/ppt/diagrams/quickStyle_103_7B46EDCD.xml" ContentType="application/vnd.openxmlformats-officedocument.drawingml.diagramStyle+xml"/>
  <Override PartName="/ppt/diagrams/drawing_103_7B46EDCD.xml" ContentType="application/vnd.ms-office.drawingml.diagramDrawing+xml"/>
  <Override PartName="/ppt/diagrams/colors_103_7B46EDCD.xml" ContentType="application/vnd.openxmlformats-officedocument.drawingml.diagramColors+xml"/>
  <Override PartName="/ppt/slides/slide_10F_6E3D7011.xml" ContentType="application/vnd.openxmlformats-officedocument.presentationml.slide+xml"/>
  <Override PartName="/ppt/diagrams/data_101_6E3D7011.xml" ContentType="application/vnd.openxmlformats-officedocument.drawingml.diagramData+xml"/>
  <Override PartName="/ppt/diagrams/drawing_101_6E3D7011.xml" ContentType="application/vnd.ms-office.drawingml.diagramDrawing+xml"/>
  <Override PartName="/ppt/diagrams/quickStyle_101_6E3D7011.xml" ContentType="application/vnd.openxmlformats-officedocument.drawingml.diagramStyle+xml"/>
  <Override PartName="/ppt/diagrams/layout_101_6E3D7011.xml" ContentType="application/vnd.openxmlformats-officedocument.drawingml.diagramLayout+xml"/>
  <Override PartName="/ppt/diagrams/colors_101_6E3D7011.xml" ContentType="application/vnd.openxmlformats-officedocument.drawingml.diagramColors+xml"/>
  <Override PartName="/ppt/slides/slide_110_23F79B00.xml" ContentType="application/vnd.openxmlformats-officedocument.presentationml.slide+xml"/>
  <Override PartName="/ppt/diagrams/data_101_23F79B00.xml" ContentType="application/vnd.openxmlformats-officedocument.drawingml.diagramData+xml"/>
  <Override PartName="/ppt/diagrams/drawing_101_23F79B00.xml" ContentType="application/vnd.ms-office.drawingml.diagramDrawing+xml"/>
  <Override PartName="/ppt/diagrams/quickStyle_101_23F79B00.xml" ContentType="application/vnd.openxmlformats-officedocument.drawingml.diagramStyle+xml"/>
  <Override PartName="/ppt/diagrams/layout_101_23F79B00.xml" ContentType="application/vnd.openxmlformats-officedocument.drawingml.diagramLayout+xml"/>
  <Override PartName="/ppt/diagrams/colors_101_23F79B00.xml" ContentType="application/vnd.openxmlformats-officedocument.drawingml.diagramColors+xml"/>
  <Override PartName="/ppt/slides/slide_111_D6AFC596.xml" ContentType="application/vnd.openxmlformats-officedocument.presentationml.slide+xml"/>
  <Override PartName="/ppt/diagrams/data_102_9C17C047.xml" ContentType="application/vnd.openxmlformats-officedocument.drawingml.diagramData+xml"/>
  <Override PartName="/ppt/diagrams/layout_102_9C17C047.xml" ContentType="application/vnd.openxmlformats-officedocument.drawingml.diagramLayout+xml"/>
  <Override PartName="/ppt/diagrams/colors_102_9C17C047.xml" ContentType="application/vnd.openxmlformats-officedocument.drawingml.diagramColors+xml"/>
  <Override PartName="/ppt/diagrams/drawing_102_9C17C047.xml" ContentType="application/vnd.ms-office.drawingml.diagramDrawing+xml"/>
  <Override PartName="/ppt/diagrams/quickStyle_102_9C17C047.xml" ContentType="application/vnd.openxmlformats-officedocument.drawingml.diagramStyle+xml"/>
  <Override PartName="/ppt/slides/slide_112_D09A3F9F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4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_8000000C_A9996F11.xml" Id="rId7" /><Relationship Type="http://schemas.openxmlformats.org/officeDocument/2006/relationships/slideMaster" Target="slideMasters/slideMaster_8000000C_A9996F1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_101_FA7CF5DE.xml" Id="rId4" /><Relationship Type="http://schemas.openxmlformats.org/officeDocument/2006/relationships/slide" Target="slides/slide_107_3A08CF1F.xml" Id="rId17" /><Relationship Type="http://schemas.openxmlformats.org/officeDocument/2006/relationships/slide" Target="slides/slide_108_9F4B2789.xml" Id="rId18" /><Relationship Type="http://schemas.openxmlformats.org/officeDocument/2006/relationships/slide" Target="slides/slide_109_93010F42.xml" Id="rId19" /><Relationship Type="http://schemas.openxmlformats.org/officeDocument/2006/relationships/slide" Target="slides/slide_10A_ADC122.xml" Id="rId20" /><Relationship Type="http://schemas.openxmlformats.org/officeDocument/2006/relationships/slide" Target="slides/slide_10B_7CF63BCE.xml" Id="rId21" /><Relationship Type="http://schemas.openxmlformats.org/officeDocument/2006/relationships/slide" Target="slides/slide_10C_930C9260.xml" Id="rId22" /><Relationship Type="http://schemas.openxmlformats.org/officeDocument/2006/relationships/slide" Target="slides/slide_10D_A74E5EFA.xml" Id="rId23" /><Relationship Type="http://schemas.openxmlformats.org/officeDocument/2006/relationships/slide" Target="slides/slide_10E_4833312C.xml" Id="rId24" /><Relationship Type="http://schemas.openxmlformats.org/officeDocument/2006/relationships/slide" Target="slides/slide_10F_6E3D7011.xml" Id="rId25" /><Relationship Type="http://schemas.openxmlformats.org/officeDocument/2006/relationships/slide" Target="slides/slide_110_23F79B00.xml" Id="rId26" /><Relationship Type="http://schemas.openxmlformats.org/officeDocument/2006/relationships/slide" Target="slides/slide_111_D6AFC596.xml" Id="rId27" /><Relationship Type="http://schemas.openxmlformats.org/officeDocument/2006/relationships/slide" Target="slides/slide_112_D09A3F9F.xml" Id="rId28" /></Relationships>
</file>

<file path=ppt/diagrams/_rels/data_101_23F79B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_19A61D5C.svg"/><Relationship Id="rId2" Type="http://schemas.openxmlformats.org/officeDocument/2006/relationships/image" Target="../media/image_B276F635.svg"/><Relationship Id="rId1" Type="http://schemas.openxmlformats.org/officeDocument/2006/relationships/image" Target="../media/image_C1D7117A.svg"/></Relationships>
</file>

<file path=ppt/diagrams/_rels/data_101_6E3D70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_476C74F6.svg"/><Relationship Id="rId2" Type="http://schemas.openxmlformats.org/officeDocument/2006/relationships/image" Target="../media/image_858B6634.svg"/><Relationship Id="rId1" Type="http://schemas.openxmlformats.org/officeDocument/2006/relationships/image" Target="../media/image_9F5DD5C3.svg"/></Relationships>
</file>

<file path=ppt/diagrams/_rels/data_101_93010F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_F4D3BDFC.svg"/><Relationship Id="rId2" Type="http://schemas.openxmlformats.org/officeDocument/2006/relationships/image" Target="../media/image_D7B53569.svg"/><Relationship Id="rId1" Type="http://schemas.openxmlformats.org/officeDocument/2006/relationships/image" Target="../media/image_8B8F9DFB.svg"/></Relationships>
</file>

<file path=ppt/diagrams/_rels/data_101_9F4B27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_8E7CD4EC.svg"/><Relationship Id="rId2" Type="http://schemas.openxmlformats.org/officeDocument/2006/relationships/image" Target="../media/image_D83E262D.svg"/><Relationship Id="rId1" Type="http://schemas.openxmlformats.org/officeDocument/2006/relationships/image" Target="../media/image_370E76DC.svg"/><Relationship Id="rId6" Type="http://schemas.openxmlformats.org/officeDocument/2006/relationships/image" Target="../media/image_ED35FCBE.svg"/><Relationship Id="rId5" Type="http://schemas.openxmlformats.org/officeDocument/2006/relationships/image" Target="../media/image_D8AAD7E6.svg"/><Relationship Id="rId4" Type="http://schemas.openxmlformats.org/officeDocument/2006/relationships/image" Target="../media/image_5DD17671.svg"/></Relationships>
</file>

<file path=ppt/diagrams/_rels/data_101_A74E5EFA.xml.rels><?xml version="1.0" encoding="UTF-8" standalone="yes"?>
<Relationships xmlns="http://schemas.openxmlformats.org/package/2006/relationships"><Relationship Id="rId2" Type="http://schemas.openxmlformats.org/officeDocument/2006/relationships/image" Target="../media/image_C69386D2.svg"/><Relationship Id="rId1" Type="http://schemas.openxmlformats.org/officeDocument/2006/relationships/image" Target="../media/image_1DD68023.svg"/></Relationships>
</file>

<file path=ppt/diagrams/_rels/data_103_606D63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_D7B53569.svg"/><Relationship Id="rId1" Type="http://schemas.openxmlformats.org/officeDocument/2006/relationships/image" Target="../media/image_8B8F9DFB.svg"/></Relationships>
</file>

<file path=ppt/diagrams/colors_101_23F79B0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6E3D70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93010F4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9F4B278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A74E5EFA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43D0E4D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89223EF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9C17C04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606D63A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63AFD5B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7B46EDCD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1_23F79B00.xml><?xml version="1.0" encoding="utf-8"?>
<dgm:dataModel xmlns:dgm="http://schemas.openxmlformats.org/drawingml/2006/diagram" xmlns:a="http://schemas.openxmlformats.org/drawingml/2006/main">
  <dgm:ptLst>
    <dgm:pt modelId="{5110EDB9-683A-4BAB-8FBE-AD03E0980E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CDFD6C-0DB5-424F-9647-EBF4AFEC117F}">
      <dgm:prSet/>
      <dgm:spPr/>
      <dgm:t>
        <a:bodyPr/>
        <a:lstStyle/>
        <a:p>
          <a:r>
            <a:rPr lang="en-US"/>
            <a:t>Success: Developed accurate cash demand forecasting models</a:t>
          </a:r>
        </a:p>
      </dgm:t>
    </dgm:pt>
    <dgm:pt modelId="{A64D9616-0D2F-4634-93E1-A2FD1C5FB8B5}" type="parTrans" cxnId="{4762D318-BB7C-4CC2-92D6-12B17B25BD96}">
      <dgm:prSet/>
      <dgm:spPr/>
      <dgm:t>
        <a:bodyPr/>
        <a:lstStyle/>
        <a:p>
          <a:endParaRPr lang="en-US"/>
        </a:p>
      </dgm:t>
    </dgm:pt>
    <dgm:pt modelId="{3B136D4E-62C7-494F-A98F-689776D3FD21}" type="sibTrans" cxnId="{4762D318-BB7C-4CC2-92D6-12B17B25BD96}">
      <dgm:prSet/>
      <dgm:spPr/>
      <dgm:t>
        <a:bodyPr/>
        <a:lstStyle/>
        <a:p>
          <a:endParaRPr lang="en-US"/>
        </a:p>
      </dgm:t>
    </dgm:pt>
    <dgm:pt modelId="{B18EF5F4-6AC0-40CC-8266-B34E4D6A4179}">
      <dgm:prSet/>
      <dgm:spPr/>
      <dgm:t>
        <a:bodyPr/>
        <a:lstStyle/>
        <a:p>
          <a:r>
            <a:rPr lang="en-US"/>
            <a:t>Challenges: Addressed time series and user behavior complexities</a:t>
          </a:r>
        </a:p>
      </dgm:t>
    </dgm:pt>
    <dgm:pt modelId="{63C03263-D3A0-4070-A9EF-123EC5BA88E8}" type="parTrans" cxnId="{E517E927-3A9E-41E4-9A66-765A1AF08B27}">
      <dgm:prSet/>
      <dgm:spPr/>
      <dgm:t>
        <a:bodyPr/>
        <a:lstStyle/>
        <a:p>
          <a:endParaRPr lang="en-US"/>
        </a:p>
      </dgm:t>
    </dgm:pt>
    <dgm:pt modelId="{5B6F617B-F49A-479F-AD6C-E439F9AFEBAE}" type="sibTrans" cxnId="{E517E927-3A9E-41E4-9A66-765A1AF08B27}">
      <dgm:prSet/>
      <dgm:spPr/>
      <dgm:t>
        <a:bodyPr/>
        <a:lstStyle/>
        <a:p>
          <a:endParaRPr lang="en-US"/>
        </a:p>
      </dgm:t>
    </dgm:pt>
    <dgm:pt modelId="{FD8C6C0D-4BC7-4FF0-A180-B335BD509553}">
      <dgm:prSet/>
      <dgm:spPr/>
      <dgm:t>
        <a:bodyPr/>
        <a:lstStyle/>
        <a:p>
          <a:r>
            <a:rPr lang="en-US"/>
            <a:t>Impact: Enhancing ATM network management and customer satisfaction</a:t>
          </a:r>
        </a:p>
      </dgm:t>
    </dgm:pt>
    <dgm:pt modelId="{9FF433A8-FABB-4773-964D-22C22058A552}" type="parTrans" cxnId="{2A793F9C-82EE-4621-A905-D3EFACCB54B0}">
      <dgm:prSet/>
      <dgm:spPr/>
      <dgm:t>
        <a:bodyPr/>
        <a:lstStyle/>
        <a:p>
          <a:endParaRPr lang="en-US"/>
        </a:p>
      </dgm:t>
    </dgm:pt>
    <dgm:pt modelId="{1DCB839E-1D0F-448C-B535-8FD9D75DF652}" type="sibTrans" cxnId="{2A793F9C-82EE-4621-A905-D3EFACCB54B0}">
      <dgm:prSet/>
      <dgm:spPr/>
      <dgm:t>
        <a:bodyPr/>
        <a:lstStyle/>
        <a:p>
          <a:endParaRPr lang="en-US"/>
        </a:p>
      </dgm:t>
    </dgm:pt>
    <dgm:pt modelId="{840B2EB9-EB23-4AD7-B1FC-D424A54DB028}" type="pres">
      <dgm:prSet presAssocID="{5110EDB9-683A-4BAB-8FBE-AD03E0980EE5}" presName="root" presStyleCnt="0">
        <dgm:presLayoutVars>
          <dgm:dir/>
          <dgm:resizeHandles val="exact"/>
        </dgm:presLayoutVars>
      </dgm:prSet>
      <dgm:spPr/>
    </dgm:pt>
    <dgm:pt modelId="{48FD39DB-3700-460A-9EF4-7D514B30F5B0}" type="pres">
      <dgm:prSet presAssocID="{13CDFD6C-0DB5-424F-9647-EBF4AFEC117F}" presName="compNode" presStyleCnt="0"/>
      <dgm:spPr/>
    </dgm:pt>
    <dgm:pt modelId="{E55DB185-AB7F-4A0E-BA01-97CA677E42A2}" type="pres">
      <dgm:prSet presAssocID="{13CDFD6C-0DB5-424F-9647-EBF4AFEC117F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465DDD1-0915-4BF4-9BC0-37BF3FAB9449}" type="pres">
      <dgm:prSet presAssocID="{13CDFD6C-0DB5-424F-9647-EBF4AFEC117F}" presName="spaceRect" presStyleCnt="0"/>
      <dgm:spPr/>
    </dgm:pt>
    <dgm:pt modelId="{238D49E3-5941-440C-A14D-F6B971EE9ABE}" type="pres">
      <dgm:prSet presAssocID="{13CDFD6C-0DB5-424F-9647-EBF4AFEC117F}" presName="textRect" presStyleLbl="revTx" presStyleIdx="0" presStyleCnt="3">
        <dgm:presLayoutVars>
          <dgm:chMax val="1"/>
          <dgm:chPref val="1"/>
        </dgm:presLayoutVars>
      </dgm:prSet>
      <dgm:spPr/>
    </dgm:pt>
    <dgm:pt modelId="{3422E80E-F69D-4F07-A98F-76886EB76883}" type="pres">
      <dgm:prSet presAssocID="{3B136D4E-62C7-494F-A98F-689776D3FD21}" presName="sibTrans" presStyleCnt="0"/>
      <dgm:spPr/>
    </dgm:pt>
    <dgm:pt modelId="{07609EAE-E649-4497-BDA0-F4C011EFC036}" type="pres">
      <dgm:prSet presAssocID="{B18EF5F4-6AC0-40CC-8266-B34E4D6A4179}" presName="compNode" presStyleCnt="0"/>
      <dgm:spPr/>
    </dgm:pt>
    <dgm:pt modelId="{CD0DA2CF-55BC-4CB9-901E-AC851099D03F}" type="pres">
      <dgm:prSet presAssocID="{B18EF5F4-6AC0-40CC-8266-B34E4D6A4179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6CFEA07-B119-4BAA-B54E-C44DD74067CE}" type="pres">
      <dgm:prSet presAssocID="{B18EF5F4-6AC0-40CC-8266-B34E4D6A4179}" presName="spaceRect" presStyleCnt="0"/>
      <dgm:spPr/>
    </dgm:pt>
    <dgm:pt modelId="{58E61430-C11D-4AE5-86FC-01DFB78635F3}" type="pres">
      <dgm:prSet presAssocID="{B18EF5F4-6AC0-40CC-8266-B34E4D6A4179}" presName="textRect" presStyleLbl="revTx" presStyleIdx="1" presStyleCnt="3">
        <dgm:presLayoutVars>
          <dgm:chMax val="1"/>
          <dgm:chPref val="1"/>
        </dgm:presLayoutVars>
      </dgm:prSet>
      <dgm:spPr/>
    </dgm:pt>
    <dgm:pt modelId="{41128EA3-FB38-4B4A-82C3-38578DD6B8E0}" type="pres">
      <dgm:prSet presAssocID="{5B6F617B-F49A-479F-AD6C-E439F9AFEBAE}" presName="sibTrans" presStyleCnt="0"/>
      <dgm:spPr/>
    </dgm:pt>
    <dgm:pt modelId="{8333C8C9-DAA9-4CD4-AF58-BAD0BD31F971}" type="pres">
      <dgm:prSet presAssocID="{FD8C6C0D-4BC7-4FF0-A180-B335BD509553}" presName="compNode" presStyleCnt="0"/>
      <dgm:spPr/>
    </dgm:pt>
    <dgm:pt modelId="{39D53117-E497-4D60-B146-6FA850DC9D26}" type="pres">
      <dgm:prSet presAssocID="{FD8C6C0D-4BC7-4FF0-A180-B335BD509553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35ADECC-0804-4138-ABBA-D0A16DA5D2C5}" type="pres">
      <dgm:prSet presAssocID="{FD8C6C0D-4BC7-4FF0-A180-B335BD509553}" presName="spaceRect" presStyleCnt="0"/>
      <dgm:spPr/>
    </dgm:pt>
    <dgm:pt modelId="{C5B48597-4B96-47C4-A92D-72833FF337D2}" type="pres">
      <dgm:prSet presAssocID="{FD8C6C0D-4BC7-4FF0-A180-B335BD5095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62D318-BB7C-4CC2-92D6-12B17B25BD96}" srcId="{5110EDB9-683A-4BAB-8FBE-AD03E0980EE5}" destId="{13CDFD6C-0DB5-424F-9647-EBF4AFEC117F}" srcOrd="0" destOrd="0" parTransId="{A64D9616-0D2F-4634-93E1-A2FD1C5FB8B5}" sibTransId="{3B136D4E-62C7-494F-A98F-689776D3FD21}"/>
    <dgm:cxn modelId="{E517E927-3A9E-41E4-9A66-765A1AF08B27}" srcId="{5110EDB9-683A-4BAB-8FBE-AD03E0980EE5}" destId="{B18EF5F4-6AC0-40CC-8266-B34E4D6A4179}" srcOrd="1" destOrd="0" parTransId="{63C03263-D3A0-4070-A9EF-123EC5BA88E8}" sibTransId="{5B6F617B-F49A-479F-AD6C-E439F9AFEBAE}"/>
    <dgm:cxn modelId="{B6FF8B35-B3E7-41FB-88D8-3EDF662E672E}" type="presOf" srcId="{B18EF5F4-6AC0-40CC-8266-B34E4D6A4179}" destId="{58E61430-C11D-4AE5-86FC-01DFB78635F3}" srcOrd="0" destOrd="0" presId="urn:microsoft.com/office/officeart/2018/2/layout/IconLabelList"/>
    <dgm:cxn modelId="{DA9A416D-667C-4BE1-BDCB-BBFE77E6878E}" type="presOf" srcId="{FD8C6C0D-4BC7-4FF0-A180-B335BD509553}" destId="{C5B48597-4B96-47C4-A92D-72833FF337D2}" srcOrd="0" destOrd="0" presId="urn:microsoft.com/office/officeart/2018/2/layout/IconLabelList"/>
    <dgm:cxn modelId="{4434919A-D14E-4356-9910-BDD8E0BD030E}" type="presOf" srcId="{5110EDB9-683A-4BAB-8FBE-AD03E0980EE5}" destId="{840B2EB9-EB23-4AD7-B1FC-D424A54DB028}" srcOrd="0" destOrd="0" presId="urn:microsoft.com/office/officeart/2018/2/layout/IconLabelList"/>
    <dgm:cxn modelId="{2A793F9C-82EE-4621-A905-D3EFACCB54B0}" srcId="{5110EDB9-683A-4BAB-8FBE-AD03E0980EE5}" destId="{FD8C6C0D-4BC7-4FF0-A180-B335BD509553}" srcOrd="2" destOrd="0" parTransId="{9FF433A8-FABB-4773-964D-22C22058A552}" sibTransId="{1DCB839E-1D0F-448C-B535-8FD9D75DF652}"/>
    <dgm:cxn modelId="{A606999D-47D2-4BC8-A6DD-28FF89B4EA9F}" type="presOf" srcId="{13CDFD6C-0DB5-424F-9647-EBF4AFEC117F}" destId="{238D49E3-5941-440C-A14D-F6B971EE9ABE}" srcOrd="0" destOrd="0" presId="urn:microsoft.com/office/officeart/2018/2/layout/IconLabelList"/>
    <dgm:cxn modelId="{EE77CE99-865E-4641-8451-E1A539F99D0D}" type="presParOf" srcId="{840B2EB9-EB23-4AD7-B1FC-D424A54DB028}" destId="{48FD39DB-3700-460A-9EF4-7D514B30F5B0}" srcOrd="0" destOrd="0" presId="urn:microsoft.com/office/officeart/2018/2/layout/IconLabelList"/>
    <dgm:cxn modelId="{BA5CAA44-A0AE-4C1D-A4A5-CA90667DA247}" type="presParOf" srcId="{48FD39DB-3700-460A-9EF4-7D514B30F5B0}" destId="{E55DB185-AB7F-4A0E-BA01-97CA677E42A2}" srcOrd="0" destOrd="0" presId="urn:microsoft.com/office/officeart/2018/2/layout/IconLabelList"/>
    <dgm:cxn modelId="{0E437153-8A75-4C66-B55B-509EFEB828BD}" type="presParOf" srcId="{48FD39DB-3700-460A-9EF4-7D514B30F5B0}" destId="{3465DDD1-0915-4BF4-9BC0-37BF3FAB9449}" srcOrd="1" destOrd="0" presId="urn:microsoft.com/office/officeart/2018/2/layout/IconLabelList"/>
    <dgm:cxn modelId="{9D05CFAB-173D-460C-87C1-F9122FECE77A}" type="presParOf" srcId="{48FD39DB-3700-460A-9EF4-7D514B30F5B0}" destId="{238D49E3-5941-440C-A14D-F6B971EE9ABE}" srcOrd="2" destOrd="0" presId="urn:microsoft.com/office/officeart/2018/2/layout/IconLabelList"/>
    <dgm:cxn modelId="{CD84A938-7DCB-4010-A34D-64B295704765}" type="presParOf" srcId="{840B2EB9-EB23-4AD7-B1FC-D424A54DB028}" destId="{3422E80E-F69D-4F07-A98F-76886EB76883}" srcOrd="1" destOrd="0" presId="urn:microsoft.com/office/officeart/2018/2/layout/IconLabelList"/>
    <dgm:cxn modelId="{DCEBDB01-F59F-4392-9300-0D3CC7E94748}" type="presParOf" srcId="{840B2EB9-EB23-4AD7-B1FC-D424A54DB028}" destId="{07609EAE-E649-4497-BDA0-F4C011EFC036}" srcOrd="2" destOrd="0" presId="urn:microsoft.com/office/officeart/2018/2/layout/IconLabelList"/>
    <dgm:cxn modelId="{74C5D3F1-C279-4B6D-A47B-54A77CCE1A9B}" type="presParOf" srcId="{07609EAE-E649-4497-BDA0-F4C011EFC036}" destId="{CD0DA2CF-55BC-4CB9-901E-AC851099D03F}" srcOrd="0" destOrd="0" presId="urn:microsoft.com/office/officeart/2018/2/layout/IconLabelList"/>
    <dgm:cxn modelId="{87227BFB-8117-48A7-83DA-2EF8FA0209D3}" type="presParOf" srcId="{07609EAE-E649-4497-BDA0-F4C011EFC036}" destId="{E6CFEA07-B119-4BAA-B54E-C44DD74067CE}" srcOrd="1" destOrd="0" presId="urn:microsoft.com/office/officeart/2018/2/layout/IconLabelList"/>
    <dgm:cxn modelId="{62D41F47-AD7B-4927-987C-103CA46F5EDC}" type="presParOf" srcId="{07609EAE-E649-4497-BDA0-F4C011EFC036}" destId="{58E61430-C11D-4AE5-86FC-01DFB78635F3}" srcOrd="2" destOrd="0" presId="urn:microsoft.com/office/officeart/2018/2/layout/IconLabelList"/>
    <dgm:cxn modelId="{3B4FFA21-2AA4-4084-9482-DC14784E60E9}" type="presParOf" srcId="{840B2EB9-EB23-4AD7-B1FC-D424A54DB028}" destId="{41128EA3-FB38-4B4A-82C3-38578DD6B8E0}" srcOrd="3" destOrd="0" presId="urn:microsoft.com/office/officeart/2018/2/layout/IconLabelList"/>
    <dgm:cxn modelId="{21D05F12-8C79-456A-A283-BBCF824C260A}" type="presParOf" srcId="{840B2EB9-EB23-4AD7-B1FC-D424A54DB028}" destId="{8333C8C9-DAA9-4CD4-AF58-BAD0BD31F971}" srcOrd="4" destOrd="0" presId="urn:microsoft.com/office/officeart/2018/2/layout/IconLabelList"/>
    <dgm:cxn modelId="{70AE98BC-CC3D-40BE-8520-34F926276F16}" type="presParOf" srcId="{8333C8C9-DAA9-4CD4-AF58-BAD0BD31F971}" destId="{39D53117-E497-4D60-B146-6FA850DC9D26}" srcOrd="0" destOrd="0" presId="urn:microsoft.com/office/officeart/2018/2/layout/IconLabelList"/>
    <dgm:cxn modelId="{7299E763-F7D7-41A4-9674-6EADB38440BE}" type="presParOf" srcId="{8333C8C9-DAA9-4CD4-AF58-BAD0BD31F971}" destId="{F35ADECC-0804-4138-ABBA-D0A16DA5D2C5}" srcOrd="1" destOrd="0" presId="urn:microsoft.com/office/officeart/2018/2/layout/IconLabelList"/>
    <dgm:cxn modelId="{8FCBAAE3-C60D-44BA-B324-CD26C6D06FD0}" type="presParOf" srcId="{8333C8C9-DAA9-4CD4-AF58-BAD0BD31F971}" destId="{C5B48597-4B96-47C4-A92D-72833FF337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6E3D7011.xml><?xml version="1.0" encoding="utf-8"?>
<dgm:dataModel xmlns:dgm="http://schemas.openxmlformats.org/drawingml/2006/diagram" xmlns:a="http://schemas.openxmlformats.org/drawingml/2006/main">
  <dgm:ptLst>
    <dgm:pt modelId="{B3EDC11E-CB94-4F62-9A60-2B7B2907FC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04F280-697A-4E70-8B66-1B31DB46F0FC}">
      <dgm:prSet/>
      <dgm:spPr/>
      <dgm:t>
        <a:bodyPr/>
        <a:lstStyle/>
        <a:p>
          <a:r>
            <a:rPr lang="en-US"/>
            <a:t>ATM Network Optimization: Efficient cash distribution</a:t>
          </a:r>
        </a:p>
      </dgm:t>
    </dgm:pt>
    <dgm:pt modelId="{86DE9B34-D16C-420D-A726-7E882DA88461}" type="parTrans" cxnId="{A4BFE903-FC48-4A66-B3AA-3381684B859D}">
      <dgm:prSet/>
      <dgm:spPr/>
      <dgm:t>
        <a:bodyPr/>
        <a:lstStyle/>
        <a:p>
          <a:endParaRPr lang="en-US"/>
        </a:p>
      </dgm:t>
    </dgm:pt>
    <dgm:pt modelId="{79BD2EAE-0F1C-4310-A38F-2DD60425DD99}" type="sibTrans" cxnId="{A4BFE903-FC48-4A66-B3AA-3381684B859D}">
      <dgm:prSet/>
      <dgm:spPr/>
      <dgm:t>
        <a:bodyPr/>
        <a:lstStyle/>
        <a:p>
          <a:endParaRPr lang="en-US"/>
        </a:p>
      </dgm:t>
    </dgm:pt>
    <dgm:pt modelId="{DD67484B-3D65-4F97-B12F-D21331865503}">
      <dgm:prSet/>
      <dgm:spPr/>
      <dgm:t>
        <a:bodyPr/>
        <a:lstStyle/>
        <a:p>
          <a:r>
            <a:rPr lang="en-US"/>
            <a:t>Resource Allocation: Staffing, maintenance based on predicted demand</a:t>
          </a:r>
        </a:p>
      </dgm:t>
    </dgm:pt>
    <dgm:pt modelId="{3364DDE9-16C1-40D8-9556-836F277FBAB2}" type="parTrans" cxnId="{7F6560AF-0F16-4FA6-BF55-E7BBE39A0D69}">
      <dgm:prSet/>
      <dgm:spPr/>
      <dgm:t>
        <a:bodyPr/>
        <a:lstStyle/>
        <a:p>
          <a:endParaRPr lang="en-US"/>
        </a:p>
      </dgm:t>
    </dgm:pt>
    <dgm:pt modelId="{64AA32CE-E100-42A6-BD1D-86E7941CF0EA}" type="sibTrans" cxnId="{7F6560AF-0F16-4FA6-BF55-E7BBE39A0D69}">
      <dgm:prSet/>
      <dgm:spPr/>
      <dgm:t>
        <a:bodyPr/>
        <a:lstStyle/>
        <a:p>
          <a:endParaRPr lang="en-US"/>
        </a:p>
      </dgm:t>
    </dgm:pt>
    <dgm:pt modelId="{5FDC9DB9-7F9A-4FE3-BD35-2080FDBD1559}">
      <dgm:prSet/>
      <dgm:spPr/>
      <dgm:t>
        <a:bodyPr/>
        <a:lstStyle/>
        <a:p>
          <a:r>
            <a:rPr lang="en-US"/>
            <a:t>Customer Experience: Ensuring cash availability for users</a:t>
          </a:r>
        </a:p>
      </dgm:t>
    </dgm:pt>
    <dgm:pt modelId="{5F5087C8-BDC9-49BB-B584-F8AB14278378}" type="parTrans" cxnId="{1FE99592-466C-4B21-ABC4-7A22F5AAABF5}">
      <dgm:prSet/>
      <dgm:spPr/>
      <dgm:t>
        <a:bodyPr/>
        <a:lstStyle/>
        <a:p>
          <a:endParaRPr lang="en-US"/>
        </a:p>
      </dgm:t>
    </dgm:pt>
    <dgm:pt modelId="{3EF716CE-9ED9-46E1-9480-2586B77EC282}" type="sibTrans" cxnId="{1FE99592-466C-4B21-ABC4-7A22F5AAABF5}">
      <dgm:prSet/>
      <dgm:spPr/>
      <dgm:t>
        <a:bodyPr/>
        <a:lstStyle/>
        <a:p>
          <a:endParaRPr lang="en-US"/>
        </a:p>
      </dgm:t>
    </dgm:pt>
    <dgm:pt modelId="{EFE8B836-5E2C-4215-A38E-EB652F287BD1}" type="pres">
      <dgm:prSet presAssocID="{B3EDC11E-CB94-4F62-9A60-2B7B2907FCF7}" presName="root" presStyleCnt="0">
        <dgm:presLayoutVars>
          <dgm:dir/>
          <dgm:resizeHandles val="exact"/>
        </dgm:presLayoutVars>
      </dgm:prSet>
      <dgm:spPr/>
    </dgm:pt>
    <dgm:pt modelId="{82CE8D69-3235-4586-974C-62F0B5824B83}" type="pres">
      <dgm:prSet presAssocID="{B404F280-697A-4E70-8B66-1B31DB46F0FC}" presName="compNode" presStyleCnt="0"/>
      <dgm:spPr/>
    </dgm:pt>
    <dgm:pt modelId="{065FBA7A-D86E-422C-B0D9-FB17B1A83224}" type="pres">
      <dgm:prSet presAssocID="{B404F280-697A-4E70-8B66-1B31DB46F0FC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9B01C94-9F04-47D0-9DC6-FE5DF3B84D0B}" type="pres">
      <dgm:prSet presAssocID="{B404F280-697A-4E70-8B66-1B31DB46F0FC}" presName="spaceRect" presStyleCnt="0"/>
      <dgm:spPr/>
    </dgm:pt>
    <dgm:pt modelId="{F7E144D4-974D-479C-B25C-B11C7B016314}" type="pres">
      <dgm:prSet presAssocID="{B404F280-697A-4E70-8B66-1B31DB46F0FC}" presName="textRect" presStyleLbl="revTx" presStyleIdx="0" presStyleCnt="3">
        <dgm:presLayoutVars>
          <dgm:chMax val="1"/>
          <dgm:chPref val="1"/>
        </dgm:presLayoutVars>
      </dgm:prSet>
      <dgm:spPr/>
    </dgm:pt>
    <dgm:pt modelId="{9AF0929A-3EDA-4865-BFA6-4C422A2DB5C1}" type="pres">
      <dgm:prSet presAssocID="{79BD2EAE-0F1C-4310-A38F-2DD60425DD99}" presName="sibTrans" presStyleCnt="0"/>
      <dgm:spPr/>
    </dgm:pt>
    <dgm:pt modelId="{71A7B639-2AE0-4183-B515-71D0D33D81A0}" type="pres">
      <dgm:prSet presAssocID="{DD67484B-3D65-4F97-B12F-D21331865503}" presName="compNode" presStyleCnt="0"/>
      <dgm:spPr/>
    </dgm:pt>
    <dgm:pt modelId="{CBB42F7E-B3B6-44EA-8E84-AC5C684DC870}" type="pres">
      <dgm:prSet presAssocID="{DD67484B-3D65-4F97-B12F-D21331865503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0A4807-71A1-4DED-82A0-55F0FC3B9676}" type="pres">
      <dgm:prSet presAssocID="{DD67484B-3D65-4F97-B12F-D21331865503}" presName="spaceRect" presStyleCnt="0"/>
      <dgm:spPr/>
    </dgm:pt>
    <dgm:pt modelId="{F90031C1-943E-4616-AE65-BE786C4F03AF}" type="pres">
      <dgm:prSet presAssocID="{DD67484B-3D65-4F97-B12F-D21331865503}" presName="textRect" presStyleLbl="revTx" presStyleIdx="1" presStyleCnt="3">
        <dgm:presLayoutVars>
          <dgm:chMax val="1"/>
          <dgm:chPref val="1"/>
        </dgm:presLayoutVars>
      </dgm:prSet>
      <dgm:spPr/>
    </dgm:pt>
    <dgm:pt modelId="{11402321-0640-4388-B5E4-499D44517FFF}" type="pres">
      <dgm:prSet presAssocID="{64AA32CE-E100-42A6-BD1D-86E7941CF0EA}" presName="sibTrans" presStyleCnt="0"/>
      <dgm:spPr/>
    </dgm:pt>
    <dgm:pt modelId="{006855D6-A2FA-4A1A-A7BC-37402BEE8470}" type="pres">
      <dgm:prSet presAssocID="{5FDC9DB9-7F9A-4FE3-BD35-2080FDBD1559}" presName="compNode" presStyleCnt="0"/>
      <dgm:spPr/>
    </dgm:pt>
    <dgm:pt modelId="{FF14273D-5B4D-4764-A3B5-9A6EB43B9CF9}" type="pres">
      <dgm:prSet presAssocID="{5FDC9DB9-7F9A-4FE3-BD35-2080FDBD1559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9A63BA0-F160-4C73-930A-BE7B6C518D0F}" type="pres">
      <dgm:prSet presAssocID="{5FDC9DB9-7F9A-4FE3-BD35-2080FDBD1559}" presName="spaceRect" presStyleCnt="0"/>
      <dgm:spPr/>
    </dgm:pt>
    <dgm:pt modelId="{C4EA437F-0B30-4FA9-B838-59B4C7887819}" type="pres">
      <dgm:prSet presAssocID="{5FDC9DB9-7F9A-4FE3-BD35-2080FDBD15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BFE903-FC48-4A66-B3AA-3381684B859D}" srcId="{B3EDC11E-CB94-4F62-9A60-2B7B2907FCF7}" destId="{B404F280-697A-4E70-8B66-1B31DB46F0FC}" srcOrd="0" destOrd="0" parTransId="{86DE9B34-D16C-420D-A726-7E882DA88461}" sibTransId="{79BD2EAE-0F1C-4310-A38F-2DD60425DD99}"/>
    <dgm:cxn modelId="{28258B6F-8915-4F4A-BCA8-225918F48F3E}" type="presOf" srcId="{B404F280-697A-4E70-8B66-1B31DB46F0FC}" destId="{F7E144D4-974D-479C-B25C-B11C7B016314}" srcOrd="0" destOrd="0" presId="urn:microsoft.com/office/officeart/2018/2/layout/IconLabelList"/>
    <dgm:cxn modelId="{9A48DA4F-A350-4574-A265-78B07A3E7422}" type="presOf" srcId="{DD67484B-3D65-4F97-B12F-D21331865503}" destId="{F90031C1-943E-4616-AE65-BE786C4F03AF}" srcOrd="0" destOrd="0" presId="urn:microsoft.com/office/officeart/2018/2/layout/IconLabelList"/>
    <dgm:cxn modelId="{0388D884-FC4C-4DAC-8F2D-FC49A2968624}" type="presOf" srcId="{5FDC9DB9-7F9A-4FE3-BD35-2080FDBD1559}" destId="{C4EA437F-0B30-4FA9-B838-59B4C7887819}" srcOrd="0" destOrd="0" presId="urn:microsoft.com/office/officeart/2018/2/layout/IconLabelList"/>
    <dgm:cxn modelId="{1FE99592-466C-4B21-ABC4-7A22F5AAABF5}" srcId="{B3EDC11E-CB94-4F62-9A60-2B7B2907FCF7}" destId="{5FDC9DB9-7F9A-4FE3-BD35-2080FDBD1559}" srcOrd="2" destOrd="0" parTransId="{5F5087C8-BDC9-49BB-B584-F8AB14278378}" sibTransId="{3EF716CE-9ED9-46E1-9480-2586B77EC282}"/>
    <dgm:cxn modelId="{7F6560AF-0F16-4FA6-BF55-E7BBE39A0D69}" srcId="{B3EDC11E-CB94-4F62-9A60-2B7B2907FCF7}" destId="{DD67484B-3D65-4F97-B12F-D21331865503}" srcOrd="1" destOrd="0" parTransId="{3364DDE9-16C1-40D8-9556-836F277FBAB2}" sibTransId="{64AA32CE-E100-42A6-BD1D-86E7941CF0EA}"/>
    <dgm:cxn modelId="{8156F5C1-B8CC-4A75-B98B-2814B56A1432}" type="presOf" srcId="{B3EDC11E-CB94-4F62-9A60-2B7B2907FCF7}" destId="{EFE8B836-5E2C-4215-A38E-EB652F287BD1}" srcOrd="0" destOrd="0" presId="urn:microsoft.com/office/officeart/2018/2/layout/IconLabelList"/>
    <dgm:cxn modelId="{855E3E66-B98B-45E9-83DA-4F0AE483FD83}" type="presParOf" srcId="{EFE8B836-5E2C-4215-A38E-EB652F287BD1}" destId="{82CE8D69-3235-4586-974C-62F0B5824B83}" srcOrd="0" destOrd="0" presId="urn:microsoft.com/office/officeart/2018/2/layout/IconLabelList"/>
    <dgm:cxn modelId="{CA36CA70-86D6-4A66-B85F-5EA6009673D8}" type="presParOf" srcId="{82CE8D69-3235-4586-974C-62F0B5824B83}" destId="{065FBA7A-D86E-422C-B0D9-FB17B1A83224}" srcOrd="0" destOrd="0" presId="urn:microsoft.com/office/officeart/2018/2/layout/IconLabelList"/>
    <dgm:cxn modelId="{7219242A-D833-470B-8B63-A6F6D26EFC51}" type="presParOf" srcId="{82CE8D69-3235-4586-974C-62F0B5824B83}" destId="{39B01C94-9F04-47D0-9DC6-FE5DF3B84D0B}" srcOrd="1" destOrd="0" presId="urn:microsoft.com/office/officeart/2018/2/layout/IconLabelList"/>
    <dgm:cxn modelId="{8B7C0343-F69B-45E4-931A-4CA522A06E0D}" type="presParOf" srcId="{82CE8D69-3235-4586-974C-62F0B5824B83}" destId="{F7E144D4-974D-479C-B25C-B11C7B016314}" srcOrd="2" destOrd="0" presId="urn:microsoft.com/office/officeart/2018/2/layout/IconLabelList"/>
    <dgm:cxn modelId="{2E5A2777-046D-4993-B547-65FCF5CAF22D}" type="presParOf" srcId="{EFE8B836-5E2C-4215-A38E-EB652F287BD1}" destId="{9AF0929A-3EDA-4865-BFA6-4C422A2DB5C1}" srcOrd="1" destOrd="0" presId="urn:microsoft.com/office/officeart/2018/2/layout/IconLabelList"/>
    <dgm:cxn modelId="{DFD8C565-C788-4753-AA7C-4525F52C2F3C}" type="presParOf" srcId="{EFE8B836-5E2C-4215-A38E-EB652F287BD1}" destId="{71A7B639-2AE0-4183-B515-71D0D33D81A0}" srcOrd="2" destOrd="0" presId="urn:microsoft.com/office/officeart/2018/2/layout/IconLabelList"/>
    <dgm:cxn modelId="{61C14BD9-9243-4E0E-A8AA-C7AF6579F9FF}" type="presParOf" srcId="{71A7B639-2AE0-4183-B515-71D0D33D81A0}" destId="{CBB42F7E-B3B6-44EA-8E84-AC5C684DC870}" srcOrd="0" destOrd="0" presId="urn:microsoft.com/office/officeart/2018/2/layout/IconLabelList"/>
    <dgm:cxn modelId="{3DA8F830-C418-447B-A131-5C6440530E75}" type="presParOf" srcId="{71A7B639-2AE0-4183-B515-71D0D33D81A0}" destId="{FC0A4807-71A1-4DED-82A0-55F0FC3B9676}" srcOrd="1" destOrd="0" presId="urn:microsoft.com/office/officeart/2018/2/layout/IconLabelList"/>
    <dgm:cxn modelId="{C23DBDF8-40E1-4D74-8A1F-43DDA238E6B8}" type="presParOf" srcId="{71A7B639-2AE0-4183-B515-71D0D33D81A0}" destId="{F90031C1-943E-4616-AE65-BE786C4F03AF}" srcOrd="2" destOrd="0" presId="urn:microsoft.com/office/officeart/2018/2/layout/IconLabelList"/>
    <dgm:cxn modelId="{0DF461C5-ABB9-45AB-8E95-D7CFF011C324}" type="presParOf" srcId="{EFE8B836-5E2C-4215-A38E-EB652F287BD1}" destId="{11402321-0640-4388-B5E4-499D44517FFF}" srcOrd="3" destOrd="0" presId="urn:microsoft.com/office/officeart/2018/2/layout/IconLabelList"/>
    <dgm:cxn modelId="{DB7C0BBA-8ACE-4B59-B6ED-D569D4E60E5F}" type="presParOf" srcId="{EFE8B836-5E2C-4215-A38E-EB652F287BD1}" destId="{006855D6-A2FA-4A1A-A7BC-37402BEE8470}" srcOrd="4" destOrd="0" presId="urn:microsoft.com/office/officeart/2018/2/layout/IconLabelList"/>
    <dgm:cxn modelId="{BB5DE9BB-3C10-4F3E-88F8-2EB4324D5720}" type="presParOf" srcId="{006855D6-A2FA-4A1A-A7BC-37402BEE8470}" destId="{FF14273D-5B4D-4764-A3B5-9A6EB43B9CF9}" srcOrd="0" destOrd="0" presId="urn:microsoft.com/office/officeart/2018/2/layout/IconLabelList"/>
    <dgm:cxn modelId="{5FB17FF1-7552-4F0F-9732-E10E654F42B8}" type="presParOf" srcId="{006855D6-A2FA-4A1A-A7BC-37402BEE8470}" destId="{A9A63BA0-F160-4C73-930A-BE7B6C518D0F}" srcOrd="1" destOrd="0" presId="urn:microsoft.com/office/officeart/2018/2/layout/IconLabelList"/>
    <dgm:cxn modelId="{BEE9A820-3DC1-4609-88D4-97534F0D5C98}" type="presParOf" srcId="{006855D6-A2FA-4A1A-A7BC-37402BEE8470}" destId="{C4EA437F-0B30-4FA9-B838-59B4C78878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93010F42.xml><?xml version="1.0" encoding="utf-8"?>
<dgm:dataModel xmlns:dgm="http://schemas.openxmlformats.org/drawingml/2006/diagram" xmlns:a="http://schemas.openxmlformats.org/drawingml/2006/main">
  <dgm:ptLst>
    <dgm:pt modelId="{89118055-73E0-4973-B7C0-F707E607C9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727BBA-0D18-4F56-8542-CA644648FF06}">
      <dgm:prSet/>
      <dgm:spPr/>
      <dgm:t>
        <a:bodyPr/>
        <a:lstStyle/>
        <a:p>
          <a:r>
            <a:rPr lang="en-US"/>
            <a:t>Scope: Single ATM or a group treated as one</a:t>
          </a:r>
        </a:p>
      </dgm:t>
    </dgm:pt>
    <dgm:pt modelId="{0422D6EC-67DC-44CE-A04D-54D732E7DEF5}" type="parTrans" cxnId="{E0FF4160-B13C-481D-9903-8BBD19139CDF}">
      <dgm:prSet/>
      <dgm:spPr/>
      <dgm:t>
        <a:bodyPr/>
        <a:lstStyle/>
        <a:p>
          <a:endParaRPr lang="en-US"/>
        </a:p>
      </dgm:t>
    </dgm:pt>
    <dgm:pt modelId="{53EFC376-42E4-461E-90E8-2E54061515FC}" type="sibTrans" cxnId="{E0FF4160-B13C-481D-9903-8BBD19139CDF}">
      <dgm:prSet/>
      <dgm:spPr/>
      <dgm:t>
        <a:bodyPr/>
        <a:lstStyle/>
        <a:p>
          <a:endParaRPr lang="en-US"/>
        </a:p>
      </dgm:t>
    </dgm:pt>
    <dgm:pt modelId="{FE222F84-2502-44DE-BCFE-1219BB137F4D}">
      <dgm:prSet/>
      <dgm:spPr/>
      <dgm:t>
        <a:bodyPr/>
        <a:lstStyle/>
        <a:p>
          <a:r>
            <a:rPr lang="en-US"/>
            <a:t>Data: Chronological cash demand data</a:t>
          </a:r>
        </a:p>
      </dgm:t>
    </dgm:pt>
    <dgm:pt modelId="{D3F5CA6F-BCA7-4313-8E34-34428CC61B0E}" type="parTrans" cxnId="{3B5FB2D7-BCF1-4A58-A5AB-53F5E5016867}">
      <dgm:prSet/>
      <dgm:spPr/>
      <dgm:t>
        <a:bodyPr/>
        <a:lstStyle/>
        <a:p>
          <a:endParaRPr lang="en-US"/>
        </a:p>
      </dgm:t>
    </dgm:pt>
    <dgm:pt modelId="{51CE193F-47F7-46F7-8CAF-01B056488424}" type="sibTrans" cxnId="{3B5FB2D7-BCF1-4A58-A5AB-53F5E5016867}">
      <dgm:prSet/>
      <dgm:spPr/>
      <dgm:t>
        <a:bodyPr/>
        <a:lstStyle/>
        <a:p>
          <a:endParaRPr lang="en-US"/>
        </a:p>
      </dgm:t>
    </dgm:pt>
    <dgm:pt modelId="{E84C2BF4-C45D-431D-881C-FB73A78BC127}">
      <dgm:prSet/>
      <dgm:spPr/>
      <dgm:t>
        <a:bodyPr/>
        <a:lstStyle/>
        <a:p>
          <a:r>
            <a:rPr lang="en-US"/>
            <a:t>Goal: Develop a forecasting model for the given dataset</a:t>
          </a:r>
        </a:p>
      </dgm:t>
    </dgm:pt>
    <dgm:pt modelId="{62413E89-05F1-42F4-BB8E-93EFEC662C6F}" type="parTrans" cxnId="{81D0E3A5-172F-4F1F-AD90-800729CDA9B5}">
      <dgm:prSet/>
      <dgm:spPr/>
      <dgm:t>
        <a:bodyPr/>
        <a:lstStyle/>
        <a:p>
          <a:endParaRPr lang="en-US"/>
        </a:p>
      </dgm:t>
    </dgm:pt>
    <dgm:pt modelId="{5CCC5523-E071-449B-A3A9-D8B42F67E6B8}" type="sibTrans" cxnId="{81D0E3A5-172F-4F1F-AD90-800729CDA9B5}">
      <dgm:prSet/>
      <dgm:spPr/>
      <dgm:t>
        <a:bodyPr/>
        <a:lstStyle/>
        <a:p>
          <a:endParaRPr lang="en-US"/>
        </a:p>
      </dgm:t>
    </dgm:pt>
    <dgm:pt modelId="{B797C340-5636-4228-9D64-3D583FAA490A}" type="pres">
      <dgm:prSet presAssocID="{89118055-73E0-4973-B7C0-F707E607C913}" presName="root" presStyleCnt="0">
        <dgm:presLayoutVars>
          <dgm:dir/>
          <dgm:resizeHandles val="exact"/>
        </dgm:presLayoutVars>
      </dgm:prSet>
      <dgm:spPr/>
    </dgm:pt>
    <dgm:pt modelId="{318EB08A-2A71-4FBA-80CA-2539A8037C52}" type="pres">
      <dgm:prSet presAssocID="{76727BBA-0D18-4F56-8542-CA644648FF06}" presName="compNode" presStyleCnt="0"/>
      <dgm:spPr/>
    </dgm:pt>
    <dgm:pt modelId="{D1AC5DB3-1BCB-45B5-BFAD-9F08D07CC5AC}" type="pres">
      <dgm:prSet presAssocID="{76727BBA-0D18-4F56-8542-CA644648FF06}" presName="bgRect" presStyleLbl="bgShp" presStyleIdx="0" presStyleCnt="3"/>
      <dgm:spPr/>
    </dgm:pt>
    <dgm:pt modelId="{19B34181-2CA1-46A6-8288-E32726977D62}" type="pres">
      <dgm:prSet presAssocID="{76727BBA-0D18-4F56-8542-CA644648FF06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8800FE7-393E-464F-B8B4-8B27772D532E}" type="pres">
      <dgm:prSet presAssocID="{76727BBA-0D18-4F56-8542-CA644648FF06}" presName="spaceRect" presStyleCnt="0"/>
      <dgm:spPr/>
    </dgm:pt>
    <dgm:pt modelId="{90AE6751-ACE2-4DCE-9812-51979FE05AC5}" type="pres">
      <dgm:prSet presAssocID="{76727BBA-0D18-4F56-8542-CA644648FF06}" presName="parTx" presStyleLbl="revTx" presStyleIdx="0" presStyleCnt="3">
        <dgm:presLayoutVars>
          <dgm:chMax val="0"/>
          <dgm:chPref val="0"/>
        </dgm:presLayoutVars>
      </dgm:prSet>
      <dgm:spPr/>
    </dgm:pt>
    <dgm:pt modelId="{12501BA1-468D-4773-8061-0D2D9A785D90}" type="pres">
      <dgm:prSet presAssocID="{53EFC376-42E4-461E-90E8-2E54061515FC}" presName="sibTrans" presStyleCnt="0"/>
      <dgm:spPr/>
    </dgm:pt>
    <dgm:pt modelId="{672E905E-E3E5-47ED-B159-9AFB1F78FE5E}" type="pres">
      <dgm:prSet presAssocID="{FE222F84-2502-44DE-BCFE-1219BB137F4D}" presName="compNode" presStyleCnt="0"/>
      <dgm:spPr/>
    </dgm:pt>
    <dgm:pt modelId="{512D334F-3551-46CD-B81D-8CDE358A7FF2}" type="pres">
      <dgm:prSet presAssocID="{FE222F84-2502-44DE-BCFE-1219BB137F4D}" presName="bgRect" presStyleLbl="bgShp" presStyleIdx="1" presStyleCnt="3"/>
      <dgm:spPr/>
    </dgm:pt>
    <dgm:pt modelId="{ED4E22A4-063A-46E3-9126-D6E44ABD6C7E}" type="pres">
      <dgm:prSet presAssocID="{FE222F84-2502-44DE-BCFE-1219BB137F4D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CD5B36E-C217-46CA-8AD3-7BDE9432DBA9}" type="pres">
      <dgm:prSet presAssocID="{FE222F84-2502-44DE-BCFE-1219BB137F4D}" presName="spaceRect" presStyleCnt="0"/>
      <dgm:spPr/>
    </dgm:pt>
    <dgm:pt modelId="{7D2AA123-DCF7-449A-82EA-E8BCC9CF64E3}" type="pres">
      <dgm:prSet presAssocID="{FE222F84-2502-44DE-BCFE-1219BB137F4D}" presName="parTx" presStyleLbl="revTx" presStyleIdx="1" presStyleCnt="3">
        <dgm:presLayoutVars>
          <dgm:chMax val="0"/>
          <dgm:chPref val="0"/>
        </dgm:presLayoutVars>
      </dgm:prSet>
      <dgm:spPr/>
    </dgm:pt>
    <dgm:pt modelId="{0771C590-50FF-4AE9-86D7-C263AD3E9EB0}" type="pres">
      <dgm:prSet presAssocID="{51CE193F-47F7-46F7-8CAF-01B056488424}" presName="sibTrans" presStyleCnt="0"/>
      <dgm:spPr/>
    </dgm:pt>
    <dgm:pt modelId="{D2759ECF-36E3-410C-8423-7600A5940E22}" type="pres">
      <dgm:prSet presAssocID="{E84C2BF4-C45D-431D-881C-FB73A78BC127}" presName="compNode" presStyleCnt="0"/>
      <dgm:spPr/>
    </dgm:pt>
    <dgm:pt modelId="{B5304B6C-8E48-4A9B-9450-C4AF2D62982D}" type="pres">
      <dgm:prSet presAssocID="{E84C2BF4-C45D-431D-881C-FB73A78BC127}" presName="bgRect" presStyleLbl="bgShp" presStyleIdx="2" presStyleCnt="3"/>
      <dgm:spPr/>
    </dgm:pt>
    <dgm:pt modelId="{5B08B904-4BD7-4429-998F-8788B799B979}" type="pres">
      <dgm:prSet presAssocID="{E84C2BF4-C45D-431D-881C-FB73A78BC127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F6BEBB8-7DD6-47D8-A5CC-5C62E99728EF}" type="pres">
      <dgm:prSet presAssocID="{E84C2BF4-C45D-431D-881C-FB73A78BC127}" presName="spaceRect" presStyleCnt="0"/>
      <dgm:spPr/>
    </dgm:pt>
    <dgm:pt modelId="{3E9284DA-052A-4202-A0B7-EB557C812FE7}" type="pres">
      <dgm:prSet presAssocID="{E84C2BF4-C45D-431D-881C-FB73A78BC1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FF732A-99F0-471C-A0A5-FDA870FA3215}" type="presOf" srcId="{FE222F84-2502-44DE-BCFE-1219BB137F4D}" destId="{7D2AA123-DCF7-449A-82EA-E8BCC9CF64E3}" srcOrd="0" destOrd="0" presId="urn:microsoft.com/office/officeart/2018/2/layout/IconVerticalSolidList"/>
    <dgm:cxn modelId="{E0FF4160-B13C-481D-9903-8BBD19139CDF}" srcId="{89118055-73E0-4973-B7C0-F707E607C913}" destId="{76727BBA-0D18-4F56-8542-CA644648FF06}" srcOrd="0" destOrd="0" parTransId="{0422D6EC-67DC-44CE-A04D-54D732E7DEF5}" sibTransId="{53EFC376-42E4-461E-90E8-2E54061515FC}"/>
    <dgm:cxn modelId="{D22BEF68-A06C-47DD-8374-FA5D9EE282B3}" type="presOf" srcId="{76727BBA-0D18-4F56-8542-CA644648FF06}" destId="{90AE6751-ACE2-4DCE-9812-51979FE05AC5}" srcOrd="0" destOrd="0" presId="urn:microsoft.com/office/officeart/2018/2/layout/IconVerticalSolidList"/>
    <dgm:cxn modelId="{81D0E3A5-172F-4F1F-AD90-800729CDA9B5}" srcId="{89118055-73E0-4973-B7C0-F707E607C913}" destId="{E84C2BF4-C45D-431D-881C-FB73A78BC127}" srcOrd="2" destOrd="0" parTransId="{62413E89-05F1-42F4-BB8E-93EFEC662C6F}" sibTransId="{5CCC5523-E071-449B-A3A9-D8B42F67E6B8}"/>
    <dgm:cxn modelId="{3B5FB2D7-BCF1-4A58-A5AB-53F5E5016867}" srcId="{89118055-73E0-4973-B7C0-F707E607C913}" destId="{FE222F84-2502-44DE-BCFE-1219BB137F4D}" srcOrd="1" destOrd="0" parTransId="{D3F5CA6F-BCA7-4313-8E34-34428CC61B0E}" sibTransId="{51CE193F-47F7-46F7-8CAF-01B056488424}"/>
    <dgm:cxn modelId="{2CB640DE-4707-4826-8C43-EAA0FA784C79}" type="presOf" srcId="{E84C2BF4-C45D-431D-881C-FB73A78BC127}" destId="{3E9284DA-052A-4202-A0B7-EB557C812FE7}" srcOrd="0" destOrd="0" presId="urn:microsoft.com/office/officeart/2018/2/layout/IconVerticalSolidList"/>
    <dgm:cxn modelId="{87126FF2-1D1D-4977-869F-06841CAFBD65}" type="presOf" srcId="{89118055-73E0-4973-B7C0-F707E607C913}" destId="{B797C340-5636-4228-9D64-3D583FAA490A}" srcOrd="0" destOrd="0" presId="urn:microsoft.com/office/officeart/2018/2/layout/IconVerticalSolidList"/>
    <dgm:cxn modelId="{A80996D4-4716-4106-A36E-F61BEE18C7BC}" type="presParOf" srcId="{B797C340-5636-4228-9D64-3D583FAA490A}" destId="{318EB08A-2A71-4FBA-80CA-2539A8037C52}" srcOrd="0" destOrd="0" presId="urn:microsoft.com/office/officeart/2018/2/layout/IconVerticalSolidList"/>
    <dgm:cxn modelId="{3C4AEEDF-B74F-4051-8EE6-53216673DA60}" type="presParOf" srcId="{318EB08A-2A71-4FBA-80CA-2539A8037C52}" destId="{D1AC5DB3-1BCB-45B5-BFAD-9F08D07CC5AC}" srcOrd="0" destOrd="0" presId="urn:microsoft.com/office/officeart/2018/2/layout/IconVerticalSolidList"/>
    <dgm:cxn modelId="{A5327C27-5401-4598-907C-9956E935A374}" type="presParOf" srcId="{318EB08A-2A71-4FBA-80CA-2539A8037C52}" destId="{19B34181-2CA1-46A6-8288-E32726977D62}" srcOrd="1" destOrd="0" presId="urn:microsoft.com/office/officeart/2018/2/layout/IconVerticalSolidList"/>
    <dgm:cxn modelId="{A5D9FF4C-35BD-4EF7-A1D8-F4A49B5F8F7E}" type="presParOf" srcId="{318EB08A-2A71-4FBA-80CA-2539A8037C52}" destId="{78800FE7-393E-464F-B8B4-8B27772D532E}" srcOrd="2" destOrd="0" presId="urn:microsoft.com/office/officeart/2018/2/layout/IconVerticalSolidList"/>
    <dgm:cxn modelId="{3784845E-5507-4925-9884-6565B9065B39}" type="presParOf" srcId="{318EB08A-2A71-4FBA-80CA-2539A8037C52}" destId="{90AE6751-ACE2-4DCE-9812-51979FE05AC5}" srcOrd="3" destOrd="0" presId="urn:microsoft.com/office/officeart/2018/2/layout/IconVerticalSolidList"/>
    <dgm:cxn modelId="{AEDC9909-DA3B-4E35-91BE-1030C75CE31D}" type="presParOf" srcId="{B797C340-5636-4228-9D64-3D583FAA490A}" destId="{12501BA1-468D-4773-8061-0D2D9A785D90}" srcOrd="1" destOrd="0" presId="urn:microsoft.com/office/officeart/2018/2/layout/IconVerticalSolidList"/>
    <dgm:cxn modelId="{674B7DDB-38FB-4535-BF42-D170F8F5A401}" type="presParOf" srcId="{B797C340-5636-4228-9D64-3D583FAA490A}" destId="{672E905E-E3E5-47ED-B159-9AFB1F78FE5E}" srcOrd="2" destOrd="0" presId="urn:microsoft.com/office/officeart/2018/2/layout/IconVerticalSolidList"/>
    <dgm:cxn modelId="{5379F935-90CB-49EE-B6A1-56CD9829DBFC}" type="presParOf" srcId="{672E905E-E3E5-47ED-B159-9AFB1F78FE5E}" destId="{512D334F-3551-46CD-B81D-8CDE358A7FF2}" srcOrd="0" destOrd="0" presId="urn:microsoft.com/office/officeart/2018/2/layout/IconVerticalSolidList"/>
    <dgm:cxn modelId="{92F123A4-F402-48AB-B25C-88EAD7B38EA8}" type="presParOf" srcId="{672E905E-E3E5-47ED-B159-9AFB1F78FE5E}" destId="{ED4E22A4-063A-46E3-9126-D6E44ABD6C7E}" srcOrd="1" destOrd="0" presId="urn:microsoft.com/office/officeart/2018/2/layout/IconVerticalSolidList"/>
    <dgm:cxn modelId="{8A19DA54-C1E6-40E1-A2C1-DF4DDA8E08D0}" type="presParOf" srcId="{672E905E-E3E5-47ED-B159-9AFB1F78FE5E}" destId="{6CD5B36E-C217-46CA-8AD3-7BDE9432DBA9}" srcOrd="2" destOrd="0" presId="urn:microsoft.com/office/officeart/2018/2/layout/IconVerticalSolidList"/>
    <dgm:cxn modelId="{3696E16F-B664-4E8B-B79F-762E36D893E0}" type="presParOf" srcId="{672E905E-E3E5-47ED-B159-9AFB1F78FE5E}" destId="{7D2AA123-DCF7-449A-82EA-E8BCC9CF64E3}" srcOrd="3" destOrd="0" presId="urn:microsoft.com/office/officeart/2018/2/layout/IconVerticalSolidList"/>
    <dgm:cxn modelId="{9DC4E0FF-2D70-466F-9A98-5E906D320903}" type="presParOf" srcId="{B797C340-5636-4228-9D64-3D583FAA490A}" destId="{0771C590-50FF-4AE9-86D7-C263AD3E9EB0}" srcOrd="3" destOrd="0" presId="urn:microsoft.com/office/officeart/2018/2/layout/IconVerticalSolidList"/>
    <dgm:cxn modelId="{6F742702-9E69-481C-8289-37FBC1009CE2}" type="presParOf" srcId="{B797C340-5636-4228-9D64-3D583FAA490A}" destId="{D2759ECF-36E3-410C-8423-7600A5940E22}" srcOrd="4" destOrd="0" presId="urn:microsoft.com/office/officeart/2018/2/layout/IconVerticalSolidList"/>
    <dgm:cxn modelId="{FE90671B-85C7-4EAB-8CB5-0881D476B39D}" type="presParOf" srcId="{D2759ECF-36E3-410C-8423-7600A5940E22}" destId="{B5304B6C-8E48-4A9B-9450-C4AF2D62982D}" srcOrd="0" destOrd="0" presId="urn:microsoft.com/office/officeart/2018/2/layout/IconVerticalSolidList"/>
    <dgm:cxn modelId="{C554FAF3-923A-4FF5-BFF9-A58562568BE7}" type="presParOf" srcId="{D2759ECF-36E3-410C-8423-7600A5940E22}" destId="{5B08B904-4BD7-4429-998F-8788B799B979}" srcOrd="1" destOrd="0" presId="urn:microsoft.com/office/officeart/2018/2/layout/IconVerticalSolidList"/>
    <dgm:cxn modelId="{16D29E45-0946-41B3-9A38-9229340DAD08}" type="presParOf" srcId="{D2759ECF-36E3-410C-8423-7600A5940E22}" destId="{9F6BEBB8-7DD6-47D8-A5CC-5C62E99728EF}" srcOrd="2" destOrd="0" presId="urn:microsoft.com/office/officeart/2018/2/layout/IconVerticalSolidList"/>
    <dgm:cxn modelId="{12047F4E-A7DC-411F-A2CA-6D175581AD2F}" type="presParOf" srcId="{D2759ECF-36E3-410C-8423-7600A5940E22}" destId="{3E9284DA-052A-4202-A0B7-EB557C812F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9F4B2789.xml><?xml version="1.0" encoding="utf-8"?>
<dgm:dataModel xmlns:dgm="http://schemas.openxmlformats.org/drawingml/2006/diagram" xmlns:a="http://schemas.openxmlformats.org/drawingml/2006/main">
  <dgm:ptLst>
    <dgm:pt modelId="{26CC9C8F-9500-4274-B394-762466576D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E6852C-5D86-439F-A95D-58FE7FCC189D}">
      <dgm:prSet/>
      <dgm:spPr/>
      <dgm:t>
        <a:bodyPr/>
        <a:lstStyle/>
        <a:p>
          <a:pPr>
            <a:defRPr cap="all"/>
          </a:pPr>
          <a:r>
            <a:rPr lang="en-US"/>
            <a:t>Characteristics: Daily cash withdrawals as time series data</a:t>
          </a:r>
        </a:p>
      </dgm:t>
    </dgm:pt>
    <dgm:pt modelId="{68690003-ACD9-4F51-AA79-A30D63350859}" type="parTrans" cxnId="{DF493E18-1EC2-4365-A0D9-C7D4700095A5}">
      <dgm:prSet/>
      <dgm:spPr/>
      <dgm:t>
        <a:bodyPr/>
        <a:lstStyle/>
        <a:p>
          <a:endParaRPr lang="en-US"/>
        </a:p>
      </dgm:t>
    </dgm:pt>
    <dgm:pt modelId="{89A772E2-8D8A-41B1-A3F1-67620F9FDF7B}" type="sibTrans" cxnId="{DF493E18-1EC2-4365-A0D9-C7D4700095A5}">
      <dgm:prSet/>
      <dgm:spPr/>
      <dgm:t>
        <a:bodyPr/>
        <a:lstStyle/>
        <a:p>
          <a:endParaRPr lang="en-US"/>
        </a:p>
      </dgm:t>
    </dgm:pt>
    <dgm:pt modelId="{1090C166-4AD8-4EA7-A4E2-1B4CCDA06400}">
      <dgm:prSet/>
      <dgm:spPr/>
      <dgm:t>
        <a:bodyPr/>
        <a:lstStyle/>
        <a:p>
          <a:pPr>
            <a:defRPr cap="all"/>
          </a:pPr>
          <a:r>
            <a:rPr lang="en-US"/>
            <a:t>Need: Accurate predictions for ATM cash demand</a:t>
          </a:r>
        </a:p>
      </dgm:t>
    </dgm:pt>
    <dgm:pt modelId="{95A1A526-1AD2-4405-B928-8EB5774BA7D5}" type="parTrans" cxnId="{524E2EAC-7389-47DC-9CA0-473DF7BCB419}">
      <dgm:prSet/>
      <dgm:spPr/>
      <dgm:t>
        <a:bodyPr/>
        <a:lstStyle/>
        <a:p>
          <a:endParaRPr lang="en-US"/>
        </a:p>
      </dgm:t>
    </dgm:pt>
    <dgm:pt modelId="{21806EDB-4D65-457D-96E1-38C404C215E8}" type="sibTrans" cxnId="{524E2EAC-7389-47DC-9CA0-473DF7BCB419}">
      <dgm:prSet/>
      <dgm:spPr/>
      <dgm:t>
        <a:bodyPr/>
        <a:lstStyle/>
        <a:p>
          <a:endParaRPr lang="en-US"/>
        </a:p>
      </dgm:t>
    </dgm:pt>
    <dgm:pt modelId="{98CFC02D-B780-4F14-A0BA-13E162258AF6}">
      <dgm:prSet/>
      <dgm:spPr/>
      <dgm:t>
        <a:bodyPr/>
        <a:lstStyle/>
        <a:p>
          <a:pPr>
            <a:defRPr cap="all"/>
          </a:pPr>
          <a:r>
            <a:rPr lang="en-US"/>
            <a:t>Approaches: Time series and regression-based machine learning models</a:t>
          </a:r>
        </a:p>
      </dgm:t>
    </dgm:pt>
    <dgm:pt modelId="{C9274135-7290-4FB3-81A9-26960DA9D0E4}" type="parTrans" cxnId="{E1A31D63-C85A-428A-B39F-97FF54388646}">
      <dgm:prSet/>
      <dgm:spPr/>
      <dgm:t>
        <a:bodyPr/>
        <a:lstStyle/>
        <a:p>
          <a:endParaRPr lang="en-US"/>
        </a:p>
      </dgm:t>
    </dgm:pt>
    <dgm:pt modelId="{B918DB00-44A7-470B-AA1B-4F70AC5B9A2C}" type="sibTrans" cxnId="{E1A31D63-C85A-428A-B39F-97FF54388646}">
      <dgm:prSet/>
      <dgm:spPr/>
      <dgm:t>
        <a:bodyPr/>
        <a:lstStyle/>
        <a:p>
          <a:endParaRPr lang="en-US"/>
        </a:p>
      </dgm:t>
    </dgm:pt>
    <dgm:pt modelId="{3EB29CE9-CC81-4EE7-8CF9-C68ABC12F4A7}">
      <dgm:prSet/>
      <dgm:spPr/>
      <dgm:t>
        <a:bodyPr/>
        <a:lstStyle/>
        <a:p>
          <a:pPr>
            <a:defRPr cap="all"/>
          </a:pPr>
          <a:r>
            <a:rPr lang="en-US"/>
            <a:t>Time Dependence: Daily, weekly, and monthly patterns</a:t>
          </a:r>
        </a:p>
      </dgm:t>
    </dgm:pt>
    <dgm:pt modelId="{E20BCC64-1E2F-43AD-8AE5-6E4138EFEE0F}" type="parTrans" cxnId="{331B0276-F8C1-41F9-A1F1-458E36D2F84F}">
      <dgm:prSet/>
      <dgm:spPr/>
      <dgm:t>
        <a:bodyPr/>
        <a:lstStyle/>
        <a:p>
          <a:endParaRPr lang="en-US"/>
        </a:p>
      </dgm:t>
    </dgm:pt>
    <dgm:pt modelId="{D6F57925-0063-4545-9F26-B636D4BF5116}" type="sibTrans" cxnId="{331B0276-F8C1-41F9-A1F1-458E36D2F84F}">
      <dgm:prSet/>
      <dgm:spPr/>
      <dgm:t>
        <a:bodyPr/>
        <a:lstStyle/>
        <a:p>
          <a:endParaRPr lang="en-US"/>
        </a:p>
      </dgm:t>
    </dgm:pt>
    <dgm:pt modelId="{DB53DAC8-E970-4BC4-B114-CB7E4E004ABF}">
      <dgm:prSet/>
      <dgm:spPr/>
      <dgm:t>
        <a:bodyPr/>
        <a:lstStyle/>
        <a:p>
          <a:pPr>
            <a:defRPr cap="all"/>
          </a:pPr>
          <a:r>
            <a:rPr lang="en-US"/>
            <a:t>Seasonality: Withdrawals on Fridays, end of the month, pension days</a:t>
          </a:r>
        </a:p>
      </dgm:t>
    </dgm:pt>
    <dgm:pt modelId="{6A67DE32-90CF-40DB-A278-DA6A3C4DCE5F}" type="parTrans" cxnId="{6D1E0035-EBF0-4D3C-8DAF-FA9644598716}">
      <dgm:prSet/>
      <dgm:spPr/>
      <dgm:t>
        <a:bodyPr/>
        <a:lstStyle/>
        <a:p>
          <a:endParaRPr lang="en-US"/>
        </a:p>
      </dgm:t>
    </dgm:pt>
    <dgm:pt modelId="{FF1C950B-EE79-448D-9DF4-2127126AE1AB}" type="sibTrans" cxnId="{6D1E0035-EBF0-4D3C-8DAF-FA9644598716}">
      <dgm:prSet/>
      <dgm:spPr/>
      <dgm:t>
        <a:bodyPr/>
        <a:lstStyle/>
        <a:p>
          <a:endParaRPr lang="en-US"/>
        </a:p>
      </dgm:t>
    </dgm:pt>
    <dgm:pt modelId="{C0045E7A-BFCD-43C1-B4F1-EE1F32A8CF85}">
      <dgm:prSet/>
      <dgm:spPr/>
      <dgm:t>
        <a:bodyPr/>
        <a:lstStyle/>
        <a:p>
          <a:pPr>
            <a:defRPr cap="all"/>
          </a:pPr>
          <a:r>
            <a:rPr lang="en-US"/>
            <a:t>Complexity: Challenges in modeling ATM network demand</a:t>
          </a:r>
        </a:p>
      </dgm:t>
    </dgm:pt>
    <dgm:pt modelId="{9C54FE43-0AC7-4A64-8293-255B85001486}" type="parTrans" cxnId="{B17DC807-8009-4A2F-A622-0A1553BA5C1B}">
      <dgm:prSet/>
      <dgm:spPr/>
      <dgm:t>
        <a:bodyPr/>
        <a:lstStyle/>
        <a:p>
          <a:endParaRPr lang="en-US"/>
        </a:p>
      </dgm:t>
    </dgm:pt>
    <dgm:pt modelId="{14639564-AECF-4330-ACCD-A3532A7FB054}" type="sibTrans" cxnId="{B17DC807-8009-4A2F-A622-0A1553BA5C1B}">
      <dgm:prSet/>
      <dgm:spPr/>
      <dgm:t>
        <a:bodyPr/>
        <a:lstStyle/>
        <a:p>
          <a:endParaRPr lang="en-US"/>
        </a:p>
      </dgm:t>
    </dgm:pt>
    <dgm:pt modelId="{DDBB6BC5-AB90-41F5-8BB0-98061083569E}" type="pres">
      <dgm:prSet presAssocID="{26CC9C8F-9500-4274-B394-762466576DDC}" presName="root" presStyleCnt="0">
        <dgm:presLayoutVars>
          <dgm:dir/>
          <dgm:resizeHandles val="exact"/>
        </dgm:presLayoutVars>
      </dgm:prSet>
      <dgm:spPr/>
    </dgm:pt>
    <dgm:pt modelId="{AE3D5F72-E957-46D5-A78F-36E472487DDE}" type="pres">
      <dgm:prSet presAssocID="{DEE6852C-5D86-439F-A95D-58FE7FCC189D}" presName="compNode" presStyleCnt="0"/>
      <dgm:spPr/>
    </dgm:pt>
    <dgm:pt modelId="{AF9CDA04-48CB-4D3E-9E05-4369499F9527}" type="pres">
      <dgm:prSet presAssocID="{DEE6852C-5D86-439F-A95D-58FE7FCC189D}" presName="iconBgRect" presStyleLbl="bgShp" presStyleIdx="0" presStyleCnt="6"/>
      <dgm:spPr/>
    </dgm:pt>
    <dgm:pt modelId="{A490B6DE-7870-401C-BC86-DE86DB8A0A43}" type="pres">
      <dgm:prSet presAssocID="{DEE6852C-5D86-439F-A95D-58FE7FCC189D}" presName="iconRect" presStyleLbl="node1" presStyleIdx="0" presStyleCnt="6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0742118-3156-4486-9648-686CFCFC7C94}" type="pres">
      <dgm:prSet presAssocID="{DEE6852C-5D86-439F-A95D-58FE7FCC189D}" presName="spaceRect" presStyleCnt="0"/>
      <dgm:spPr/>
    </dgm:pt>
    <dgm:pt modelId="{0BB4D223-67D4-4F61-AEAC-D75B6019F3F0}" type="pres">
      <dgm:prSet presAssocID="{DEE6852C-5D86-439F-A95D-58FE7FCC189D}" presName="textRect" presStyleLbl="revTx" presStyleIdx="0" presStyleCnt="6">
        <dgm:presLayoutVars>
          <dgm:chMax val="1"/>
          <dgm:chPref val="1"/>
        </dgm:presLayoutVars>
      </dgm:prSet>
      <dgm:spPr/>
    </dgm:pt>
    <dgm:pt modelId="{5CC3BEF9-5E84-4989-8D8A-1F5DE5200A0D}" type="pres">
      <dgm:prSet presAssocID="{89A772E2-8D8A-41B1-A3F1-67620F9FDF7B}" presName="sibTrans" presStyleCnt="0"/>
      <dgm:spPr/>
    </dgm:pt>
    <dgm:pt modelId="{1B1A8795-BA6D-471B-B3DB-B6B5D465A755}" type="pres">
      <dgm:prSet presAssocID="{1090C166-4AD8-4EA7-A4E2-1B4CCDA06400}" presName="compNode" presStyleCnt="0"/>
      <dgm:spPr/>
    </dgm:pt>
    <dgm:pt modelId="{09C17D4F-EC01-4609-9D4D-B0C6C8D13416}" type="pres">
      <dgm:prSet presAssocID="{1090C166-4AD8-4EA7-A4E2-1B4CCDA06400}" presName="iconBgRect" presStyleLbl="bgShp" presStyleIdx="1" presStyleCnt="6"/>
      <dgm:spPr/>
    </dgm:pt>
    <dgm:pt modelId="{A6B5FF3B-F455-4348-83EC-9B6714DDABBC}" type="pres">
      <dgm:prSet presAssocID="{1090C166-4AD8-4EA7-A4E2-1B4CCDA06400}" presName="iconRect" presStyleLbl="node1" presStyleIdx="1" presStyleCnt="6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6F57862A-4B57-4B0A-B7C1-E77A6F9CC12A}" type="pres">
      <dgm:prSet presAssocID="{1090C166-4AD8-4EA7-A4E2-1B4CCDA06400}" presName="spaceRect" presStyleCnt="0"/>
      <dgm:spPr/>
    </dgm:pt>
    <dgm:pt modelId="{D81F4DED-FFB4-433C-89A2-0E7058E87835}" type="pres">
      <dgm:prSet presAssocID="{1090C166-4AD8-4EA7-A4E2-1B4CCDA06400}" presName="textRect" presStyleLbl="revTx" presStyleIdx="1" presStyleCnt="6">
        <dgm:presLayoutVars>
          <dgm:chMax val="1"/>
          <dgm:chPref val="1"/>
        </dgm:presLayoutVars>
      </dgm:prSet>
      <dgm:spPr/>
    </dgm:pt>
    <dgm:pt modelId="{AAD58EB4-9137-4471-A38D-68321C633DCB}" type="pres">
      <dgm:prSet presAssocID="{21806EDB-4D65-457D-96E1-38C404C215E8}" presName="sibTrans" presStyleCnt="0"/>
      <dgm:spPr/>
    </dgm:pt>
    <dgm:pt modelId="{92AF0DD7-C1B8-4653-B53D-68767FD98F1E}" type="pres">
      <dgm:prSet presAssocID="{98CFC02D-B780-4F14-A0BA-13E162258AF6}" presName="compNode" presStyleCnt="0"/>
      <dgm:spPr/>
    </dgm:pt>
    <dgm:pt modelId="{994E631C-2304-4821-9BDA-9821B5403D72}" type="pres">
      <dgm:prSet presAssocID="{98CFC02D-B780-4F14-A0BA-13E162258AF6}" presName="iconBgRect" presStyleLbl="bgShp" presStyleIdx="2" presStyleCnt="6"/>
      <dgm:spPr/>
    </dgm:pt>
    <dgm:pt modelId="{5C33B9DB-7D1F-4D9C-8559-2EF8531377E4}" type="pres">
      <dgm:prSet presAssocID="{98CFC02D-B780-4F14-A0BA-13E162258AF6}" presName="iconRect" presStyleLbl="node1" presStyleIdx="2" presStyleCnt="6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CB66DFA-0B30-46CA-A089-3AF4C3FDEC00}" type="pres">
      <dgm:prSet presAssocID="{98CFC02D-B780-4F14-A0BA-13E162258AF6}" presName="spaceRect" presStyleCnt="0"/>
      <dgm:spPr/>
    </dgm:pt>
    <dgm:pt modelId="{BBE668D0-62B0-4A28-8FC8-E046214C1430}" type="pres">
      <dgm:prSet presAssocID="{98CFC02D-B780-4F14-A0BA-13E162258AF6}" presName="textRect" presStyleLbl="revTx" presStyleIdx="2" presStyleCnt="6">
        <dgm:presLayoutVars>
          <dgm:chMax val="1"/>
          <dgm:chPref val="1"/>
        </dgm:presLayoutVars>
      </dgm:prSet>
      <dgm:spPr/>
    </dgm:pt>
    <dgm:pt modelId="{EE2D7E78-F203-4665-8329-99BDAEE97B8B}" type="pres">
      <dgm:prSet presAssocID="{B918DB00-44A7-470B-AA1B-4F70AC5B9A2C}" presName="sibTrans" presStyleCnt="0"/>
      <dgm:spPr/>
    </dgm:pt>
    <dgm:pt modelId="{B41B406A-457E-46C4-8D28-1BDC2FB02D20}" type="pres">
      <dgm:prSet presAssocID="{3EB29CE9-CC81-4EE7-8CF9-C68ABC12F4A7}" presName="compNode" presStyleCnt="0"/>
      <dgm:spPr/>
    </dgm:pt>
    <dgm:pt modelId="{FDAF0BF2-5AD5-4CBE-B9D6-15BBCC1C4E97}" type="pres">
      <dgm:prSet presAssocID="{3EB29CE9-CC81-4EE7-8CF9-C68ABC12F4A7}" presName="iconBgRect" presStyleLbl="bgShp" presStyleIdx="3" presStyleCnt="6"/>
      <dgm:spPr/>
    </dgm:pt>
    <dgm:pt modelId="{0E5B4E1B-83AF-4168-8783-AEF65F4B0419}" type="pres">
      <dgm:prSet presAssocID="{3EB29CE9-CC81-4EE7-8CF9-C68ABC12F4A7}" presName="iconRect" presStyleLbl="node1" presStyleIdx="3" presStyleCnt="6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88040781-376E-4060-A52E-C286F092478D}" type="pres">
      <dgm:prSet presAssocID="{3EB29CE9-CC81-4EE7-8CF9-C68ABC12F4A7}" presName="spaceRect" presStyleCnt="0"/>
      <dgm:spPr/>
    </dgm:pt>
    <dgm:pt modelId="{A0C1EFCE-10F7-4DBE-BE73-8DC75A9C06BD}" type="pres">
      <dgm:prSet presAssocID="{3EB29CE9-CC81-4EE7-8CF9-C68ABC12F4A7}" presName="textRect" presStyleLbl="revTx" presStyleIdx="3" presStyleCnt="6">
        <dgm:presLayoutVars>
          <dgm:chMax val="1"/>
          <dgm:chPref val="1"/>
        </dgm:presLayoutVars>
      </dgm:prSet>
      <dgm:spPr/>
    </dgm:pt>
    <dgm:pt modelId="{FF3FBD57-FAA7-4FC0-8488-4F2397AC5478}" type="pres">
      <dgm:prSet presAssocID="{D6F57925-0063-4545-9F26-B636D4BF5116}" presName="sibTrans" presStyleCnt="0"/>
      <dgm:spPr/>
    </dgm:pt>
    <dgm:pt modelId="{1FFD823B-69EE-4E93-B7F6-1EEB9F2B6E15}" type="pres">
      <dgm:prSet presAssocID="{DB53DAC8-E970-4BC4-B114-CB7E4E004ABF}" presName="compNode" presStyleCnt="0"/>
      <dgm:spPr/>
    </dgm:pt>
    <dgm:pt modelId="{7AE46EB8-3CDD-4E45-874D-BCF75BF3B417}" type="pres">
      <dgm:prSet presAssocID="{DB53DAC8-E970-4BC4-B114-CB7E4E004ABF}" presName="iconBgRect" presStyleLbl="bgShp" presStyleIdx="4" presStyleCnt="6"/>
      <dgm:spPr/>
    </dgm:pt>
    <dgm:pt modelId="{F1FB85A3-6EFB-4BA3-8644-6525059F6788}" type="pres">
      <dgm:prSet presAssocID="{DB53DAC8-E970-4BC4-B114-CB7E4E004ABF}" presName="iconRect" presStyleLbl="node1" presStyleIdx="4" presStyleCnt="6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C2407402-089B-44D4-A1EB-CD9FB2AAE782}" type="pres">
      <dgm:prSet presAssocID="{DB53DAC8-E970-4BC4-B114-CB7E4E004ABF}" presName="spaceRect" presStyleCnt="0"/>
      <dgm:spPr/>
    </dgm:pt>
    <dgm:pt modelId="{C9962C9C-9DD9-4D93-8FB3-5815F3A18C74}" type="pres">
      <dgm:prSet presAssocID="{DB53DAC8-E970-4BC4-B114-CB7E4E004ABF}" presName="textRect" presStyleLbl="revTx" presStyleIdx="4" presStyleCnt="6">
        <dgm:presLayoutVars>
          <dgm:chMax val="1"/>
          <dgm:chPref val="1"/>
        </dgm:presLayoutVars>
      </dgm:prSet>
      <dgm:spPr/>
    </dgm:pt>
    <dgm:pt modelId="{9A19A0ED-AE5B-4514-990A-377AC89FE153}" type="pres">
      <dgm:prSet presAssocID="{FF1C950B-EE79-448D-9DF4-2127126AE1AB}" presName="sibTrans" presStyleCnt="0"/>
      <dgm:spPr/>
    </dgm:pt>
    <dgm:pt modelId="{DDFB20A4-51C1-4E97-8058-C24F48DA34BA}" type="pres">
      <dgm:prSet presAssocID="{C0045E7A-BFCD-43C1-B4F1-EE1F32A8CF85}" presName="compNode" presStyleCnt="0"/>
      <dgm:spPr/>
    </dgm:pt>
    <dgm:pt modelId="{401F454D-2A34-4472-83C6-44C7E499504E}" type="pres">
      <dgm:prSet presAssocID="{C0045E7A-BFCD-43C1-B4F1-EE1F32A8CF85}" presName="iconBgRect" presStyleLbl="bgShp" presStyleIdx="5" presStyleCnt="6"/>
      <dgm:spPr/>
    </dgm:pt>
    <dgm:pt modelId="{704AD224-A941-4FD2-999F-34BCD8C47DC5}" type="pres">
      <dgm:prSet presAssocID="{C0045E7A-BFCD-43C1-B4F1-EE1F32A8CF85}" presName="iconRect" presStyleLbl="node1" presStyleIdx="5" presStyleCnt="6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23D5819-4EB5-4A63-B434-2D146F41E067}" type="pres">
      <dgm:prSet presAssocID="{C0045E7A-BFCD-43C1-B4F1-EE1F32A8CF85}" presName="spaceRect" presStyleCnt="0"/>
      <dgm:spPr/>
    </dgm:pt>
    <dgm:pt modelId="{3D985F8C-83C9-4751-BE9A-14EF80ACDBE7}" type="pres">
      <dgm:prSet presAssocID="{C0045E7A-BFCD-43C1-B4F1-EE1F32A8CF8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17DC807-8009-4A2F-A622-0A1553BA5C1B}" srcId="{26CC9C8F-9500-4274-B394-762466576DDC}" destId="{C0045E7A-BFCD-43C1-B4F1-EE1F32A8CF85}" srcOrd="5" destOrd="0" parTransId="{9C54FE43-0AC7-4A64-8293-255B85001486}" sibTransId="{14639564-AECF-4330-ACCD-A3532A7FB054}"/>
    <dgm:cxn modelId="{DF493E18-1EC2-4365-A0D9-C7D4700095A5}" srcId="{26CC9C8F-9500-4274-B394-762466576DDC}" destId="{DEE6852C-5D86-439F-A95D-58FE7FCC189D}" srcOrd="0" destOrd="0" parTransId="{68690003-ACD9-4F51-AA79-A30D63350859}" sibTransId="{89A772E2-8D8A-41B1-A3F1-67620F9FDF7B}"/>
    <dgm:cxn modelId="{6D1E0035-EBF0-4D3C-8DAF-FA9644598716}" srcId="{26CC9C8F-9500-4274-B394-762466576DDC}" destId="{DB53DAC8-E970-4BC4-B114-CB7E4E004ABF}" srcOrd="4" destOrd="0" parTransId="{6A67DE32-90CF-40DB-A278-DA6A3C4DCE5F}" sibTransId="{FF1C950B-EE79-448D-9DF4-2127126AE1AB}"/>
    <dgm:cxn modelId="{8FA0C83F-7AAD-4CEA-9343-1A3662DB8EC8}" type="presOf" srcId="{C0045E7A-BFCD-43C1-B4F1-EE1F32A8CF85}" destId="{3D985F8C-83C9-4751-BE9A-14EF80ACDBE7}" srcOrd="0" destOrd="0" presId="urn:microsoft.com/office/officeart/2018/5/layout/IconCircleLabelList"/>
    <dgm:cxn modelId="{E1A31D63-C85A-428A-B39F-97FF54388646}" srcId="{26CC9C8F-9500-4274-B394-762466576DDC}" destId="{98CFC02D-B780-4F14-A0BA-13E162258AF6}" srcOrd="2" destOrd="0" parTransId="{C9274135-7290-4FB3-81A9-26960DA9D0E4}" sibTransId="{B918DB00-44A7-470B-AA1B-4F70AC5B9A2C}"/>
    <dgm:cxn modelId="{5764DB66-8766-49F9-8A3B-168DD72BEE11}" type="presOf" srcId="{DEE6852C-5D86-439F-A95D-58FE7FCC189D}" destId="{0BB4D223-67D4-4F61-AEAC-D75B6019F3F0}" srcOrd="0" destOrd="0" presId="urn:microsoft.com/office/officeart/2018/5/layout/IconCircleLabelList"/>
    <dgm:cxn modelId="{29FAAA6D-1F8C-48FF-8131-6BAF4DED6AF9}" type="presOf" srcId="{98CFC02D-B780-4F14-A0BA-13E162258AF6}" destId="{BBE668D0-62B0-4A28-8FC8-E046214C1430}" srcOrd="0" destOrd="0" presId="urn:microsoft.com/office/officeart/2018/5/layout/IconCircleLabelList"/>
    <dgm:cxn modelId="{FD5B4273-E806-46BC-9CEA-E79B51F99732}" type="presOf" srcId="{3EB29CE9-CC81-4EE7-8CF9-C68ABC12F4A7}" destId="{A0C1EFCE-10F7-4DBE-BE73-8DC75A9C06BD}" srcOrd="0" destOrd="0" presId="urn:microsoft.com/office/officeart/2018/5/layout/IconCircleLabelList"/>
    <dgm:cxn modelId="{331B0276-F8C1-41F9-A1F1-458E36D2F84F}" srcId="{26CC9C8F-9500-4274-B394-762466576DDC}" destId="{3EB29CE9-CC81-4EE7-8CF9-C68ABC12F4A7}" srcOrd="3" destOrd="0" parTransId="{E20BCC64-1E2F-43AD-8AE5-6E4138EFEE0F}" sibTransId="{D6F57925-0063-4545-9F26-B636D4BF5116}"/>
    <dgm:cxn modelId="{89D4ABAB-C16F-42E5-859A-C2ECD5E046C9}" type="presOf" srcId="{26CC9C8F-9500-4274-B394-762466576DDC}" destId="{DDBB6BC5-AB90-41F5-8BB0-98061083569E}" srcOrd="0" destOrd="0" presId="urn:microsoft.com/office/officeart/2018/5/layout/IconCircleLabelList"/>
    <dgm:cxn modelId="{524E2EAC-7389-47DC-9CA0-473DF7BCB419}" srcId="{26CC9C8F-9500-4274-B394-762466576DDC}" destId="{1090C166-4AD8-4EA7-A4E2-1B4CCDA06400}" srcOrd="1" destOrd="0" parTransId="{95A1A526-1AD2-4405-B928-8EB5774BA7D5}" sibTransId="{21806EDB-4D65-457D-96E1-38C404C215E8}"/>
    <dgm:cxn modelId="{ADB59FBA-56D3-4866-AE42-423A709812FB}" type="presOf" srcId="{DB53DAC8-E970-4BC4-B114-CB7E4E004ABF}" destId="{C9962C9C-9DD9-4D93-8FB3-5815F3A18C74}" srcOrd="0" destOrd="0" presId="urn:microsoft.com/office/officeart/2018/5/layout/IconCircleLabelList"/>
    <dgm:cxn modelId="{000E72C0-3E4A-4E18-B5C4-A6EEEDE8EBDC}" type="presOf" srcId="{1090C166-4AD8-4EA7-A4E2-1B4CCDA06400}" destId="{D81F4DED-FFB4-433C-89A2-0E7058E87835}" srcOrd="0" destOrd="0" presId="urn:microsoft.com/office/officeart/2018/5/layout/IconCircleLabelList"/>
    <dgm:cxn modelId="{BC644FDF-C8EA-445C-A5F7-30B894465204}" type="presParOf" srcId="{DDBB6BC5-AB90-41F5-8BB0-98061083569E}" destId="{AE3D5F72-E957-46D5-A78F-36E472487DDE}" srcOrd="0" destOrd="0" presId="urn:microsoft.com/office/officeart/2018/5/layout/IconCircleLabelList"/>
    <dgm:cxn modelId="{3F7BF836-C558-487D-BF93-5F98B1F2B2FB}" type="presParOf" srcId="{AE3D5F72-E957-46D5-A78F-36E472487DDE}" destId="{AF9CDA04-48CB-4D3E-9E05-4369499F9527}" srcOrd="0" destOrd="0" presId="urn:microsoft.com/office/officeart/2018/5/layout/IconCircleLabelList"/>
    <dgm:cxn modelId="{CF5910D0-2879-4A91-91DB-CDFA300F17E9}" type="presParOf" srcId="{AE3D5F72-E957-46D5-A78F-36E472487DDE}" destId="{A490B6DE-7870-401C-BC86-DE86DB8A0A43}" srcOrd="1" destOrd="0" presId="urn:microsoft.com/office/officeart/2018/5/layout/IconCircleLabelList"/>
    <dgm:cxn modelId="{688AA6F3-55A2-42B5-87C8-4C09D468C4B9}" type="presParOf" srcId="{AE3D5F72-E957-46D5-A78F-36E472487DDE}" destId="{C0742118-3156-4486-9648-686CFCFC7C94}" srcOrd="2" destOrd="0" presId="urn:microsoft.com/office/officeart/2018/5/layout/IconCircleLabelList"/>
    <dgm:cxn modelId="{E6C2DCBF-780B-4D8E-8BAF-A057D910F466}" type="presParOf" srcId="{AE3D5F72-E957-46D5-A78F-36E472487DDE}" destId="{0BB4D223-67D4-4F61-AEAC-D75B6019F3F0}" srcOrd="3" destOrd="0" presId="urn:microsoft.com/office/officeart/2018/5/layout/IconCircleLabelList"/>
    <dgm:cxn modelId="{86B6A13C-C212-4718-B109-E88E231E2230}" type="presParOf" srcId="{DDBB6BC5-AB90-41F5-8BB0-98061083569E}" destId="{5CC3BEF9-5E84-4989-8D8A-1F5DE5200A0D}" srcOrd="1" destOrd="0" presId="urn:microsoft.com/office/officeart/2018/5/layout/IconCircleLabelList"/>
    <dgm:cxn modelId="{7250F45F-669B-4B56-AF28-535F76C3522C}" type="presParOf" srcId="{DDBB6BC5-AB90-41F5-8BB0-98061083569E}" destId="{1B1A8795-BA6D-471B-B3DB-B6B5D465A755}" srcOrd="2" destOrd="0" presId="urn:microsoft.com/office/officeart/2018/5/layout/IconCircleLabelList"/>
    <dgm:cxn modelId="{8CA49D6D-31E6-4D79-9E66-6003B3D57C6C}" type="presParOf" srcId="{1B1A8795-BA6D-471B-B3DB-B6B5D465A755}" destId="{09C17D4F-EC01-4609-9D4D-B0C6C8D13416}" srcOrd="0" destOrd="0" presId="urn:microsoft.com/office/officeart/2018/5/layout/IconCircleLabelList"/>
    <dgm:cxn modelId="{E75880D9-0AF7-47E6-A8C5-34D555FCB5C4}" type="presParOf" srcId="{1B1A8795-BA6D-471B-B3DB-B6B5D465A755}" destId="{A6B5FF3B-F455-4348-83EC-9B6714DDABBC}" srcOrd="1" destOrd="0" presId="urn:microsoft.com/office/officeart/2018/5/layout/IconCircleLabelList"/>
    <dgm:cxn modelId="{55330342-EE6B-49C4-A505-FAB49CAB70B8}" type="presParOf" srcId="{1B1A8795-BA6D-471B-B3DB-B6B5D465A755}" destId="{6F57862A-4B57-4B0A-B7C1-E77A6F9CC12A}" srcOrd="2" destOrd="0" presId="urn:microsoft.com/office/officeart/2018/5/layout/IconCircleLabelList"/>
    <dgm:cxn modelId="{3AE68F69-C06C-4299-9EB8-AF5329A7F8F8}" type="presParOf" srcId="{1B1A8795-BA6D-471B-B3DB-B6B5D465A755}" destId="{D81F4DED-FFB4-433C-89A2-0E7058E87835}" srcOrd="3" destOrd="0" presId="urn:microsoft.com/office/officeart/2018/5/layout/IconCircleLabelList"/>
    <dgm:cxn modelId="{F3EC3563-5375-4BDE-BAEF-A3DC78ACA321}" type="presParOf" srcId="{DDBB6BC5-AB90-41F5-8BB0-98061083569E}" destId="{AAD58EB4-9137-4471-A38D-68321C633DCB}" srcOrd="3" destOrd="0" presId="urn:microsoft.com/office/officeart/2018/5/layout/IconCircleLabelList"/>
    <dgm:cxn modelId="{CF46F008-7EB3-4D27-BE19-13FECC998FD6}" type="presParOf" srcId="{DDBB6BC5-AB90-41F5-8BB0-98061083569E}" destId="{92AF0DD7-C1B8-4653-B53D-68767FD98F1E}" srcOrd="4" destOrd="0" presId="urn:microsoft.com/office/officeart/2018/5/layout/IconCircleLabelList"/>
    <dgm:cxn modelId="{D6E15C84-8A1B-42C6-A9FD-A5BD9DEB61D4}" type="presParOf" srcId="{92AF0DD7-C1B8-4653-B53D-68767FD98F1E}" destId="{994E631C-2304-4821-9BDA-9821B5403D72}" srcOrd="0" destOrd="0" presId="urn:microsoft.com/office/officeart/2018/5/layout/IconCircleLabelList"/>
    <dgm:cxn modelId="{A4AD617F-6ECD-4960-AEF5-CFAA94F9E078}" type="presParOf" srcId="{92AF0DD7-C1B8-4653-B53D-68767FD98F1E}" destId="{5C33B9DB-7D1F-4D9C-8559-2EF8531377E4}" srcOrd="1" destOrd="0" presId="urn:microsoft.com/office/officeart/2018/5/layout/IconCircleLabelList"/>
    <dgm:cxn modelId="{F7C97913-D4C2-4F52-B477-68F973710192}" type="presParOf" srcId="{92AF0DD7-C1B8-4653-B53D-68767FD98F1E}" destId="{7CB66DFA-0B30-46CA-A089-3AF4C3FDEC00}" srcOrd="2" destOrd="0" presId="urn:microsoft.com/office/officeart/2018/5/layout/IconCircleLabelList"/>
    <dgm:cxn modelId="{AE1B33A8-1246-4525-8CDA-140697A9FA85}" type="presParOf" srcId="{92AF0DD7-C1B8-4653-B53D-68767FD98F1E}" destId="{BBE668D0-62B0-4A28-8FC8-E046214C1430}" srcOrd="3" destOrd="0" presId="urn:microsoft.com/office/officeart/2018/5/layout/IconCircleLabelList"/>
    <dgm:cxn modelId="{BFEB7345-D772-4C9A-832F-4CEDDBBCC8DB}" type="presParOf" srcId="{DDBB6BC5-AB90-41F5-8BB0-98061083569E}" destId="{EE2D7E78-F203-4665-8329-99BDAEE97B8B}" srcOrd="5" destOrd="0" presId="urn:microsoft.com/office/officeart/2018/5/layout/IconCircleLabelList"/>
    <dgm:cxn modelId="{E1E0869D-2E54-4424-955A-906CBAFBD254}" type="presParOf" srcId="{DDBB6BC5-AB90-41F5-8BB0-98061083569E}" destId="{B41B406A-457E-46C4-8D28-1BDC2FB02D20}" srcOrd="6" destOrd="0" presId="urn:microsoft.com/office/officeart/2018/5/layout/IconCircleLabelList"/>
    <dgm:cxn modelId="{F387DA8D-9CCB-41A0-8480-D9A6469C940D}" type="presParOf" srcId="{B41B406A-457E-46C4-8D28-1BDC2FB02D20}" destId="{FDAF0BF2-5AD5-4CBE-B9D6-15BBCC1C4E97}" srcOrd="0" destOrd="0" presId="urn:microsoft.com/office/officeart/2018/5/layout/IconCircleLabelList"/>
    <dgm:cxn modelId="{99D63898-24B5-455F-9FB5-C517DDC129AB}" type="presParOf" srcId="{B41B406A-457E-46C4-8D28-1BDC2FB02D20}" destId="{0E5B4E1B-83AF-4168-8783-AEF65F4B0419}" srcOrd="1" destOrd="0" presId="urn:microsoft.com/office/officeart/2018/5/layout/IconCircleLabelList"/>
    <dgm:cxn modelId="{366BB74C-8A15-43A0-BC17-A1664BF77998}" type="presParOf" srcId="{B41B406A-457E-46C4-8D28-1BDC2FB02D20}" destId="{88040781-376E-4060-A52E-C286F092478D}" srcOrd="2" destOrd="0" presId="urn:microsoft.com/office/officeart/2018/5/layout/IconCircleLabelList"/>
    <dgm:cxn modelId="{6EF69EDC-9C49-494D-83A6-46FCEE9427D8}" type="presParOf" srcId="{B41B406A-457E-46C4-8D28-1BDC2FB02D20}" destId="{A0C1EFCE-10F7-4DBE-BE73-8DC75A9C06BD}" srcOrd="3" destOrd="0" presId="urn:microsoft.com/office/officeart/2018/5/layout/IconCircleLabelList"/>
    <dgm:cxn modelId="{A25DB3FE-A11E-4958-BDE2-369EFC9A5013}" type="presParOf" srcId="{DDBB6BC5-AB90-41F5-8BB0-98061083569E}" destId="{FF3FBD57-FAA7-4FC0-8488-4F2397AC5478}" srcOrd="7" destOrd="0" presId="urn:microsoft.com/office/officeart/2018/5/layout/IconCircleLabelList"/>
    <dgm:cxn modelId="{B8C4B215-AEF7-4EDB-BADC-B04B3FE41862}" type="presParOf" srcId="{DDBB6BC5-AB90-41F5-8BB0-98061083569E}" destId="{1FFD823B-69EE-4E93-B7F6-1EEB9F2B6E15}" srcOrd="8" destOrd="0" presId="urn:microsoft.com/office/officeart/2018/5/layout/IconCircleLabelList"/>
    <dgm:cxn modelId="{F08AE343-C2FF-4F80-B367-3604C95B5544}" type="presParOf" srcId="{1FFD823B-69EE-4E93-B7F6-1EEB9F2B6E15}" destId="{7AE46EB8-3CDD-4E45-874D-BCF75BF3B417}" srcOrd="0" destOrd="0" presId="urn:microsoft.com/office/officeart/2018/5/layout/IconCircleLabelList"/>
    <dgm:cxn modelId="{845FD75A-1B8C-404F-8B8C-4E4732DF8747}" type="presParOf" srcId="{1FFD823B-69EE-4E93-B7F6-1EEB9F2B6E15}" destId="{F1FB85A3-6EFB-4BA3-8644-6525059F6788}" srcOrd="1" destOrd="0" presId="urn:microsoft.com/office/officeart/2018/5/layout/IconCircleLabelList"/>
    <dgm:cxn modelId="{2573BCDC-A192-46B2-B8D7-191EAB89E3B7}" type="presParOf" srcId="{1FFD823B-69EE-4E93-B7F6-1EEB9F2B6E15}" destId="{C2407402-089B-44D4-A1EB-CD9FB2AAE782}" srcOrd="2" destOrd="0" presId="urn:microsoft.com/office/officeart/2018/5/layout/IconCircleLabelList"/>
    <dgm:cxn modelId="{8D7382F2-2F3F-400B-BA3C-9FA957C51230}" type="presParOf" srcId="{1FFD823B-69EE-4E93-B7F6-1EEB9F2B6E15}" destId="{C9962C9C-9DD9-4D93-8FB3-5815F3A18C74}" srcOrd="3" destOrd="0" presId="urn:microsoft.com/office/officeart/2018/5/layout/IconCircleLabelList"/>
    <dgm:cxn modelId="{68B0040E-7E64-4208-BC40-1CE9A5BF4B86}" type="presParOf" srcId="{DDBB6BC5-AB90-41F5-8BB0-98061083569E}" destId="{9A19A0ED-AE5B-4514-990A-377AC89FE153}" srcOrd="9" destOrd="0" presId="urn:microsoft.com/office/officeart/2018/5/layout/IconCircleLabelList"/>
    <dgm:cxn modelId="{08FBA58D-B17E-41EC-AFF6-F5A75E5E4BC7}" type="presParOf" srcId="{DDBB6BC5-AB90-41F5-8BB0-98061083569E}" destId="{DDFB20A4-51C1-4E97-8058-C24F48DA34BA}" srcOrd="10" destOrd="0" presId="urn:microsoft.com/office/officeart/2018/5/layout/IconCircleLabelList"/>
    <dgm:cxn modelId="{44836182-8660-4E7B-A94A-0696BA3BC532}" type="presParOf" srcId="{DDFB20A4-51C1-4E97-8058-C24F48DA34BA}" destId="{401F454D-2A34-4472-83C6-44C7E499504E}" srcOrd="0" destOrd="0" presId="urn:microsoft.com/office/officeart/2018/5/layout/IconCircleLabelList"/>
    <dgm:cxn modelId="{11D2B0FC-C317-48C1-BB9A-CF67B938C27A}" type="presParOf" srcId="{DDFB20A4-51C1-4E97-8058-C24F48DA34BA}" destId="{704AD224-A941-4FD2-999F-34BCD8C47DC5}" srcOrd="1" destOrd="0" presId="urn:microsoft.com/office/officeart/2018/5/layout/IconCircleLabelList"/>
    <dgm:cxn modelId="{DC75EA7D-E05A-4940-9246-5AFABCE2C3F5}" type="presParOf" srcId="{DDFB20A4-51C1-4E97-8058-C24F48DA34BA}" destId="{923D5819-4EB5-4A63-B434-2D146F41E067}" srcOrd="2" destOrd="0" presId="urn:microsoft.com/office/officeart/2018/5/layout/IconCircleLabelList"/>
    <dgm:cxn modelId="{E2D5AF07-17FB-46BE-B40A-3F4EAE3DC299}" type="presParOf" srcId="{DDFB20A4-51C1-4E97-8058-C24F48DA34BA}" destId="{3D985F8C-83C9-4751-BE9A-14EF80ACDB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A74E5EFA.xml><?xml version="1.0" encoding="utf-8"?>
<dgm:dataModel xmlns:dgm="http://schemas.openxmlformats.org/drawingml/2006/diagram" xmlns:a="http://schemas.openxmlformats.org/drawingml/2006/main">
  <dgm:ptLst>
    <dgm:pt modelId="{79046EC3-AA64-484D-894B-C1AF389183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DEE69F-3FE1-4B50-80BD-66E3342959A8}">
      <dgm:prSet/>
      <dgm:spPr/>
      <dgm:t>
        <a:bodyPr/>
        <a:lstStyle/>
        <a:p>
          <a:r>
            <a:rPr lang="en-US"/>
            <a:t>Linear Regression: Predicting cash demand based on time and other factors</a:t>
          </a:r>
        </a:p>
      </dgm:t>
    </dgm:pt>
    <dgm:pt modelId="{5AC0E3B1-972F-49A0-8363-C0B601F6E6BC}" type="parTrans" cxnId="{3D4A1877-8971-42D4-B96A-799BA936E878}">
      <dgm:prSet/>
      <dgm:spPr/>
      <dgm:t>
        <a:bodyPr/>
        <a:lstStyle/>
        <a:p>
          <a:endParaRPr lang="en-US"/>
        </a:p>
      </dgm:t>
    </dgm:pt>
    <dgm:pt modelId="{AA6BF970-13AB-4803-9E73-253DAAF74FEE}" type="sibTrans" cxnId="{3D4A1877-8971-42D4-B96A-799BA936E878}">
      <dgm:prSet/>
      <dgm:spPr/>
      <dgm:t>
        <a:bodyPr/>
        <a:lstStyle/>
        <a:p>
          <a:endParaRPr lang="en-US"/>
        </a:p>
      </dgm:t>
    </dgm:pt>
    <dgm:pt modelId="{0C741975-EEFB-4754-8FEE-2C7D048C1274}">
      <dgm:prSet/>
      <dgm:spPr/>
      <dgm:t>
        <a:bodyPr/>
        <a:lstStyle/>
        <a:p>
          <a:r>
            <a:rPr lang="en-US"/>
            <a:t>Benefits: Can incorporate both time and non-time features</a:t>
          </a:r>
        </a:p>
      </dgm:t>
    </dgm:pt>
    <dgm:pt modelId="{854C07B6-85FF-4269-AAC2-0807EE6A7378}" type="parTrans" cxnId="{4EBCC419-5386-4C35-BAE3-58A2E8714582}">
      <dgm:prSet/>
      <dgm:spPr/>
      <dgm:t>
        <a:bodyPr/>
        <a:lstStyle/>
        <a:p>
          <a:endParaRPr lang="en-US"/>
        </a:p>
      </dgm:t>
    </dgm:pt>
    <dgm:pt modelId="{C255F34D-C46C-4A78-BCFF-B4853811A958}" type="sibTrans" cxnId="{4EBCC419-5386-4C35-BAE3-58A2E8714582}">
      <dgm:prSet/>
      <dgm:spPr/>
      <dgm:t>
        <a:bodyPr/>
        <a:lstStyle/>
        <a:p>
          <a:endParaRPr lang="en-US"/>
        </a:p>
      </dgm:t>
    </dgm:pt>
    <dgm:pt modelId="{F6023CC3-9C5A-47D7-90E1-D111A7D793C5}" type="pres">
      <dgm:prSet presAssocID="{79046EC3-AA64-484D-894B-C1AF38918331}" presName="root" presStyleCnt="0">
        <dgm:presLayoutVars>
          <dgm:dir/>
          <dgm:resizeHandles val="exact"/>
        </dgm:presLayoutVars>
      </dgm:prSet>
      <dgm:spPr/>
    </dgm:pt>
    <dgm:pt modelId="{33452374-C060-4767-A3A7-48476546E626}" type="pres">
      <dgm:prSet presAssocID="{A2DEE69F-3FE1-4B50-80BD-66E3342959A8}" presName="compNode" presStyleCnt="0"/>
      <dgm:spPr/>
    </dgm:pt>
    <dgm:pt modelId="{7F234E59-8752-4595-9D59-648654954F78}" type="pres">
      <dgm:prSet presAssocID="{A2DEE69F-3FE1-4B50-80BD-66E3342959A8}" presName="bgRect" presStyleLbl="bgShp" presStyleIdx="0" presStyleCnt="2"/>
      <dgm:spPr/>
    </dgm:pt>
    <dgm:pt modelId="{C237CB3E-3BC8-4536-85FD-B8059890B841}" type="pres">
      <dgm:prSet presAssocID="{A2DEE69F-3FE1-4B50-80BD-66E3342959A8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9CED3D8-3D83-4E72-A458-1484A26B1870}" type="pres">
      <dgm:prSet presAssocID="{A2DEE69F-3FE1-4B50-80BD-66E3342959A8}" presName="spaceRect" presStyleCnt="0"/>
      <dgm:spPr/>
    </dgm:pt>
    <dgm:pt modelId="{B48A11BD-1079-41CA-88A7-CC379F9F7D01}" type="pres">
      <dgm:prSet presAssocID="{A2DEE69F-3FE1-4B50-80BD-66E3342959A8}" presName="parTx" presStyleLbl="revTx" presStyleIdx="0" presStyleCnt="2">
        <dgm:presLayoutVars>
          <dgm:chMax val="0"/>
          <dgm:chPref val="0"/>
        </dgm:presLayoutVars>
      </dgm:prSet>
      <dgm:spPr/>
    </dgm:pt>
    <dgm:pt modelId="{473B9B68-E569-4133-AADA-336112B51933}" type="pres">
      <dgm:prSet presAssocID="{AA6BF970-13AB-4803-9E73-253DAAF74FEE}" presName="sibTrans" presStyleCnt="0"/>
      <dgm:spPr/>
    </dgm:pt>
    <dgm:pt modelId="{27485605-8DFF-4C97-82BE-1A81E4A5E8F9}" type="pres">
      <dgm:prSet presAssocID="{0C741975-EEFB-4754-8FEE-2C7D048C1274}" presName="compNode" presStyleCnt="0"/>
      <dgm:spPr/>
    </dgm:pt>
    <dgm:pt modelId="{611D6D7E-D109-46C7-86F7-C9C0A0E1ACB0}" type="pres">
      <dgm:prSet presAssocID="{0C741975-EEFB-4754-8FEE-2C7D048C1274}" presName="bgRect" presStyleLbl="bgShp" presStyleIdx="1" presStyleCnt="2"/>
      <dgm:spPr/>
    </dgm:pt>
    <dgm:pt modelId="{BBA3EE24-3A4A-4F63-A4CF-E1FD76DB8024}" type="pres">
      <dgm:prSet presAssocID="{0C741975-EEFB-4754-8FEE-2C7D048C1274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D4564C09-2933-412B-92D3-9DB3542399C6}" type="pres">
      <dgm:prSet presAssocID="{0C741975-EEFB-4754-8FEE-2C7D048C1274}" presName="spaceRect" presStyleCnt="0"/>
      <dgm:spPr/>
    </dgm:pt>
    <dgm:pt modelId="{D7879AC0-2413-45BD-86DE-3DABCFF95CC8}" type="pres">
      <dgm:prSet presAssocID="{0C741975-EEFB-4754-8FEE-2C7D048C127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EBCC419-5386-4C35-BAE3-58A2E8714582}" srcId="{79046EC3-AA64-484D-894B-C1AF38918331}" destId="{0C741975-EEFB-4754-8FEE-2C7D048C1274}" srcOrd="1" destOrd="0" parTransId="{854C07B6-85FF-4269-AAC2-0807EE6A7378}" sibTransId="{C255F34D-C46C-4A78-BCFF-B4853811A958}"/>
    <dgm:cxn modelId="{A8A87C51-2CDA-4232-9820-C3FDABB6A9B8}" type="presOf" srcId="{79046EC3-AA64-484D-894B-C1AF38918331}" destId="{F6023CC3-9C5A-47D7-90E1-D111A7D793C5}" srcOrd="0" destOrd="0" presId="urn:microsoft.com/office/officeart/2018/2/layout/IconVerticalSolidList"/>
    <dgm:cxn modelId="{2363FA75-8669-4539-9848-161A02980868}" type="presOf" srcId="{0C741975-EEFB-4754-8FEE-2C7D048C1274}" destId="{D7879AC0-2413-45BD-86DE-3DABCFF95CC8}" srcOrd="0" destOrd="0" presId="urn:microsoft.com/office/officeart/2018/2/layout/IconVerticalSolidList"/>
    <dgm:cxn modelId="{3D4A1877-8971-42D4-B96A-799BA936E878}" srcId="{79046EC3-AA64-484D-894B-C1AF38918331}" destId="{A2DEE69F-3FE1-4B50-80BD-66E3342959A8}" srcOrd="0" destOrd="0" parTransId="{5AC0E3B1-972F-49A0-8363-C0B601F6E6BC}" sibTransId="{AA6BF970-13AB-4803-9E73-253DAAF74FEE}"/>
    <dgm:cxn modelId="{1D779B95-FEEC-4E94-98AA-5893C11C0261}" type="presOf" srcId="{A2DEE69F-3FE1-4B50-80BD-66E3342959A8}" destId="{B48A11BD-1079-41CA-88A7-CC379F9F7D01}" srcOrd="0" destOrd="0" presId="urn:microsoft.com/office/officeart/2018/2/layout/IconVerticalSolidList"/>
    <dgm:cxn modelId="{F894FD9C-97C6-4084-A01E-49B4A875D100}" type="presParOf" srcId="{F6023CC3-9C5A-47D7-90E1-D111A7D793C5}" destId="{33452374-C060-4767-A3A7-48476546E626}" srcOrd="0" destOrd="0" presId="urn:microsoft.com/office/officeart/2018/2/layout/IconVerticalSolidList"/>
    <dgm:cxn modelId="{AB5EFC50-9BA9-4FA6-A591-4588B0C3E62F}" type="presParOf" srcId="{33452374-C060-4767-A3A7-48476546E626}" destId="{7F234E59-8752-4595-9D59-648654954F78}" srcOrd="0" destOrd="0" presId="urn:microsoft.com/office/officeart/2018/2/layout/IconVerticalSolidList"/>
    <dgm:cxn modelId="{00DDD80F-8783-4BFE-B672-B5B0C2B363BD}" type="presParOf" srcId="{33452374-C060-4767-A3A7-48476546E626}" destId="{C237CB3E-3BC8-4536-85FD-B8059890B841}" srcOrd="1" destOrd="0" presId="urn:microsoft.com/office/officeart/2018/2/layout/IconVerticalSolidList"/>
    <dgm:cxn modelId="{C8BB9991-0244-4BA4-84C9-309177C04B8B}" type="presParOf" srcId="{33452374-C060-4767-A3A7-48476546E626}" destId="{E9CED3D8-3D83-4E72-A458-1484A26B1870}" srcOrd="2" destOrd="0" presId="urn:microsoft.com/office/officeart/2018/2/layout/IconVerticalSolidList"/>
    <dgm:cxn modelId="{AF8F19EE-6BB7-405B-92D2-116983AF81F2}" type="presParOf" srcId="{33452374-C060-4767-A3A7-48476546E626}" destId="{B48A11BD-1079-41CA-88A7-CC379F9F7D01}" srcOrd="3" destOrd="0" presId="urn:microsoft.com/office/officeart/2018/2/layout/IconVerticalSolidList"/>
    <dgm:cxn modelId="{980151E0-94FD-4FFD-8648-4326FE20610A}" type="presParOf" srcId="{F6023CC3-9C5A-47D7-90E1-D111A7D793C5}" destId="{473B9B68-E569-4133-AADA-336112B51933}" srcOrd="1" destOrd="0" presId="urn:microsoft.com/office/officeart/2018/2/layout/IconVerticalSolidList"/>
    <dgm:cxn modelId="{CF24FF10-A9CB-4AD1-AE47-62DB5BE2DC56}" type="presParOf" srcId="{F6023CC3-9C5A-47D7-90E1-D111A7D793C5}" destId="{27485605-8DFF-4C97-82BE-1A81E4A5E8F9}" srcOrd="2" destOrd="0" presId="urn:microsoft.com/office/officeart/2018/2/layout/IconVerticalSolidList"/>
    <dgm:cxn modelId="{1B64672C-4578-4EDC-91F6-C21E235EFEAC}" type="presParOf" srcId="{27485605-8DFF-4C97-82BE-1A81E4A5E8F9}" destId="{611D6D7E-D109-46C7-86F7-C9C0A0E1ACB0}" srcOrd="0" destOrd="0" presId="urn:microsoft.com/office/officeart/2018/2/layout/IconVerticalSolidList"/>
    <dgm:cxn modelId="{853F65EE-3383-4678-9224-F85FA595003A}" type="presParOf" srcId="{27485605-8DFF-4C97-82BE-1A81E4A5E8F9}" destId="{BBA3EE24-3A4A-4F63-A4CF-E1FD76DB8024}" srcOrd="1" destOrd="0" presId="urn:microsoft.com/office/officeart/2018/2/layout/IconVerticalSolidList"/>
    <dgm:cxn modelId="{FD278C10-B935-4EEE-9458-E3F377B9287C}" type="presParOf" srcId="{27485605-8DFF-4C97-82BE-1A81E4A5E8F9}" destId="{D4564C09-2933-412B-92D3-9DB3542399C6}" srcOrd="2" destOrd="0" presId="urn:microsoft.com/office/officeart/2018/2/layout/IconVerticalSolidList"/>
    <dgm:cxn modelId="{A593830E-DD9D-4430-A260-105BE2809A23}" type="presParOf" srcId="{27485605-8DFF-4C97-82BE-1A81E4A5E8F9}" destId="{D7879AC0-2413-45BD-86DE-3DABCFF95C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43D0E4D.xml><?xml version="1.0" encoding="utf-8"?>
<dgm:dataModel xmlns:dgm="http://schemas.openxmlformats.org/drawingml/2006/diagram" xmlns:a="http://schemas.openxmlformats.org/drawingml/2006/main">
  <dgm:ptLst>
    <dgm:pt modelId="{A07A960F-181F-43D9-B430-B42AF75B673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90FEF2-C9AD-412B-985F-A179D723A8A9}">
      <dgm:prSet/>
      <dgm:spPr/>
      <dgm:t>
        <a:bodyPr/>
        <a:lstStyle/>
        <a:p>
          <a:r>
            <a:rPr lang="en-US"/>
            <a:t>Non-Stationarity: Fluctuating demand over time</a:t>
          </a:r>
        </a:p>
      </dgm:t>
    </dgm:pt>
    <dgm:pt modelId="{A1467BF0-8310-45C4-81DB-F63662DE18D8}" type="parTrans" cxnId="{D2BD880C-FDD4-4B9F-AA95-58598B10E1E2}">
      <dgm:prSet/>
      <dgm:spPr/>
      <dgm:t>
        <a:bodyPr/>
        <a:lstStyle/>
        <a:p>
          <a:endParaRPr lang="en-US"/>
        </a:p>
      </dgm:t>
    </dgm:pt>
    <dgm:pt modelId="{56EA9169-A43E-400F-92E1-6AF1D936BA4A}" type="sibTrans" cxnId="{D2BD880C-FDD4-4B9F-AA95-58598B10E1E2}">
      <dgm:prSet/>
      <dgm:spPr/>
      <dgm:t>
        <a:bodyPr/>
        <a:lstStyle/>
        <a:p>
          <a:endParaRPr lang="en-US"/>
        </a:p>
      </dgm:t>
    </dgm:pt>
    <dgm:pt modelId="{162DAB87-6DDD-4586-AA26-DB91FF40A7F9}">
      <dgm:prSet/>
      <dgm:spPr/>
      <dgm:t>
        <a:bodyPr/>
        <a:lstStyle/>
        <a:p>
          <a:r>
            <a:rPr lang="en-US"/>
            <a:t>Complex User Behavior: Unpredictable withdrawal patterns</a:t>
          </a:r>
        </a:p>
      </dgm:t>
    </dgm:pt>
    <dgm:pt modelId="{64F0A43B-B7C1-4823-AA76-989E3AE2B964}" type="parTrans" cxnId="{125ECEE6-F5A6-43ED-85B1-15E421F2A540}">
      <dgm:prSet/>
      <dgm:spPr/>
      <dgm:t>
        <a:bodyPr/>
        <a:lstStyle/>
        <a:p>
          <a:endParaRPr lang="en-US"/>
        </a:p>
      </dgm:t>
    </dgm:pt>
    <dgm:pt modelId="{E54CA169-E225-4348-A719-93D2D6E11DA2}" type="sibTrans" cxnId="{125ECEE6-F5A6-43ED-85B1-15E421F2A540}">
      <dgm:prSet/>
      <dgm:spPr/>
      <dgm:t>
        <a:bodyPr/>
        <a:lstStyle/>
        <a:p>
          <a:endParaRPr lang="en-US"/>
        </a:p>
      </dgm:t>
    </dgm:pt>
    <dgm:pt modelId="{9E59DBAA-1ADA-4BD5-A320-E28E19076F38}">
      <dgm:prSet/>
      <dgm:spPr/>
      <dgm:t>
        <a:bodyPr/>
        <a:lstStyle/>
        <a:p>
          <a:r>
            <a:rPr lang="en-US"/>
            <a:t>Model Robustness: Addressing time-dependent and non-time-dependent factors</a:t>
          </a:r>
        </a:p>
      </dgm:t>
    </dgm:pt>
    <dgm:pt modelId="{43B0EBBA-0728-4B4B-B2B5-ECBE5BA79597}" type="parTrans" cxnId="{5D58E557-4609-4671-953A-0C2AE9ACE913}">
      <dgm:prSet/>
      <dgm:spPr/>
      <dgm:t>
        <a:bodyPr/>
        <a:lstStyle/>
        <a:p>
          <a:endParaRPr lang="en-US"/>
        </a:p>
      </dgm:t>
    </dgm:pt>
    <dgm:pt modelId="{412328E9-68CD-4FEE-85AA-AE9D78A0E3E1}" type="sibTrans" cxnId="{5D58E557-4609-4671-953A-0C2AE9ACE913}">
      <dgm:prSet/>
      <dgm:spPr/>
      <dgm:t>
        <a:bodyPr/>
        <a:lstStyle/>
        <a:p>
          <a:endParaRPr lang="en-US"/>
        </a:p>
      </dgm:t>
    </dgm:pt>
  </dgm:ptLst>
  <dgm:cxnLst>
    <dgm:cxn modelId="{D2BD880C-FDD4-4B9F-AA95-58598B10E1E2}" srcId="{A07A960F-181F-43D9-B430-B42AF75B6737}" destId="{CF90FEF2-C9AD-412B-985F-A179D723A8A9}" srcOrd="0" destOrd="0" parTransId="{A1467BF0-8310-45C4-81DB-F63662DE18D8}" sibTransId="{56EA9169-A43E-400F-92E1-6AF1D936BA4A}"/>
    <dgm:cxn modelId="{5D58E557-4609-4671-953A-0C2AE9ACE913}" srcId="{A07A960F-181F-43D9-B430-B42AF75B6737}" destId="{9E59DBAA-1ADA-4BD5-A320-E28E19076F38}" srcOrd="2" destOrd="0" parTransId="{43B0EBBA-0728-4B4B-B2B5-ECBE5BA79597}" sibTransId="{412328E9-68CD-4FEE-85AA-AE9D78A0E3E1}"/>
    <dgm:cxn modelId="{125ECEE6-F5A6-43ED-85B1-15E421F2A540}" srcId="{A07A960F-181F-43D9-B430-B42AF75B6737}" destId="{162DAB87-6DDD-4586-AA26-DB91FF40A7F9}" srcOrd="1" destOrd="0" parTransId="{64F0A43B-B7C1-4823-AA76-989E3AE2B964}" sibTransId="{E54CA169-E225-4348-A719-93D2D6E11DA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89223EF3.xml><?xml version="1.0" encoding="utf-8"?>
<dgm:dataModel xmlns:dgm="http://schemas.openxmlformats.org/drawingml/2006/diagram" xmlns:a="http://schemas.openxmlformats.org/drawingml/2006/main">
  <dgm:ptLst>
    <dgm:pt modelId="{2B10A6DD-D8A1-4FBE-BE17-A1FB0B6FCA8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DBC510-75C5-4624-B7D8-82494D6F0B4E}">
      <dgm:prSet/>
      <dgm:spPr/>
      <dgm:t>
        <a:bodyPr/>
        <a:lstStyle/>
        <a:p>
          <a:r>
            <a:rPr lang="en-US"/>
            <a:t>Friday Peak: Weekend withdrawals</a:t>
          </a:r>
        </a:p>
      </dgm:t>
    </dgm:pt>
    <dgm:pt modelId="{502C37CA-2087-4B83-B7AB-DA7FE0AE7CAD}" type="parTrans" cxnId="{8324614D-8C4B-4279-BECF-3D95EDFD335A}">
      <dgm:prSet/>
      <dgm:spPr/>
      <dgm:t>
        <a:bodyPr/>
        <a:lstStyle/>
        <a:p>
          <a:endParaRPr lang="en-US"/>
        </a:p>
      </dgm:t>
    </dgm:pt>
    <dgm:pt modelId="{387E54CF-7D62-4F7B-A53F-FF0752DFA80C}" type="sibTrans" cxnId="{8324614D-8C4B-4279-BECF-3D95EDFD335A}">
      <dgm:prSet/>
      <dgm:spPr/>
      <dgm:t>
        <a:bodyPr/>
        <a:lstStyle/>
        <a:p>
          <a:endParaRPr lang="en-US"/>
        </a:p>
      </dgm:t>
    </dgm:pt>
    <dgm:pt modelId="{73BAB190-9A53-46CD-B54B-69A87989CFB1}">
      <dgm:prSet/>
      <dgm:spPr/>
      <dgm:t>
        <a:bodyPr/>
        <a:lstStyle/>
        <a:p>
          <a:r>
            <a:rPr lang="en-US"/>
            <a:t>Month-end Spike: Salary withdrawals</a:t>
          </a:r>
        </a:p>
      </dgm:t>
    </dgm:pt>
    <dgm:pt modelId="{8EED5D66-2BB1-4441-87F8-E80FAA072EE5}" type="parTrans" cxnId="{2B59C728-F340-47FC-9699-B1B9358ACCDA}">
      <dgm:prSet/>
      <dgm:spPr/>
      <dgm:t>
        <a:bodyPr/>
        <a:lstStyle/>
        <a:p>
          <a:endParaRPr lang="en-US"/>
        </a:p>
      </dgm:t>
    </dgm:pt>
    <dgm:pt modelId="{F7D62C1B-78C4-4D11-A93D-F3E99552BD68}" type="sibTrans" cxnId="{2B59C728-F340-47FC-9699-B1B9358ACCDA}">
      <dgm:prSet/>
      <dgm:spPr/>
      <dgm:t>
        <a:bodyPr/>
        <a:lstStyle/>
        <a:p>
          <a:endParaRPr lang="en-US"/>
        </a:p>
      </dgm:t>
    </dgm:pt>
    <dgm:pt modelId="{0C0342A6-1788-4FD9-9BFD-0920C1AC6DD2}">
      <dgm:prSet/>
      <dgm:spPr/>
      <dgm:t>
        <a:bodyPr/>
        <a:lstStyle/>
        <a:p>
          <a:r>
            <a:rPr lang="en-US"/>
            <a:t>Mid-month Activity: Pension and other payments</a:t>
          </a:r>
        </a:p>
      </dgm:t>
    </dgm:pt>
    <dgm:pt modelId="{B2E50FBD-6A5C-4654-A0A3-1CDB0EE7261E}" type="parTrans" cxnId="{B865DD3C-672D-4480-9880-0AA39DDCAD88}">
      <dgm:prSet/>
      <dgm:spPr/>
      <dgm:t>
        <a:bodyPr/>
        <a:lstStyle/>
        <a:p>
          <a:endParaRPr lang="en-US"/>
        </a:p>
      </dgm:t>
    </dgm:pt>
    <dgm:pt modelId="{2D2702A0-DDD4-4A9D-8D2C-CE7B373FFA80}" type="sibTrans" cxnId="{B865DD3C-672D-4480-9880-0AA39DDCAD88}">
      <dgm:prSet/>
      <dgm:spPr/>
      <dgm:t>
        <a:bodyPr/>
        <a:lstStyle/>
        <a:p>
          <a:endParaRPr lang="en-US"/>
        </a:p>
      </dgm:t>
    </dgm:pt>
  </dgm:ptLst>
  <dgm:cxnLst>
    <dgm:cxn modelId="{2B59C728-F340-47FC-9699-B1B9358ACCDA}" srcId="{2B10A6DD-D8A1-4FBE-BE17-A1FB0B6FCA83}" destId="{73BAB190-9A53-46CD-B54B-69A87989CFB1}" srcOrd="1" destOrd="0" parTransId="{8EED5D66-2BB1-4441-87F8-E80FAA072EE5}" sibTransId="{F7D62C1B-78C4-4D11-A93D-F3E99552BD68}"/>
    <dgm:cxn modelId="{B865DD3C-672D-4480-9880-0AA39DDCAD88}" srcId="{2B10A6DD-D8A1-4FBE-BE17-A1FB0B6FCA83}" destId="{0C0342A6-1788-4FD9-9BFD-0920C1AC6DD2}" srcOrd="2" destOrd="0" parTransId="{B2E50FBD-6A5C-4654-A0A3-1CDB0EE7261E}" sibTransId="{2D2702A0-DDD4-4A9D-8D2C-CE7B373FFA80}"/>
    <dgm:cxn modelId="{8324614D-8C4B-4279-BECF-3D95EDFD335A}" srcId="{2B10A6DD-D8A1-4FBE-BE17-A1FB0B6FCA83}" destId="{6BDBC510-75C5-4624-B7D8-82494D6F0B4E}" srcOrd="0" destOrd="0" parTransId="{502C37CA-2087-4B83-B7AB-DA7FE0AE7CAD}" sibTransId="{387E54CF-7D62-4F7B-A53F-FF0752DFA80C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9C17C047.xml><?xml version="1.0" encoding="utf-8"?>
<dgm:dataModel xmlns:dgm="http://schemas.openxmlformats.org/drawingml/2006/diagram" xmlns:a="http://schemas.openxmlformats.org/drawingml/2006/main">
  <dgm:ptLst>
    <dgm:pt modelId="{B2AF91D8-E969-49E9-8FC6-61EBA602E12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0C9F7D-E3BE-4F6D-9A5C-10DD04771AE1}">
      <dgm:prSet/>
      <dgm:spPr/>
      <dgm:t>
        <a:bodyPr/>
        <a:lstStyle/>
        <a:p>
          <a:r>
            <a:rPr lang="en-US"/>
            <a:t>Ensemble Methods: Combining models for improved accuracy</a:t>
          </a:r>
        </a:p>
      </dgm:t>
    </dgm:pt>
    <dgm:pt modelId="{D7C7FBF8-EB64-4C27-BBB5-595C05A11AC7}" type="parTrans" cxnId="{B104007D-5F7A-4BD5-BDC8-197D0731AF76}">
      <dgm:prSet/>
      <dgm:spPr/>
      <dgm:t>
        <a:bodyPr/>
        <a:lstStyle/>
        <a:p>
          <a:endParaRPr lang="en-US"/>
        </a:p>
      </dgm:t>
    </dgm:pt>
    <dgm:pt modelId="{22A56B6A-5685-45CA-A43F-EF87CF3BD214}" type="sibTrans" cxnId="{B104007D-5F7A-4BD5-BDC8-197D0731AF76}">
      <dgm:prSet/>
      <dgm:spPr/>
      <dgm:t>
        <a:bodyPr/>
        <a:lstStyle/>
        <a:p>
          <a:endParaRPr lang="en-US"/>
        </a:p>
      </dgm:t>
    </dgm:pt>
    <dgm:pt modelId="{AE3653DB-6A91-4CEB-B77D-40606C85960D}">
      <dgm:prSet/>
      <dgm:spPr/>
      <dgm:t>
        <a:bodyPr/>
        <a:lstStyle/>
        <a:p>
          <a:r>
            <a:rPr lang="en-US"/>
            <a:t>Advanced Techniques: Exploring deep learning for better predictions</a:t>
          </a:r>
        </a:p>
      </dgm:t>
    </dgm:pt>
    <dgm:pt modelId="{D6B72B3F-E438-4405-ABFF-D2BEC8C1DE30}" type="parTrans" cxnId="{695C8704-C87E-44E9-8595-9162062BE16D}">
      <dgm:prSet/>
      <dgm:spPr/>
      <dgm:t>
        <a:bodyPr/>
        <a:lstStyle/>
        <a:p>
          <a:endParaRPr lang="en-US"/>
        </a:p>
      </dgm:t>
    </dgm:pt>
    <dgm:pt modelId="{42DADAFF-62C3-4538-9979-F30F03EDE1AB}" type="sibTrans" cxnId="{695C8704-C87E-44E9-8595-9162062BE16D}">
      <dgm:prSet/>
      <dgm:spPr/>
      <dgm:t>
        <a:bodyPr/>
        <a:lstStyle/>
        <a:p>
          <a:endParaRPr lang="en-US"/>
        </a:p>
      </dgm:t>
    </dgm:pt>
    <dgm:pt modelId="{ECB34190-9ADA-4129-89C7-11926531F7FD}">
      <dgm:prSet/>
      <dgm:spPr/>
      <dgm:t>
        <a:bodyPr/>
        <a:lstStyle/>
        <a:p>
          <a:r>
            <a:rPr lang="en-US"/>
            <a:t>Dynamic Models: Adapting to changing user behavior and trends</a:t>
          </a:r>
        </a:p>
      </dgm:t>
    </dgm:pt>
    <dgm:pt modelId="{60C1476D-8F99-4AF3-A49E-B7CEBCC7DC1B}" type="parTrans" cxnId="{5B83670D-74ED-445B-B38E-EA14E87A1B8D}">
      <dgm:prSet/>
      <dgm:spPr/>
      <dgm:t>
        <a:bodyPr/>
        <a:lstStyle/>
        <a:p>
          <a:endParaRPr lang="en-US"/>
        </a:p>
      </dgm:t>
    </dgm:pt>
    <dgm:pt modelId="{CCEC69A9-B734-4832-85FF-D156D96A09AE}" type="sibTrans" cxnId="{5B83670D-74ED-445B-B38E-EA14E87A1B8D}">
      <dgm:prSet/>
      <dgm:spPr/>
      <dgm:t>
        <a:bodyPr/>
        <a:lstStyle/>
        <a:p>
          <a:endParaRPr lang="en-US"/>
        </a:p>
      </dgm:t>
    </dgm:pt>
  </dgm:ptLst>
  <dgm:cxnLst>
    <dgm:cxn modelId="{695C8704-C87E-44E9-8595-9162062BE16D}" srcId="{B2AF91D8-E969-49E9-8FC6-61EBA602E126}" destId="{AE3653DB-6A91-4CEB-B77D-40606C85960D}" srcOrd="1" destOrd="0" parTransId="{D6B72B3F-E438-4405-ABFF-D2BEC8C1DE30}" sibTransId="{42DADAFF-62C3-4538-9979-F30F03EDE1AB}"/>
    <dgm:cxn modelId="{5B83670D-74ED-445B-B38E-EA14E87A1B8D}" srcId="{B2AF91D8-E969-49E9-8FC6-61EBA602E126}" destId="{ECB34190-9ADA-4129-89C7-11926531F7FD}" srcOrd="2" destOrd="0" parTransId="{60C1476D-8F99-4AF3-A49E-B7CEBCC7DC1B}" sibTransId="{CCEC69A9-B734-4832-85FF-D156D96A09AE}"/>
    <dgm:cxn modelId="{B104007D-5F7A-4BD5-BDC8-197D0731AF76}" srcId="{B2AF91D8-E969-49E9-8FC6-61EBA602E126}" destId="{780C9F7D-E3BE-4F6D-9A5C-10DD04771AE1}" srcOrd="0" destOrd="0" parTransId="{D7C7FBF8-EB64-4C27-BBB5-595C05A11AC7}" sibTransId="{22A56B6A-5685-45CA-A43F-EF87CF3BD214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606D63A4.xml><?xml version="1.0" encoding="utf-8"?>
<dgm:dataModel xmlns:dgm="http://schemas.openxmlformats.org/drawingml/2006/diagram" xmlns:a="http://schemas.openxmlformats.org/drawingml/2006/main">
  <dgm:ptLst>
    <dgm:pt modelId="{3CCA8A10-6CCA-44E5-B9BE-BF04A446D1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5E679B-3145-4CB5-A7EE-FDC87C1CE3DB}">
      <dgm:prSet/>
      <dgm:spPr/>
      <dgm:t>
        <a:bodyPr/>
        <a:lstStyle/>
        <a:p>
          <a:r>
            <a:rPr lang="en-US"/>
            <a:t>Objective: Develop models for cash demand forecasting in ATM network</a:t>
          </a:r>
        </a:p>
      </dgm:t>
    </dgm:pt>
    <dgm:pt modelId="{59C46B52-99F5-4423-92ED-D51E746D30CC}" type="parTrans" cxnId="{AD02C279-5E0B-4FDC-96FB-494E10F69893}">
      <dgm:prSet/>
      <dgm:spPr/>
      <dgm:t>
        <a:bodyPr/>
        <a:lstStyle/>
        <a:p>
          <a:endParaRPr lang="en-US"/>
        </a:p>
      </dgm:t>
    </dgm:pt>
    <dgm:pt modelId="{B31DC25E-4F15-4B27-AE19-C3ADE84004F8}" type="sibTrans" cxnId="{AD02C279-5E0B-4FDC-96FB-494E10F69893}">
      <dgm:prSet/>
      <dgm:spPr/>
      <dgm:t>
        <a:bodyPr/>
        <a:lstStyle/>
        <a:p>
          <a:endParaRPr lang="en-US"/>
        </a:p>
      </dgm:t>
    </dgm:pt>
    <dgm:pt modelId="{1A58956D-13E2-475E-AB4A-D9D2012B63BC}">
      <dgm:prSet/>
      <dgm:spPr/>
      <dgm:t>
        <a:bodyPr/>
        <a:lstStyle/>
        <a:p>
          <a:r>
            <a:rPr lang="en-US"/>
            <a:t>Importance: Address the challenges of time series and non-time-dependent factors in cash withdrawal patterns</a:t>
          </a:r>
        </a:p>
      </dgm:t>
    </dgm:pt>
    <dgm:pt modelId="{37AB0233-8654-4FF7-96EB-000DD0EFCC63}" type="parTrans" cxnId="{23D852B4-EDEC-49B3-8732-F6BDFAAB29D2}">
      <dgm:prSet/>
      <dgm:spPr/>
      <dgm:t>
        <a:bodyPr/>
        <a:lstStyle/>
        <a:p>
          <a:endParaRPr lang="en-US"/>
        </a:p>
      </dgm:t>
    </dgm:pt>
    <dgm:pt modelId="{6B74D96A-8BF5-46B8-A232-E540C8461163}" type="sibTrans" cxnId="{23D852B4-EDEC-49B3-8732-F6BDFAAB29D2}">
      <dgm:prSet/>
      <dgm:spPr/>
      <dgm:t>
        <a:bodyPr/>
        <a:lstStyle/>
        <a:p>
          <a:endParaRPr lang="en-US"/>
        </a:p>
      </dgm:t>
    </dgm:pt>
    <dgm:pt modelId="{B50F4937-A563-4B4B-AC0D-BDC8C64E7955}" type="pres">
      <dgm:prSet presAssocID="{3CCA8A10-6CCA-44E5-B9BE-BF04A446D1D8}" presName="root" presStyleCnt="0">
        <dgm:presLayoutVars>
          <dgm:dir/>
          <dgm:resizeHandles val="exact"/>
        </dgm:presLayoutVars>
      </dgm:prSet>
      <dgm:spPr/>
    </dgm:pt>
    <dgm:pt modelId="{47D1C708-B068-4B17-9019-B97BB1F9A1C6}" type="pres">
      <dgm:prSet presAssocID="{2A5E679B-3145-4CB5-A7EE-FDC87C1CE3DB}" presName="compNode" presStyleCnt="0"/>
      <dgm:spPr/>
    </dgm:pt>
    <dgm:pt modelId="{BA433D86-4BF8-4C38-8765-25E18C3EDEE0}" type="pres">
      <dgm:prSet presAssocID="{2A5E679B-3145-4CB5-A7EE-FDC87C1CE3DB}" presName="bgRect" presStyleLbl="bgShp" presStyleIdx="0" presStyleCnt="2"/>
      <dgm:spPr/>
    </dgm:pt>
    <dgm:pt modelId="{C324E04B-48E9-42B8-BB08-4B7F1DBCEF24}" type="pres">
      <dgm:prSet presAssocID="{2A5E679B-3145-4CB5-A7EE-FDC87C1CE3DB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C4CFD38-403E-4704-9DD3-97914297AFE1}" type="pres">
      <dgm:prSet presAssocID="{2A5E679B-3145-4CB5-A7EE-FDC87C1CE3DB}" presName="spaceRect" presStyleCnt="0"/>
      <dgm:spPr/>
    </dgm:pt>
    <dgm:pt modelId="{D5ADB43A-97EE-4701-BA65-42B35EDF53C7}" type="pres">
      <dgm:prSet presAssocID="{2A5E679B-3145-4CB5-A7EE-FDC87C1CE3DB}" presName="parTx" presStyleLbl="revTx" presStyleIdx="0" presStyleCnt="2">
        <dgm:presLayoutVars>
          <dgm:chMax val="0"/>
          <dgm:chPref val="0"/>
        </dgm:presLayoutVars>
      </dgm:prSet>
      <dgm:spPr/>
    </dgm:pt>
    <dgm:pt modelId="{9A47514F-2F2E-4751-A9F7-5AAFEB25AC59}" type="pres">
      <dgm:prSet presAssocID="{B31DC25E-4F15-4B27-AE19-C3ADE84004F8}" presName="sibTrans" presStyleCnt="0"/>
      <dgm:spPr/>
    </dgm:pt>
    <dgm:pt modelId="{5F53AD3A-3100-44E6-A977-52FF7A0DC9FE}" type="pres">
      <dgm:prSet presAssocID="{1A58956D-13E2-475E-AB4A-D9D2012B63BC}" presName="compNode" presStyleCnt="0"/>
      <dgm:spPr/>
    </dgm:pt>
    <dgm:pt modelId="{2874AB50-C480-420F-AEB9-ABAE7607B61E}" type="pres">
      <dgm:prSet presAssocID="{1A58956D-13E2-475E-AB4A-D9D2012B63BC}" presName="bgRect" presStyleLbl="bgShp" presStyleIdx="1" presStyleCnt="2"/>
      <dgm:spPr/>
    </dgm:pt>
    <dgm:pt modelId="{EDFC0B72-4D61-4DCA-9692-4776AC820540}" type="pres">
      <dgm:prSet presAssocID="{1A58956D-13E2-475E-AB4A-D9D2012B63BC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0648EC4-D0EE-4DAE-A73B-86F11397F3EF}" type="pres">
      <dgm:prSet presAssocID="{1A58956D-13E2-475E-AB4A-D9D2012B63BC}" presName="spaceRect" presStyleCnt="0"/>
      <dgm:spPr/>
    </dgm:pt>
    <dgm:pt modelId="{AB5F0878-18DF-41F8-BA30-8D80E1BA914F}" type="pres">
      <dgm:prSet presAssocID="{1A58956D-13E2-475E-AB4A-D9D2012B63B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517305B-776E-4FF5-932C-F9903A36DBDB}" type="presOf" srcId="{1A58956D-13E2-475E-AB4A-D9D2012B63BC}" destId="{AB5F0878-18DF-41F8-BA30-8D80E1BA914F}" srcOrd="0" destOrd="0" presId="urn:microsoft.com/office/officeart/2018/2/layout/IconVerticalSolidList"/>
    <dgm:cxn modelId="{AD02C279-5E0B-4FDC-96FB-494E10F69893}" srcId="{3CCA8A10-6CCA-44E5-B9BE-BF04A446D1D8}" destId="{2A5E679B-3145-4CB5-A7EE-FDC87C1CE3DB}" srcOrd="0" destOrd="0" parTransId="{59C46B52-99F5-4423-92ED-D51E746D30CC}" sibTransId="{B31DC25E-4F15-4B27-AE19-C3ADE84004F8}"/>
    <dgm:cxn modelId="{8938AA97-2302-4A12-8C60-B6219A64BCB5}" type="presOf" srcId="{2A5E679B-3145-4CB5-A7EE-FDC87C1CE3DB}" destId="{D5ADB43A-97EE-4701-BA65-42B35EDF53C7}" srcOrd="0" destOrd="0" presId="urn:microsoft.com/office/officeart/2018/2/layout/IconVerticalSolidList"/>
    <dgm:cxn modelId="{25FC42B1-6DAC-41E4-BF66-162EF8B4810E}" type="presOf" srcId="{3CCA8A10-6CCA-44E5-B9BE-BF04A446D1D8}" destId="{B50F4937-A563-4B4B-AC0D-BDC8C64E7955}" srcOrd="0" destOrd="0" presId="urn:microsoft.com/office/officeart/2018/2/layout/IconVerticalSolidList"/>
    <dgm:cxn modelId="{23D852B4-EDEC-49B3-8732-F6BDFAAB29D2}" srcId="{3CCA8A10-6CCA-44E5-B9BE-BF04A446D1D8}" destId="{1A58956D-13E2-475E-AB4A-D9D2012B63BC}" srcOrd="1" destOrd="0" parTransId="{37AB0233-8654-4FF7-96EB-000DD0EFCC63}" sibTransId="{6B74D96A-8BF5-46B8-A232-E540C8461163}"/>
    <dgm:cxn modelId="{D9B34328-404A-409C-99B1-17DA847A9049}" type="presParOf" srcId="{B50F4937-A563-4B4B-AC0D-BDC8C64E7955}" destId="{47D1C708-B068-4B17-9019-B97BB1F9A1C6}" srcOrd="0" destOrd="0" presId="urn:microsoft.com/office/officeart/2018/2/layout/IconVerticalSolidList"/>
    <dgm:cxn modelId="{CFA4BC3B-46D1-4A3A-851F-0487C8E9B2FA}" type="presParOf" srcId="{47D1C708-B068-4B17-9019-B97BB1F9A1C6}" destId="{BA433D86-4BF8-4C38-8765-25E18C3EDEE0}" srcOrd="0" destOrd="0" presId="urn:microsoft.com/office/officeart/2018/2/layout/IconVerticalSolidList"/>
    <dgm:cxn modelId="{C5AE5B15-3C0A-4395-9376-CEF6357B9426}" type="presParOf" srcId="{47D1C708-B068-4B17-9019-B97BB1F9A1C6}" destId="{C324E04B-48E9-42B8-BB08-4B7F1DBCEF24}" srcOrd="1" destOrd="0" presId="urn:microsoft.com/office/officeart/2018/2/layout/IconVerticalSolidList"/>
    <dgm:cxn modelId="{7E70B175-FCC0-47E3-8146-586E444BA207}" type="presParOf" srcId="{47D1C708-B068-4B17-9019-B97BB1F9A1C6}" destId="{AC4CFD38-403E-4704-9DD3-97914297AFE1}" srcOrd="2" destOrd="0" presId="urn:microsoft.com/office/officeart/2018/2/layout/IconVerticalSolidList"/>
    <dgm:cxn modelId="{FE489AB2-2185-4A76-96F5-53B6C4C8D511}" type="presParOf" srcId="{47D1C708-B068-4B17-9019-B97BB1F9A1C6}" destId="{D5ADB43A-97EE-4701-BA65-42B35EDF53C7}" srcOrd="3" destOrd="0" presId="urn:microsoft.com/office/officeart/2018/2/layout/IconVerticalSolidList"/>
    <dgm:cxn modelId="{1B25B680-0C1F-4428-AADA-0B936320D70D}" type="presParOf" srcId="{B50F4937-A563-4B4B-AC0D-BDC8C64E7955}" destId="{9A47514F-2F2E-4751-A9F7-5AAFEB25AC59}" srcOrd="1" destOrd="0" presId="urn:microsoft.com/office/officeart/2018/2/layout/IconVerticalSolidList"/>
    <dgm:cxn modelId="{AACD9961-5297-47D0-9556-4BAE57AFD4E0}" type="presParOf" srcId="{B50F4937-A563-4B4B-AC0D-BDC8C64E7955}" destId="{5F53AD3A-3100-44E6-A977-52FF7A0DC9FE}" srcOrd="2" destOrd="0" presId="urn:microsoft.com/office/officeart/2018/2/layout/IconVerticalSolidList"/>
    <dgm:cxn modelId="{B26375A3-3A9E-4843-A9B2-6509CDAD95B4}" type="presParOf" srcId="{5F53AD3A-3100-44E6-A977-52FF7A0DC9FE}" destId="{2874AB50-C480-420F-AEB9-ABAE7607B61E}" srcOrd="0" destOrd="0" presId="urn:microsoft.com/office/officeart/2018/2/layout/IconVerticalSolidList"/>
    <dgm:cxn modelId="{A5531CD2-3429-497F-93C9-0D6091305804}" type="presParOf" srcId="{5F53AD3A-3100-44E6-A977-52FF7A0DC9FE}" destId="{EDFC0B72-4D61-4DCA-9692-4776AC820540}" srcOrd="1" destOrd="0" presId="urn:microsoft.com/office/officeart/2018/2/layout/IconVerticalSolidList"/>
    <dgm:cxn modelId="{4083105D-8000-4159-8321-D83F7896B22D}" type="presParOf" srcId="{5F53AD3A-3100-44E6-A977-52FF7A0DC9FE}" destId="{E0648EC4-D0EE-4DAE-A73B-86F11397F3EF}" srcOrd="2" destOrd="0" presId="urn:microsoft.com/office/officeart/2018/2/layout/IconVerticalSolidList"/>
    <dgm:cxn modelId="{CE4B9010-89FC-4A24-8508-2F677F9F488A}" type="presParOf" srcId="{5F53AD3A-3100-44E6-A977-52FF7A0DC9FE}" destId="{AB5F0878-18DF-41F8-BA30-8D80E1BA91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63AFD5B2.xml><?xml version="1.0" encoding="utf-8"?>
<dgm:dataModel xmlns:dgm="http://schemas.openxmlformats.org/drawingml/2006/diagram" xmlns:a="http://schemas.openxmlformats.org/drawingml/2006/main">
  <dgm:ptLst>
    <dgm:pt modelId="{DC043270-8293-4E49-BC53-A3DE52C5E1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2817CF-A92A-40B2-9E69-04A18E27B732}">
      <dgm:prSet/>
      <dgm:spPr/>
      <dgm:t>
        <a:bodyPr/>
        <a:lstStyle/>
        <a:p>
          <a:r>
            <a:rPr lang="en-US"/>
            <a:t>Data Preprocessing: Cleaning, transformation, handling missing data</a:t>
          </a:r>
        </a:p>
      </dgm:t>
    </dgm:pt>
    <dgm:pt modelId="{DAE52F50-F401-4F66-94BD-21D756C5A99F}" type="parTrans" cxnId="{BAED57EB-72E4-4C9B-B28D-1C0906551D5B}">
      <dgm:prSet/>
      <dgm:spPr/>
      <dgm:t>
        <a:bodyPr/>
        <a:lstStyle/>
        <a:p>
          <a:endParaRPr lang="en-US"/>
        </a:p>
      </dgm:t>
    </dgm:pt>
    <dgm:pt modelId="{D7FED9E2-2B39-46D3-B990-0660C4215AAE}" type="sibTrans" cxnId="{BAED57EB-72E4-4C9B-B28D-1C0906551D5B}">
      <dgm:prSet/>
      <dgm:spPr/>
      <dgm:t>
        <a:bodyPr/>
        <a:lstStyle/>
        <a:p>
          <a:endParaRPr lang="en-US"/>
        </a:p>
      </dgm:t>
    </dgm:pt>
    <dgm:pt modelId="{53E4B5A8-5E97-41D6-9C24-BD95E1BEE4D0}">
      <dgm:prSet/>
      <dgm:spPr/>
      <dgm:t>
        <a:bodyPr/>
        <a:lstStyle/>
        <a:p>
          <a:r>
            <a:rPr lang="en-US"/>
            <a:t>Feature Engineering: Extracting day-of-week, day-of-month, etc</a:t>
          </a:r>
        </a:p>
      </dgm:t>
    </dgm:pt>
    <dgm:pt modelId="{D36D8C4F-6A33-4E87-B5DE-0FDB057B3D0C}" type="parTrans" cxnId="{A4161AFC-312B-42ED-BF72-2C85496E401F}">
      <dgm:prSet/>
      <dgm:spPr/>
      <dgm:t>
        <a:bodyPr/>
        <a:lstStyle/>
        <a:p>
          <a:endParaRPr lang="en-US"/>
        </a:p>
      </dgm:t>
    </dgm:pt>
    <dgm:pt modelId="{9CE02766-8B84-4D6F-9CA5-CDEAD0FBEFA3}" type="sibTrans" cxnId="{A4161AFC-312B-42ED-BF72-2C85496E401F}">
      <dgm:prSet/>
      <dgm:spPr/>
      <dgm:t>
        <a:bodyPr/>
        <a:lstStyle/>
        <a:p>
          <a:endParaRPr lang="en-US"/>
        </a:p>
      </dgm:t>
    </dgm:pt>
    <dgm:pt modelId="{EA85BE2A-CD1D-4F9A-BBD6-84C47B6B6701}">
      <dgm:prSet/>
      <dgm:spPr/>
      <dgm:t>
        <a:bodyPr/>
        <a:lstStyle/>
        <a:p>
          <a:r>
            <a:rPr lang="en-US"/>
            <a:t>Model Selection: Time series regression models</a:t>
          </a:r>
        </a:p>
      </dgm:t>
    </dgm:pt>
    <dgm:pt modelId="{AC3ED7CE-B1EB-4A0B-A149-483F0B843171}" type="parTrans" cxnId="{FF86BDA7-2FDC-4980-A1CD-871030AF650E}">
      <dgm:prSet/>
      <dgm:spPr/>
      <dgm:t>
        <a:bodyPr/>
        <a:lstStyle/>
        <a:p>
          <a:endParaRPr lang="en-US"/>
        </a:p>
      </dgm:t>
    </dgm:pt>
    <dgm:pt modelId="{44975536-1DE3-4A7A-9E2F-DA964DABF62C}" type="sibTrans" cxnId="{FF86BDA7-2FDC-4980-A1CD-871030AF650E}">
      <dgm:prSet/>
      <dgm:spPr/>
      <dgm:t>
        <a:bodyPr/>
        <a:lstStyle/>
        <a:p>
          <a:endParaRPr lang="en-US"/>
        </a:p>
      </dgm:t>
    </dgm:pt>
    <dgm:pt modelId="{77325D7B-BB59-48A8-BA66-E77D4B6572ED}">
      <dgm:prSet/>
      <dgm:spPr/>
      <dgm:t>
        <a:bodyPr/>
        <a:lstStyle/>
        <a:p>
          <a:r>
            <a:rPr lang="en-US"/>
            <a:t>Training and Validation: Using historical data for model development</a:t>
          </a:r>
        </a:p>
      </dgm:t>
    </dgm:pt>
    <dgm:pt modelId="{6B30BFFF-E002-47AC-93F6-E2C123FB6D06}" type="parTrans" cxnId="{4B67491C-DF0C-41E5-8A52-195682A7840F}">
      <dgm:prSet/>
      <dgm:spPr/>
      <dgm:t>
        <a:bodyPr/>
        <a:lstStyle/>
        <a:p>
          <a:endParaRPr lang="en-US"/>
        </a:p>
      </dgm:t>
    </dgm:pt>
    <dgm:pt modelId="{421DDE85-4D2A-4C1A-B0DC-9AC78CFEA71F}" type="sibTrans" cxnId="{4B67491C-DF0C-41E5-8A52-195682A7840F}">
      <dgm:prSet/>
      <dgm:spPr/>
      <dgm:t>
        <a:bodyPr/>
        <a:lstStyle/>
        <a:p>
          <a:endParaRPr lang="en-US"/>
        </a:p>
      </dgm:t>
    </dgm:pt>
    <dgm:pt modelId="{F2B257D5-E336-4CA2-81B4-0D0FABA98B1B}">
      <dgm:prSet/>
      <dgm:spPr/>
      <dgm:t>
        <a:bodyPr/>
        <a:lstStyle/>
        <a:p>
          <a:r>
            <a:rPr lang="en-US"/>
            <a:t>Evaluation: Comparing models based on metrics like RMSE, MAE, etc</a:t>
          </a:r>
        </a:p>
      </dgm:t>
    </dgm:pt>
    <dgm:pt modelId="{EA0AFBC2-E83F-48C8-A653-7C5BAA97C176}" type="parTrans" cxnId="{AEE9DB77-6088-470A-BFD7-1AC2E0BD4831}">
      <dgm:prSet/>
      <dgm:spPr/>
      <dgm:t>
        <a:bodyPr/>
        <a:lstStyle/>
        <a:p>
          <a:endParaRPr lang="en-US"/>
        </a:p>
      </dgm:t>
    </dgm:pt>
    <dgm:pt modelId="{68E1002D-72E7-4285-8C34-361A7C316416}" type="sibTrans" cxnId="{AEE9DB77-6088-470A-BFD7-1AC2E0BD4831}">
      <dgm:prSet/>
      <dgm:spPr/>
      <dgm:t>
        <a:bodyPr/>
        <a:lstStyle/>
        <a:p>
          <a:endParaRPr lang="en-US"/>
        </a:p>
      </dgm:t>
    </dgm:pt>
  </dgm:ptLst>
  <dgm:cxnLst>
    <dgm:cxn modelId="{4B67491C-DF0C-41E5-8A52-195682A7840F}" srcId="{DC043270-8293-4E49-BC53-A3DE52C5E15B}" destId="{77325D7B-BB59-48A8-BA66-E77D4B6572ED}" srcOrd="3" destOrd="0" parTransId="{6B30BFFF-E002-47AC-93F6-E2C123FB6D06}" sibTransId="{421DDE85-4D2A-4C1A-B0DC-9AC78CFEA71F}"/>
    <dgm:cxn modelId="{AEE9DB77-6088-470A-BFD7-1AC2E0BD4831}" srcId="{DC043270-8293-4E49-BC53-A3DE52C5E15B}" destId="{F2B257D5-E336-4CA2-81B4-0D0FABA98B1B}" srcOrd="4" destOrd="0" parTransId="{EA0AFBC2-E83F-48C8-A653-7C5BAA97C176}" sibTransId="{68E1002D-72E7-4285-8C34-361A7C316416}"/>
    <dgm:cxn modelId="{FF86BDA7-2FDC-4980-A1CD-871030AF650E}" srcId="{DC043270-8293-4E49-BC53-A3DE52C5E15B}" destId="{EA85BE2A-CD1D-4F9A-BBD6-84C47B6B6701}" srcOrd="2" destOrd="0" parTransId="{AC3ED7CE-B1EB-4A0B-A149-483F0B843171}" sibTransId="{44975536-1DE3-4A7A-9E2F-DA964DABF62C}"/>
    <dgm:cxn modelId="{BAED57EB-72E4-4C9B-B28D-1C0906551D5B}" srcId="{DC043270-8293-4E49-BC53-A3DE52C5E15B}" destId="{802817CF-A92A-40B2-9E69-04A18E27B732}" srcOrd="0" destOrd="0" parTransId="{DAE52F50-F401-4F66-94BD-21D756C5A99F}" sibTransId="{D7FED9E2-2B39-46D3-B990-0660C4215AAE}"/>
    <dgm:cxn modelId="{A4161AFC-312B-42ED-BF72-2C85496E401F}" srcId="{DC043270-8293-4E49-BC53-A3DE52C5E15B}" destId="{53E4B5A8-5E97-41D6-9C24-BD95E1BEE4D0}" srcOrd="1" destOrd="0" parTransId="{D36D8C4F-6A33-4E87-B5DE-0FDB057B3D0C}" sibTransId="{9CE02766-8B84-4D6F-9CA5-CDEAD0FBEFA3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7B46EDCD.xml><?xml version="1.0" encoding="utf-8"?>
<dgm:dataModel xmlns:dgm="http://schemas.openxmlformats.org/drawingml/2006/diagram" xmlns:a="http://schemas.openxmlformats.org/drawingml/2006/main">
  <dgm:ptLst>
    <dgm:pt modelId="{6F67688E-543D-42D6-8764-A373C86D9EC9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A84061-3988-46A1-8FEE-F1FC25471020}">
      <dgm:prSet/>
      <dgm:spPr/>
      <dgm:t>
        <a:bodyPr/>
        <a:lstStyle/>
        <a:p>
          <a:r>
            <a:rPr lang="en-US"/>
            <a:t>Accuracy Metrics: RMSE, MAE, etc</a:t>
          </a:r>
        </a:p>
      </dgm:t>
    </dgm:pt>
    <dgm:pt modelId="{510DA825-7532-420E-B4FF-79DB5B760A6C}" type="parTrans" cxnId="{EEB05E25-65A9-4D94-9817-6B583DE3872B}">
      <dgm:prSet/>
      <dgm:spPr/>
      <dgm:t>
        <a:bodyPr/>
        <a:lstStyle/>
        <a:p>
          <a:endParaRPr lang="en-US"/>
        </a:p>
      </dgm:t>
    </dgm:pt>
    <dgm:pt modelId="{D75502BE-7476-447B-A460-DDCFCE17BAC1}" type="sibTrans" cxnId="{EEB05E25-65A9-4D94-9817-6B583DE3872B}">
      <dgm:prSet/>
      <dgm:spPr/>
      <dgm:t>
        <a:bodyPr/>
        <a:lstStyle/>
        <a:p>
          <a:endParaRPr lang="en-US"/>
        </a:p>
      </dgm:t>
    </dgm:pt>
    <dgm:pt modelId="{D5A17EC0-27DB-4BD4-9E61-1CC3E6D9D96E}">
      <dgm:prSet/>
      <dgm:spPr/>
      <dgm:t>
        <a:bodyPr/>
        <a:lstStyle/>
        <a:p>
          <a:r>
            <a:rPr lang="en-US"/>
            <a:t>Comparison: Performance of time series vs. regression models</a:t>
          </a:r>
        </a:p>
      </dgm:t>
    </dgm:pt>
    <dgm:pt modelId="{BDF0054B-86AB-4115-983B-4604084CE88E}" type="parTrans" cxnId="{628D6E6F-BCEA-4596-A72E-00D2AEC04A2B}">
      <dgm:prSet/>
      <dgm:spPr/>
      <dgm:t>
        <a:bodyPr/>
        <a:lstStyle/>
        <a:p>
          <a:endParaRPr lang="en-US"/>
        </a:p>
      </dgm:t>
    </dgm:pt>
    <dgm:pt modelId="{0C00E634-85CE-4565-BDDC-E82C0AEF347A}" type="sibTrans" cxnId="{628D6E6F-BCEA-4596-A72E-00D2AEC04A2B}">
      <dgm:prSet/>
      <dgm:spPr/>
      <dgm:t>
        <a:bodyPr/>
        <a:lstStyle/>
        <a:p>
          <a:endParaRPr lang="en-US"/>
        </a:p>
      </dgm:t>
    </dgm:pt>
    <dgm:pt modelId="{7BD1EE5D-F459-470F-9D03-3E37DBCB4CE0}">
      <dgm:prSet/>
      <dgm:spPr/>
      <dgm:t>
        <a:bodyPr/>
        <a:lstStyle/>
        <a:p>
          <a:r>
            <a:rPr lang="en-US"/>
            <a:t>Insights: Identifying which model works better for ATM cash demand</a:t>
          </a:r>
        </a:p>
      </dgm:t>
    </dgm:pt>
    <dgm:pt modelId="{15E91E1F-70A2-46EC-B374-D17AF49FE122}" type="parTrans" cxnId="{10C403C4-203F-4D7C-9DE0-2DA31BDA3EF6}">
      <dgm:prSet/>
      <dgm:spPr/>
      <dgm:t>
        <a:bodyPr/>
        <a:lstStyle/>
        <a:p>
          <a:endParaRPr lang="en-US"/>
        </a:p>
      </dgm:t>
    </dgm:pt>
    <dgm:pt modelId="{224F6313-FDDB-4614-B3D2-D989D34C3AF9}" type="sibTrans" cxnId="{10C403C4-203F-4D7C-9DE0-2DA31BDA3EF6}">
      <dgm:prSet/>
      <dgm:spPr/>
      <dgm:t>
        <a:bodyPr/>
        <a:lstStyle/>
        <a:p>
          <a:endParaRPr lang="en-US"/>
        </a:p>
      </dgm:t>
    </dgm:pt>
    <dgm:pt modelId="{1AA3AF89-BF55-47AF-9584-48B451F63CD6}">
      <dgm:prSet/>
      <dgm:spPr/>
      <dgm:t>
        <a:bodyPr/>
        <a:lstStyle/>
        <a:p>
          <a:r>
            <a:rPr lang="en-US"/>
            <a:t>Complexity: Modeling time-dependent and non-time-dependent factors</a:t>
          </a:r>
        </a:p>
      </dgm:t>
    </dgm:pt>
    <dgm:pt modelId="{F1F71C98-9CF7-4E22-B50F-02EB3A7A1A01}" type="parTrans" cxnId="{B6EC0A0C-4E0A-4BD0-95DE-4EBD60C78EB8}">
      <dgm:prSet/>
      <dgm:spPr/>
      <dgm:t>
        <a:bodyPr/>
        <a:lstStyle/>
        <a:p>
          <a:endParaRPr lang="en-US"/>
        </a:p>
      </dgm:t>
    </dgm:pt>
    <dgm:pt modelId="{F4B5BD56-EC37-4FF6-94E7-FC6D4A6E7AA9}" type="sibTrans" cxnId="{B6EC0A0C-4E0A-4BD0-95DE-4EBD60C78EB8}">
      <dgm:prSet/>
      <dgm:spPr/>
      <dgm:t>
        <a:bodyPr/>
        <a:lstStyle/>
        <a:p>
          <a:endParaRPr lang="en-US"/>
        </a:p>
      </dgm:t>
    </dgm:pt>
    <dgm:pt modelId="{C6FACDB9-CDFB-4FC4-9A4C-861C874A5B3B}">
      <dgm:prSet/>
      <dgm:spPr/>
      <dgm:t>
        <a:bodyPr/>
        <a:lstStyle/>
        <a:p>
          <a:r>
            <a:rPr lang="en-US"/>
            <a:t>Variability: Handling fluctuations in demand over time</a:t>
          </a:r>
        </a:p>
      </dgm:t>
    </dgm:pt>
    <dgm:pt modelId="{92F6999E-43DF-4ACB-A97B-715EC9804CFF}" type="parTrans" cxnId="{F07C19B5-15CA-41BC-A4A3-8D1A5964A2F9}">
      <dgm:prSet/>
      <dgm:spPr/>
      <dgm:t>
        <a:bodyPr/>
        <a:lstStyle/>
        <a:p>
          <a:endParaRPr lang="en-US"/>
        </a:p>
      </dgm:t>
    </dgm:pt>
    <dgm:pt modelId="{47B80622-7408-418F-9EDE-50B81503EE25}" type="sibTrans" cxnId="{F07C19B5-15CA-41BC-A4A3-8D1A5964A2F9}">
      <dgm:prSet/>
      <dgm:spPr/>
      <dgm:t>
        <a:bodyPr/>
        <a:lstStyle/>
        <a:p>
          <a:endParaRPr lang="en-US"/>
        </a:p>
      </dgm:t>
    </dgm:pt>
    <dgm:pt modelId="{13C52288-AFC3-4CDF-B0EC-6FF017DA66A7}">
      <dgm:prSet/>
      <dgm:spPr/>
      <dgm:t>
        <a:bodyPr/>
        <a:lstStyle/>
        <a:p>
          <a:r>
            <a:rPr lang="en-US"/>
            <a:t>Robustness: Developing models resistant to unpredictable user behavior</a:t>
          </a:r>
        </a:p>
      </dgm:t>
    </dgm:pt>
    <dgm:pt modelId="{91395171-425F-4BC5-BC5C-5720AB8F74C1}" type="parTrans" cxnId="{89FCB382-0FCB-4ABE-92E8-6BBC2AEAB073}">
      <dgm:prSet/>
      <dgm:spPr/>
      <dgm:t>
        <a:bodyPr/>
        <a:lstStyle/>
        <a:p>
          <a:endParaRPr lang="en-US"/>
        </a:p>
      </dgm:t>
    </dgm:pt>
    <dgm:pt modelId="{A27AB39A-9CCB-414E-8305-C7630815265E}" type="sibTrans" cxnId="{89FCB382-0FCB-4ABE-92E8-6BBC2AEAB073}">
      <dgm:prSet/>
      <dgm:spPr/>
      <dgm:t>
        <a:bodyPr/>
        <a:lstStyle/>
        <a:p>
          <a:endParaRPr lang="en-US"/>
        </a:p>
      </dgm:t>
    </dgm:pt>
  </dgm:ptLst>
  <dgm:cxnLst>
    <dgm:cxn modelId="{B6EC0A0C-4E0A-4BD0-95DE-4EBD60C78EB8}" srcId="{6F67688E-543D-42D6-8764-A373C86D9EC9}" destId="{1AA3AF89-BF55-47AF-9584-48B451F63CD6}" srcOrd="3" destOrd="0" parTransId="{F1F71C98-9CF7-4E22-B50F-02EB3A7A1A01}" sibTransId="{F4B5BD56-EC37-4FF6-94E7-FC6D4A6E7AA9}"/>
    <dgm:cxn modelId="{EEB05E25-65A9-4D94-9817-6B583DE3872B}" srcId="{6F67688E-543D-42D6-8764-A373C86D9EC9}" destId="{47A84061-3988-46A1-8FEE-F1FC25471020}" srcOrd="0" destOrd="0" parTransId="{510DA825-7532-420E-B4FF-79DB5B760A6C}" sibTransId="{D75502BE-7476-447B-A460-DDCFCE17BAC1}"/>
    <dgm:cxn modelId="{628D6E6F-BCEA-4596-A72E-00D2AEC04A2B}" srcId="{6F67688E-543D-42D6-8764-A373C86D9EC9}" destId="{D5A17EC0-27DB-4BD4-9E61-1CC3E6D9D96E}" srcOrd="1" destOrd="0" parTransId="{BDF0054B-86AB-4115-983B-4604084CE88E}" sibTransId="{0C00E634-85CE-4565-BDDC-E82C0AEF347A}"/>
    <dgm:cxn modelId="{89FCB382-0FCB-4ABE-92E8-6BBC2AEAB073}" srcId="{6F67688E-543D-42D6-8764-A373C86D9EC9}" destId="{13C52288-AFC3-4CDF-B0EC-6FF017DA66A7}" srcOrd="5" destOrd="0" parTransId="{91395171-425F-4BC5-BC5C-5720AB8F74C1}" sibTransId="{A27AB39A-9CCB-414E-8305-C7630815265E}"/>
    <dgm:cxn modelId="{F07C19B5-15CA-41BC-A4A3-8D1A5964A2F9}" srcId="{6F67688E-543D-42D6-8764-A373C86D9EC9}" destId="{C6FACDB9-CDFB-4FC4-9A4C-861C874A5B3B}" srcOrd="4" destOrd="0" parTransId="{92F6999E-43DF-4ACB-A97B-715EC9804CFF}" sibTransId="{47B80622-7408-418F-9EDE-50B81503EE25}"/>
    <dgm:cxn modelId="{10C403C4-203F-4D7C-9DE0-2DA31BDA3EF6}" srcId="{6F67688E-543D-42D6-8764-A373C86D9EC9}" destId="{7BD1EE5D-F459-470F-9D03-3E37DBCB4CE0}" srcOrd="2" destOrd="0" parTransId="{15E91E1F-70A2-46EC-B374-D17AF49FE122}" sibTransId="{224F6313-FDDB-4614-B3D2-D989D34C3AF9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1_23F79B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6E3D70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93010F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9F4B27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A74E5EF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43D0E4D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89223EF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9C17C0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606D63A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63AFD5B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7B46EDCD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1_23F79B0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_101_6E3D70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_101_93010F4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9F4B278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_101_A74E5EFA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2_43D0E4D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_102_89223EF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_102_9C17C04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_103_606D63A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3_63AFD5B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3_7B46EDCD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_101_23F79B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6E3D70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93010F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9F4B278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A74E5EF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43D0E4D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89223EF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9C17C0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606D63A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63AFD5B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7B46EDCD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30CE1A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_rels/slideLayout_8000000E_DE5C8A5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_rels/slideLayout_8000000F_C74B47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_rels/slideLayout_80000010_6D160B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_rels/slideLayout_80000011_AAD0650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_rels/slideLayout_80000012_202631A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_rels/slideLayout_80000013_BF145CF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_rels/slideLayout_80000014_91B4C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_rels/slideLayout_80000015_F4AA5D6E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_rels/slideLayout_80000016_83405DA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_rels/slideLayout_80000017_2F499B8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9996F11.xml"/></Relationships>
</file>

<file path=ppt/slideLayouts/slideLayout_8000000D_30CE1A4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/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/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8813504"/>
      </p:ext>
    </p:extLst>
  </p:cSld>
  <p:clrMapOvr>
    <a:masterClrMapping/>
  </p:clrMapOvr>
</p:sldLayout>
</file>

<file path=ppt/slideLayouts/slideLayout_8000000E_DE5C8A5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06687"/>
      </p:ext>
    </p:extLst>
  </p:cSld>
  <p:clrMapOvr>
    <a:masterClrMapping/>
  </p:clrMapOvr>
</p:sldLayout>
</file>

<file path=ppt/slideLayouts/slideLayout_8000000F_C74B479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9509"/>
      </p:ext>
    </p:extLst>
  </p:cSld>
  <p:clrMapOvr>
    <a:masterClrMapping/>
  </p:clrMapOvr>
</p:sldLayout>
</file>

<file path=ppt/slideLayouts/slideLayout_80000010_6D160B0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/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61161"/>
      </p:ext>
    </p:extLst>
  </p:cSld>
  <p:clrMapOvr>
    <a:masterClrMapping/>
  </p:clrMapOvr>
</p:sldLayout>
</file>

<file path=ppt/slideLayouts/slideLayout_80000011_AAD0650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/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84079"/>
      </p:ext>
    </p:extLst>
  </p:cSld>
  <p:clrMapOvr>
    <a:masterClrMapping/>
  </p:clrMapOvr>
</p:sldLayout>
</file>

<file path=ppt/slideLayouts/slideLayout_80000012_202631A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3999"/>
      </p:ext>
    </p:extLst>
  </p:cSld>
  <p:clrMapOvr>
    <a:masterClrMapping/>
  </p:clrMapOvr>
</p:sldLayout>
</file>

<file path=ppt/slideLayouts/slideLayout_80000013_BF145CF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82774"/>
      </p:ext>
    </p:extLst>
  </p:cSld>
  <p:clrMapOvr>
    <a:masterClrMapping/>
  </p:clrMapOvr>
</p:sldLayout>
</file>

<file path=ppt/slideLayouts/slideLayout_80000014_91B4C51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43251"/>
      </p:ext>
    </p:extLst>
  </p:cSld>
  <p:clrMapOvr>
    <a:masterClrMapping/>
  </p:clrMapOvr>
</p:sldLayout>
</file>

<file path=ppt/slideLayouts/slideLayout_80000015_F4AA5D6E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5742"/>
      </p:ext>
    </p:extLst>
  </p:cSld>
  <p:clrMapOvr>
    <a:masterClrMapping/>
  </p:clrMapOvr>
</p:sldLayout>
</file>

<file path=ppt/slideLayouts/slideLayout_80000016_83405DA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3579"/>
      </p:ext>
    </p:extLst>
  </p:cSld>
  <p:clrMapOvr>
    <a:masterClrMapping/>
  </p:clrMapOvr>
</p:sldLayout>
</file>

<file path=ppt/slideLayouts/slideLayout_80000017_2F499B8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3100"/>
      </p:ext>
    </p:extLst>
  </p:cSld>
  <p:clrMapOvr>
    <a:masterClrMapping/>
  </p:clrMapOvr>
</p:sldLayout>
</file>

<file path=ppt/slideMasters/_rels/slideMaster_8000000C_A9996F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91B4C513.xml"/><Relationship Id="rId3" Type="http://schemas.openxmlformats.org/officeDocument/2006/relationships/slideLayout" Target="../slideLayouts/slideLayout_8000000F_C74B4795.xml"/><Relationship Id="rId7" Type="http://schemas.openxmlformats.org/officeDocument/2006/relationships/slideLayout" Target="../slideLayouts/slideLayout_80000013_BF145CF6.xml"/><Relationship Id="rId12" Type="http://schemas.openxmlformats.org/officeDocument/2006/relationships/theme" Target="../theme/theme_8000000C_A9996F11.xml"/><Relationship Id="rId2" Type="http://schemas.openxmlformats.org/officeDocument/2006/relationships/slideLayout" Target="../slideLayouts/slideLayout_8000000E_DE5C8A5F.xml"/><Relationship Id="rId1" Type="http://schemas.openxmlformats.org/officeDocument/2006/relationships/slideLayout" Target="../slideLayouts/slideLayout_8000000D_30CE1A40.xml"/><Relationship Id="rId6" Type="http://schemas.openxmlformats.org/officeDocument/2006/relationships/slideLayout" Target="../slideLayouts/slideLayout_80000012_202631AF.xml"/><Relationship Id="rId11" Type="http://schemas.openxmlformats.org/officeDocument/2006/relationships/slideLayout" Target="../slideLayouts/slideLayout_80000017_2F499B8C.xml"/><Relationship Id="rId5" Type="http://schemas.openxmlformats.org/officeDocument/2006/relationships/slideLayout" Target="../slideLayouts/slideLayout_80000011_AAD0650F.xml"/><Relationship Id="rId10" Type="http://schemas.openxmlformats.org/officeDocument/2006/relationships/slideLayout" Target="../slideLayouts/slideLayout_80000016_83405DAB.xml"/><Relationship Id="rId4" Type="http://schemas.openxmlformats.org/officeDocument/2006/relationships/slideLayout" Target="../slideLayouts/slideLayout_80000010_6D160B09.xml"/><Relationship Id="rId9" Type="http://schemas.openxmlformats.org/officeDocument/2006/relationships/slideLayout" Target="../slideLayouts/slideLayout_80000015_F4AA5D6E.xml"/></Relationships>
</file>

<file path=ppt/slideMasters/slideMaster_8000000C_A9996F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/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_101_FA7CF5DE.xml.rels>&#65279;<?xml version="1.0" encoding="utf-8"?><Relationships xmlns="http://schemas.openxmlformats.org/package/2006/relationships"><Relationship Type="http://schemas.openxmlformats.org/officeDocument/2006/relationships/image" Target="../media/image_EB8C1875.jpeg" Id="rId2" /><Relationship Type="http://schemas.openxmlformats.org/officeDocument/2006/relationships/slideLayout" Target="/ppt/slideLayouts/slideLayout_8000000D_30CE1A40.xml" Id="R39f9f58ca72545f4" /></Relationships>
</file>

<file path=ppt/slides/_rels/slide_107_3A08CF1F.xml.rels>&#65279;<?xml version="1.0" encoding="utf-8"?><Relationships xmlns="http://schemas.openxmlformats.org/package/2006/relationships"><Relationship Type="http://schemas.openxmlformats.org/officeDocument/2006/relationships/image" Target="../media/image_C07DDCCE.jpeg" Id="rId2" /><Relationship Type="http://schemas.openxmlformats.org/officeDocument/2006/relationships/slideLayout" Target="/ppt/slideLayouts/slideLayout_8000000E_DE5C8A5F.xml" Id="R4358a1f8129348a4" /></Relationships>
</file>

<file path=ppt/slides/_rels/slide_108_9F4B2789.xml.rels>&#65279;<?xml version="1.0" encoding="utf-8"?><Relationships xmlns="http://schemas.openxmlformats.org/package/2006/relationships"><Relationship Type="http://schemas.openxmlformats.org/officeDocument/2006/relationships/diagramLayout" Target="../diagrams/layout_101_9F4B2789.xml" Id="rId3" /><Relationship Type="http://schemas.openxmlformats.org/officeDocument/2006/relationships/diagramData" Target="../diagrams/data_101_9F4B2789.xml" Id="rId2" /><Relationship Type="http://schemas.microsoft.com/office/2007/relationships/diagramDrawing" Target="../diagrams/drawing_101_9F4B2789.xml" Id="rId6" /><Relationship Type="http://schemas.openxmlformats.org/officeDocument/2006/relationships/diagramColors" Target="../diagrams/colors_101_9F4B2789.xml" Id="rId5" /><Relationship Type="http://schemas.openxmlformats.org/officeDocument/2006/relationships/diagramQuickStyle" Target="../diagrams/quickStyle_101_9F4B2789.xml" Id="rId4" /><Relationship Type="http://schemas.openxmlformats.org/officeDocument/2006/relationships/slideLayout" Target="/ppt/slideLayouts/slideLayout_8000000E_DE5C8A5F.xml" Id="R9dc72dcd6eed40f3" /></Relationships>
</file>

<file path=ppt/slides/_rels/slide_109_93010F42.xml.rels>&#65279;<?xml version="1.0" encoding="utf-8"?><Relationships xmlns="http://schemas.openxmlformats.org/package/2006/relationships"><Relationship Type="http://schemas.openxmlformats.org/officeDocument/2006/relationships/diagramLayout" Target="../diagrams/layout_101_93010F42.xml" Id="rId3" /><Relationship Type="http://schemas.openxmlformats.org/officeDocument/2006/relationships/diagramData" Target="../diagrams/data_101_93010F42.xml" Id="rId2" /><Relationship Type="http://schemas.microsoft.com/office/2007/relationships/diagramDrawing" Target="../diagrams/drawing_101_93010F42.xml" Id="rId6" /><Relationship Type="http://schemas.openxmlformats.org/officeDocument/2006/relationships/diagramColors" Target="../diagrams/colors_101_93010F42.xml" Id="rId5" /><Relationship Type="http://schemas.openxmlformats.org/officeDocument/2006/relationships/diagramQuickStyle" Target="../diagrams/quickStyle_101_93010F42.xml" Id="rId4" /><Relationship Type="http://schemas.openxmlformats.org/officeDocument/2006/relationships/slideLayout" Target="/ppt/slideLayouts/slideLayout_8000000E_DE5C8A5F.xml" Id="Rcde011e22176490b" /></Relationships>
</file>

<file path=ppt/slides/_rels/slide_10A_ADC122.xml.rels>&#65279;<?xml version="1.0" encoding="utf-8"?><Relationships xmlns="http://schemas.openxmlformats.org/package/2006/relationships"><Relationship Type="http://schemas.openxmlformats.org/officeDocument/2006/relationships/image" Target="../media/image_E467B0C8.jpeg" Id="rId2" /><Relationship Type="http://schemas.openxmlformats.org/officeDocument/2006/relationships/slideLayout" Target="/ppt/slideLayouts/slideLayout_8000000E_DE5C8A5F.xml" Id="Ra844321624df4e15" /></Relationships>
</file>

<file path=ppt/slides/_rels/slide_10B_7CF63BCE.xml.rels>&#65279;<?xml version="1.0" encoding="utf-8"?><Relationships xmlns="http://schemas.openxmlformats.org/package/2006/relationships"><Relationship Type="http://schemas.openxmlformats.org/officeDocument/2006/relationships/image" Target="../media/image_E534027F.jpeg" Id="rId2" /><Relationship Type="http://schemas.openxmlformats.org/officeDocument/2006/relationships/slideLayout" Target="/ppt/slideLayouts/slideLayout_8000000E_DE5C8A5F.xml" Id="Ra0936f1d2df0438f" /></Relationships>
</file>

<file path=ppt/slides/_rels/slide_10C_930C9260.xml.rels>&#65279;<?xml version="1.0" encoding="utf-8"?><Relationships xmlns="http://schemas.openxmlformats.org/package/2006/relationships"><Relationship Type="http://schemas.openxmlformats.org/officeDocument/2006/relationships/image" Target="../media/image_C23DC11B.jpeg" Id="rId2" /><Relationship Type="http://schemas.openxmlformats.org/officeDocument/2006/relationships/slideLayout" Target="/ppt/slideLayouts/slideLayout_8000000E_DE5C8A5F.xml" Id="R8267c75c552047f8" /></Relationships>
</file>

<file path=ppt/slides/_rels/slide_10D_A74E5EFA.xml.rels>&#65279;<?xml version="1.0" encoding="utf-8"?><Relationships xmlns="http://schemas.openxmlformats.org/package/2006/relationships"><Relationship Type="http://schemas.openxmlformats.org/officeDocument/2006/relationships/diagramLayout" Target="../diagrams/layout_101_A74E5EFA.xml" Id="rId3" /><Relationship Type="http://schemas.openxmlformats.org/officeDocument/2006/relationships/diagramData" Target="../diagrams/data_101_A74E5EFA.xml" Id="rId2" /><Relationship Type="http://schemas.microsoft.com/office/2007/relationships/diagramDrawing" Target="../diagrams/drawing_101_A74E5EFA.xml" Id="rId6" /><Relationship Type="http://schemas.openxmlformats.org/officeDocument/2006/relationships/diagramColors" Target="../diagrams/colors_101_A74E5EFA.xml" Id="rId5" /><Relationship Type="http://schemas.openxmlformats.org/officeDocument/2006/relationships/diagramQuickStyle" Target="../diagrams/quickStyle_101_A74E5EFA.xml" Id="rId4" /><Relationship Type="http://schemas.openxmlformats.org/officeDocument/2006/relationships/slideLayout" Target="/ppt/slideLayouts/slideLayout_8000000E_DE5C8A5F.xml" Id="Rbb98a108c2c143b3" /></Relationships>
</file>

<file path=ppt/slides/_rels/slide_10E_4833312C.xml.rels>&#65279;<?xml version="1.0" encoding="utf-8"?><Relationships xmlns="http://schemas.openxmlformats.org/package/2006/relationships"><Relationship Type="http://schemas.openxmlformats.org/officeDocument/2006/relationships/image" Target="../media/image_1596A620.jpeg" Id="rId2" /><Relationship Type="http://schemas.openxmlformats.org/officeDocument/2006/relationships/slideLayout" Target="/ppt/slideLayouts/slideLayout_8000000E_DE5C8A5F.xml" Id="Rfe1826834610474c" /></Relationships>
</file>

<file path=ppt/slides/_rels/slide_10F_6E3D7011.xml.rels>&#65279;<?xml version="1.0" encoding="utf-8"?><Relationships xmlns="http://schemas.openxmlformats.org/package/2006/relationships"><Relationship Type="http://schemas.openxmlformats.org/officeDocument/2006/relationships/diagramLayout" Target="../diagrams/layout_101_6E3D7011.xml" Id="rId3" /><Relationship Type="http://schemas.openxmlformats.org/officeDocument/2006/relationships/diagramData" Target="../diagrams/data_101_6E3D7011.xml" Id="rId2" /><Relationship Type="http://schemas.microsoft.com/office/2007/relationships/diagramDrawing" Target="../diagrams/drawing_101_6E3D7011.xml" Id="rId6" /><Relationship Type="http://schemas.openxmlformats.org/officeDocument/2006/relationships/diagramColors" Target="../diagrams/colors_101_6E3D7011.xml" Id="rId5" /><Relationship Type="http://schemas.openxmlformats.org/officeDocument/2006/relationships/diagramQuickStyle" Target="../diagrams/quickStyle_101_6E3D7011.xml" Id="rId4" /><Relationship Type="http://schemas.openxmlformats.org/officeDocument/2006/relationships/slideLayout" Target="/ppt/slideLayouts/slideLayout_8000000E_DE5C8A5F.xml" Id="R1d70f788959d4d76" /></Relationships>
</file>

<file path=ppt/slides/_rels/slide_110_23F79B00.xml.rels>&#65279;<?xml version="1.0" encoding="utf-8"?><Relationships xmlns="http://schemas.openxmlformats.org/package/2006/relationships"><Relationship Type="http://schemas.openxmlformats.org/officeDocument/2006/relationships/diagramLayout" Target="../diagrams/layout_101_23F79B00.xml" Id="rId3" /><Relationship Type="http://schemas.openxmlformats.org/officeDocument/2006/relationships/diagramData" Target="../diagrams/data_101_23F79B00.xml" Id="rId2" /><Relationship Type="http://schemas.microsoft.com/office/2007/relationships/diagramDrawing" Target="../diagrams/drawing_101_23F79B00.xml" Id="rId6" /><Relationship Type="http://schemas.openxmlformats.org/officeDocument/2006/relationships/diagramColors" Target="../diagrams/colors_101_23F79B00.xml" Id="rId5" /><Relationship Type="http://schemas.openxmlformats.org/officeDocument/2006/relationships/diagramQuickStyle" Target="../diagrams/quickStyle_101_23F79B00.xml" Id="rId4" /><Relationship Type="http://schemas.openxmlformats.org/officeDocument/2006/relationships/slideLayout" Target="/ppt/slideLayouts/slideLayout_8000000E_DE5C8A5F.xml" Id="R3ee36d30de664971" /></Relationships>
</file>

<file path=ppt/slides/_rels/slide_111_D6AFC596.xml.rels>&#65279;<?xml version="1.0" encoding="utf-8"?><Relationships xmlns="http://schemas.openxmlformats.org/package/2006/relationships"><Relationship Type="http://schemas.openxmlformats.org/officeDocument/2006/relationships/image" Target="../media/image_1ED68AA9.jpeg" Id="rId2" /><Relationship Type="http://schemas.openxmlformats.org/officeDocument/2006/relationships/slideLayout" Target="/ppt/slideLayouts/slideLayout_8000000E_DE5C8A5F.xml" Id="R0b635d89f3fa4c04" /></Relationships>
</file>

<file path=ppt/slides/_rels/slide_112_D09A3F9F.xml.rels>&#65279;<?xml version="1.0" encoding="utf-8"?><Relationships xmlns="http://schemas.openxmlformats.org/package/2006/relationships"><Relationship Type="http://schemas.openxmlformats.org/officeDocument/2006/relationships/image" Target="../media/image_C8D895C1.jpeg" Id="rId2" /><Relationship Type="http://schemas.openxmlformats.org/officeDocument/2006/relationships/slideLayout" Target="/ppt/slideLayouts/slideLayout_8000000E_DE5C8A5F.xml" Id="Rb9dd34cae79c4187" /></Relationships>
</file>

<file path=ppt/slides/slide_101_FA7CF5DE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sz="5100" dirty="0"/>
              <a:t>Slide 1: Title Cash Demand Forecasting for ATM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43CA3-DE2B-0A71-F94B-08FF2E83B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3" r="-3" b="-3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93406"/>
      </p:ext>
    </p:extLst>
  </p:cSld>
  <p:clrMapOvr>
    <a:masterClrMapping/>
  </p:clrMapOvr>
</p:sld>
</file>

<file path=ppt/slides/slide_107_3A08CF1F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58830-D8F3-7824-BBC7-3CA336412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" r="46797" b="-3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Objective: Develop models for cash demand forecasting in ATM network</a:t>
            </a:r>
          </a:p>
          <a:p>
            <a:pPr lvl="0"/>
            <a:r>
              <a:rPr lang="en-US" dirty="0"/>
              <a:t>Importance: Address the challenges of time series and non-time-dependent factors in cash withdrawal patterns</a:t>
            </a:r>
          </a:p>
        </p:txBody>
      </p:sp>
    </p:spTree>
    <p:extLst>
      <p:ext uri="{BB962C8B-B14F-4D97-AF65-F5344CB8AC3E}">
        <p14:creationId xmlns:p14="http://schemas.microsoft.com/office/powerpoint/2010/main" val="973655839"/>
      </p:ext>
    </p:extLst>
  </p:cSld>
  <p:clrMapOvr>
    <a:masterClrMapping/>
  </p:clrMapOvr>
</p:sld>
</file>

<file path=ppt/slides/slide_108_9F4B2789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Slide 3: Time Series Forecasting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775D0C3-4C10-94C7-D3D3-52604BEE2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769619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502665"/>
      </p:ext>
    </p:extLst>
  </p:cSld>
  <p:clrMapOvr>
    <a:masterClrMapping/>
  </p:clrMapOvr>
</p:sld>
</file>

<file path=ppt/slides/slide_109_93010F42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Slide 5: Model Focus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294D105-634E-2DFE-CABA-724CC0BB2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305245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320194"/>
      </p:ext>
    </p:extLst>
  </p:cSld>
  <p:clrMapOvr>
    <a:masterClrMapping/>
  </p:clrMapOvr>
</p:sld>
</file>

<file path=ppt/slides/slide_10A_ADC122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Slide 6: Seasonal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F64C0-FB7F-7975-E150-B2A164DF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21" b="6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Friday Peak: Weekend withdrawals</a:t>
            </a:r>
          </a:p>
          <a:p>
            <a:pPr lvl="0"/>
            <a:r>
              <a:rPr lang="en-US" dirty="0"/>
              <a:t>Month-end Spike: Salary withdrawals</a:t>
            </a:r>
          </a:p>
          <a:p>
            <a:pPr lvl="0"/>
            <a:r>
              <a:rPr lang="en-US" dirty="0"/>
              <a:t>Mid-month Activity: Pension and other payments</a:t>
            </a:r>
          </a:p>
        </p:txBody>
      </p:sp>
    </p:spTree>
    <p:extLst>
      <p:ext uri="{BB962C8B-B14F-4D97-AF65-F5344CB8AC3E}">
        <p14:creationId xmlns:p14="http://schemas.microsoft.com/office/powerpoint/2010/main" val="11387170"/>
      </p:ext>
    </p:extLst>
  </p:cSld>
  <p:clrMapOvr>
    <a:masterClrMapping/>
  </p:clrMapOvr>
</p:sld>
</file>

<file path=ppt/slides/slide_10B_7CF63BCE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Slide 7: Challenges</a:t>
            </a:r>
          </a:p>
        </p:txBody>
      </p:sp>
      <p:pic>
        <p:nvPicPr>
          <p:cNvPr id="6" name="Picture 5" descr="Top shot of a representation of networks with stick figures.">
            <a:extLst>
              <a:ext uri="{FF2B5EF4-FFF2-40B4-BE49-F238E27FC236}">
                <a16:creationId xmlns:a16="http://schemas.microsoft.com/office/drawing/2014/main" id="{B498A3D9-98B8-44A4-0640-5747D51D6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0" r="15787" b="9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Non-Stationarity: Fluctuating demand over time</a:t>
            </a:r>
          </a:p>
          <a:p>
            <a:pPr lvl="0"/>
            <a:r>
              <a:rPr lang="en-US" dirty="0"/>
              <a:t>Complex User Behavior: Unpredictable withdrawal patterns</a:t>
            </a:r>
          </a:p>
          <a:p>
            <a:pPr lvl="0"/>
            <a:r>
              <a:rPr lang="en-US" dirty="0"/>
              <a:t>Model Robustness: Addressing time-dependent and non-time-dependent factors</a:t>
            </a:r>
          </a:p>
        </p:txBody>
      </p:sp>
    </p:spTree>
    <p:extLst>
      <p:ext uri="{BB962C8B-B14F-4D97-AF65-F5344CB8AC3E}">
        <p14:creationId xmlns:p14="http://schemas.microsoft.com/office/powerpoint/2010/main" val="2096511950"/>
      </p:ext>
    </p:extLst>
  </p:cSld>
  <p:clrMapOvr>
    <a:masterClrMapping/>
  </p:clrMapOvr>
</p:sld>
</file>

<file path=ppt/slides/slide_10C_930C9260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Slide 8: Proposed Approach</a:t>
            </a:r>
          </a:p>
        </p:txBody>
      </p:sp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9F2BB718-BA71-9CC4-B13D-2655421C2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2" r="13781" b="-3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 lvl="0">
              <a:lnSpc>
                <a:spcPct val="95000"/>
              </a:lnSpc>
            </a:pPr>
            <a:r>
              <a:rPr lang="en-US" sz="2000" dirty="0"/>
              <a:t>Data Preprocessing: Cleaning, transformation, handling missing data</a:t>
            </a:r>
          </a:p>
          <a:p>
            <a:pPr lvl="0">
              <a:lnSpc>
                <a:spcPct val="95000"/>
              </a:lnSpc>
            </a:pPr>
            <a:r>
              <a:rPr lang="en-US" sz="2000" dirty="0"/>
              <a:t>Feature Engineering: Extracting day-of-week, day-of-month, etc</a:t>
            </a:r>
          </a:p>
          <a:p>
            <a:pPr lvl="0">
              <a:lnSpc>
                <a:spcPct val="95000"/>
              </a:lnSpc>
            </a:pPr>
            <a:r>
              <a:rPr lang="en-US" sz="2000" dirty="0"/>
              <a:t>Model Selection: Time series regression models</a:t>
            </a:r>
          </a:p>
          <a:p>
            <a:pPr lvl="0">
              <a:lnSpc>
                <a:spcPct val="95000"/>
              </a:lnSpc>
            </a:pPr>
            <a:r>
              <a:rPr lang="en-US" sz="2000" dirty="0"/>
              <a:t>Training and Validation: Using historical data for model development</a:t>
            </a:r>
          </a:p>
          <a:p>
            <a:pPr lvl="0">
              <a:lnSpc>
                <a:spcPct val="95000"/>
              </a:lnSpc>
            </a:pPr>
            <a:r>
              <a:rPr lang="en-US" sz="2000" dirty="0"/>
              <a:t>Evaluation: Comparing models based on metrics like RMSE, MAE, etc</a:t>
            </a:r>
          </a:p>
        </p:txBody>
      </p:sp>
    </p:spTree>
    <p:extLst>
      <p:ext uri="{BB962C8B-B14F-4D97-AF65-F5344CB8AC3E}">
        <p14:creationId xmlns:p14="http://schemas.microsoft.com/office/powerpoint/2010/main" val="2467074656"/>
      </p:ext>
    </p:extLst>
  </p:cSld>
  <p:clrMapOvr>
    <a:masterClrMapping/>
  </p:clrMapOvr>
</p:sld>
</file>

<file path=ppt/slides/slide_10D_A74E5EFA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Slide 9: Regression Models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C1F0383-2972-77F4-1F47-D8343CB22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211813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931194"/>
      </p:ext>
    </p:extLst>
  </p:cSld>
  <p:clrMapOvr>
    <a:masterClrMapping/>
  </p:clrMapOvr>
</p:sld>
</file>

<file path=ppt/slides/slide_10E_4833312C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Slide 10: Results and Evaluation</a:t>
            </a: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7FB82058-93EA-C744-4486-483C98D03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18" r="26630" b="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 lvl="0">
              <a:lnSpc>
                <a:spcPct val="95000"/>
              </a:lnSpc>
            </a:pPr>
            <a:r>
              <a:rPr lang="en-US" sz="2000" dirty="0"/>
              <a:t>Accuracy Metrics: RMSE, MAE, etc</a:t>
            </a:r>
          </a:p>
          <a:p>
            <a:pPr lvl="0">
              <a:lnSpc>
                <a:spcPct val="95000"/>
              </a:lnSpc>
            </a:pPr>
            <a:r>
              <a:rPr lang="en-US" sz="2000" dirty="0"/>
              <a:t>Comparison: Performance of time series vs. regression models</a:t>
            </a:r>
          </a:p>
          <a:p>
            <a:pPr lvl="0">
              <a:lnSpc>
                <a:spcPct val="95000"/>
              </a:lnSpc>
            </a:pPr>
            <a:r>
              <a:rPr lang="en-US" sz="2000" dirty="0"/>
              <a:t>Insights: Identifying which model works better for ATM cash demand</a:t>
            </a:r>
          </a:p>
          <a:p>
            <a:pPr lvl="0">
              <a:lnSpc>
                <a:spcPct val="95000"/>
              </a:lnSpc>
            </a:pPr>
            <a:r>
              <a:rPr lang="en-US" sz="2000" dirty="0"/>
              <a:t>Complexity: Modeling time-dependent and non-time-dependent factors</a:t>
            </a:r>
          </a:p>
          <a:p>
            <a:pPr lvl="0">
              <a:lnSpc>
                <a:spcPct val="95000"/>
              </a:lnSpc>
            </a:pPr>
            <a:r>
              <a:rPr lang="en-US" sz="2000" dirty="0"/>
              <a:t>Variability: Handling fluctuations in demand over time</a:t>
            </a:r>
          </a:p>
          <a:p>
            <a:pPr lvl="0">
              <a:lnSpc>
                <a:spcPct val="95000"/>
              </a:lnSpc>
            </a:pPr>
            <a:r>
              <a:rPr lang="en-US" sz="2000" dirty="0"/>
              <a:t>Robustness: Developing models resistant to unpredictable user behavior</a:t>
            </a:r>
          </a:p>
        </p:txBody>
      </p:sp>
    </p:spTree>
    <p:extLst>
      <p:ext uri="{BB962C8B-B14F-4D97-AF65-F5344CB8AC3E}">
        <p14:creationId xmlns:p14="http://schemas.microsoft.com/office/powerpoint/2010/main" val="1211314476"/>
      </p:ext>
    </p:extLst>
  </p:cSld>
  <p:clrMapOvr>
    <a:masterClrMapping/>
  </p:clrMapOvr>
</p:sld>
</file>

<file path=ppt/slides/slide_10F_6E3D701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Slide 12: Real-World Applications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F4645E7-62A8-B6C9-9CDE-3E7BD15BF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085796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520145"/>
      </p:ext>
    </p:extLst>
  </p:cSld>
  <p:clrMapOvr>
    <a:masterClrMapping/>
  </p:clrMapOvr>
</p:sld>
</file>

<file path=ppt/slides/slide_110_23F79B00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Slide 13: 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4B830B8-04E8-2BC0-1D16-F2CD8CD5F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2100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429632"/>
      </p:ext>
    </p:extLst>
  </p:cSld>
  <p:clrMapOvr>
    <a:masterClrMapping/>
  </p:clrMapOvr>
</p:sld>
</file>

<file path=ppt/slides/slide_111_D6AFC596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Slide 14: Future Steps</a:t>
            </a:r>
          </a:p>
        </p:txBody>
      </p:sp>
      <p:pic>
        <p:nvPicPr>
          <p:cNvPr id="6" name="Picture 5" descr="Web of wires connecting pins">
            <a:extLst>
              <a:ext uri="{FF2B5EF4-FFF2-40B4-BE49-F238E27FC236}">
                <a16:creationId xmlns:a16="http://schemas.microsoft.com/office/drawing/2014/main" id="{DB39F710-B162-8543-15E2-27303C998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2" r="38988" b="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 lvl="0">
              <a:lnSpc>
                <a:spcPct val="95000"/>
              </a:lnSpc>
            </a:pPr>
            <a:r>
              <a:rPr lang="en-US" dirty="0"/>
              <a:t>Ensemble Methods: Combining models for improved accuracy</a:t>
            </a:r>
          </a:p>
          <a:p>
            <a:pPr lvl="0">
              <a:lnSpc>
                <a:spcPct val="95000"/>
              </a:lnSpc>
            </a:pPr>
            <a:r>
              <a:rPr lang="en-US" dirty="0"/>
              <a:t>Advanced Techniques: Exploring deep learning for better predictions</a:t>
            </a:r>
          </a:p>
          <a:p>
            <a:pPr lvl="0">
              <a:lnSpc>
                <a:spcPct val="95000"/>
              </a:lnSpc>
            </a:pPr>
            <a:r>
              <a:rPr lang="en-US" dirty="0"/>
              <a:t>Dynamic Models: Adapting to changing user behavior and trends</a:t>
            </a:r>
          </a:p>
        </p:txBody>
      </p:sp>
    </p:spTree>
    <p:extLst>
      <p:ext uri="{BB962C8B-B14F-4D97-AF65-F5344CB8AC3E}">
        <p14:creationId xmlns:p14="http://schemas.microsoft.com/office/powerpoint/2010/main" val="3601843606"/>
      </p:ext>
    </p:extLst>
  </p:cSld>
  <p:clrMapOvr>
    <a:masterClrMapping/>
  </p:clrMapOvr>
</p:sld>
</file>

<file path=ppt/slides/slide_112_D09A3F9F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Slide 15: 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E3EA6-D1E8-D5B7-EF9D-ED88E374F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42" b="6250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 would like to hear the feedback for this model so that I can shape myself much better than this</a:t>
            </a:r>
          </a:p>
        </p:txBody>
      </p:sp>
    </p:spTree>
    <p:extLst>
      <p:ext uri="{BB962C8B-B14F-4D97-AF65-F5344CB8AC3E}">
        <p14:creationId xmlns:p14="http://schemas.microsoft.com/office/powerpoint/2010/main" val="3499769759"/>
      </p:ext>
    </p:extLst>
  </p:cSld>
  <p:clrMapOvr>
    <a:masterClrMapping/>
  </p:clrMapOvr>
</p:sld>
</file>

<file path=ppt/theme/theme_8000000C_A9996F1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42A"/>
      </a:dk2>
      <a:lt2>
        <a:srgbClr val="E2E8E4"/>
      </a:lt2>
      <a:accent1>
        <a:srgbClr val="C696B3"/>
      </a:accent1>
      <a:accent2>
        <a:srgbClr val="BA7F8A"/>
      </a:accent2>
      <a:accent3>
        <a:srgbClr val="C39B8F"/>
      </a:accent3>
      <a:accent4>
        <a:srgbClr val="B6A17C"/>
      </a:accent4>
      <a:accent5>
        <a:srgbClr val="A4A67E"/>
      </a:accent5>
      <a:accent6>
        <a:srgbClr val="92AC76"/>
      </a:accent6>
      <a:hlink>
        <a:srgbClr val="558D6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Aharoni</vt:lpstr>
      <vt:lpstr>Arial</vt:lpstr>
      <vt:lpstr>Avenir Next LT Pro</vt:lpstr>
      <vt:lpstr>PrismaticVTI</vt:lpstr>
      <vt:lpstr>Slide 1: Title Cash Demand Forecasting for ATM Network</vt:lpstr>
      <vt:lpstr>Slide 1: Title Cash Demand Forecasting for ATM Network</vt:lpstr>
      <vt:lpstr>Slide 1: Title Cash Demand Forecasting for ATM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2023-08-10T12:51:52Z</dcterms:created>
  <dcterms:modified xsi:type="dcterms:W3CDTF">2023-08-10T12:51:52Z</dcterms:modified>
</cp:coreProperties>
</file>