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_8000000C_B13794A3.xml" ContentType="application/vnd.openxmlformats-officedocument.presentationml.slideMaster+xml"/>
  <Override PartName="/ppt/slides/slide_101_CAEA35CF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B13794A3.xml" ContentType="application/vnd.openxmlformats-officedocument.theme+xml"/>
  <Override PartName="/ppt/tableStyles.xml" ContentType="application/vnd.openxmlformats-officedocument.presentationml.tableStyles+xml"/>
  <Override PartName="/ppt/slideLayouts/slideLayout_8000000D_20B39E58.xml" ContentType="application/vnd.openxmlformats-officedocument.presentationml.slideLayout+xml"/>
  <Override PartName="/ppt/slideLayouts/slideLayout_8000000E_25A9E5D.xml" ContentType="application/vnd.openxmlformats-officedocument.presentationml.slideLayout+xml"/>
  <Override PartName="/ppt/slideLayouts/slideLayout_8000000F_B4888B22.xml" ContentType="application/vnd.openxmlformats-officedocument.presentationml.slideLayout+xml"/>
  <Override PartName="/ppt/slideLayouts/slideLayout_80000010_251639B7.xml" ContentType="application/vnd.openxmlformats-officedocument.presentationml.slideLayout+xml"/>
  <Override PartName="/ppt/slideLayouts/slideLayout_80000011_348F1F57.xml" ContentType="application/vnd.openxmlformats-officedocument.presentationml.slideLayout+xml"/>
  <Override PartName="/ppt/slideLayouts/slideLayout_80000012_B1A8A3D8.xml" ContentType="application/vnd.openxmlformats-officedocument.presentationml.slideLayout+xml"/>
  <Override PartName="/ppt/slideLayouts/slideLayout_80000013_4FC0018C.xml" ContentType="application/vnd.openxmlformats-officedocument.presentationml.slideLayout+xml"/>
  <Override PartName="/ppt/slideLayouts/slideLayout_80000014_89169AFB.xml" ContentType="application/vnd.openxmlformats-officedocument.presentationml.slideLayout+xml"/>
  <Override PartName="/ppt/slideLayouts/slideLayout_80000015_BCAF92FE.xml" ContentType="application/vnd.openxmlformats-officedocument.presentationml.slideLayout+xml"/>
  <Override PartName="/ppt/slideLayouts/slideLayout_80000016_6E97D0F1.xml" ContentType="application/vnd.openxmlformats-officedocument.presentationml.slideLayout+xml"/>
  <Override PartName="/ppt/slideLayouts/slideLayout_80000017_3FBC7E2D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D_C60EE702.xml" ContentType="application/vnd.openxmlformats-officedocument.presentationml.slide+xml"/>
  <Override PartName="/ppt/slides/slide_10E_D56A94C2.xml" ContentType="application/vnd.openxmlformats-officedocument.presentationml.slide+xml"/>
  <Override PartName="/ppt/slides/slide_10F_30781F80.xml" ContentType="application/vnd.openxmlformats-officedocument.presentationml.slide+xml"/>
  <Override PartName="/ppt/slides/slide_110_7D04D740.xml" ContentType="application/vnd.openxmlformats-officedocument.presentationml.slide+xml"/>
  <Override PartName="/ppt/slides/slide_111_B1F06791.xml" ContentType="application/vnd.openxmlformats-officedocument.presentationml.slide+xml"/>
  <Override PartName="/ppt/slides/slide_112_D802588F.xml" ContentType="application/vnd.openxmlformats-officedocument.presentationml.slide+xml"/>
  <Override PartName="/ppt/slides/slide_113_F7D4D05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6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presProps" Target="presProps.xml" Id="rId7" /><Relationship Type="http://schemas.openxmlformats.org/officeDocument/2006/relationships/slideMaster" Target="slideMasters/slideMaster_8000000C_B13794A3.xml" Id="rId1" /><Relationship Type="http://schemas.openxmlformats.org/officeDocument/2006/relationships/slide" Target="slides/slide_101_CAEA35CF.xml" Id="rId6" /><Relationship Type="http://schemas.openxmlformats.org/officeDocument/2006/relationships/tableStyles" Target="tableStyles.xml" Id="rId10" /><Relationship Type="http://schemas.openxmlformats.org/officeDocument/2006/relationships/theme" Target="theme/theme_8000000C_B13794A3.xml" Id="rId9" /><Relationship Type="http://schemas.openxmlformats.org/officeDocument/2006/relationships/slide" Target="slides/slide_10D_C60EE702.xml" Id="rId23" /><Relationship Type="http://schemas.openxmlformats.org/officeDocument/2006/relationships/slide" Target="slides/slide_10E_D56A94C2.xml" Id="rId24" /><Relationship Type="http://schemas.openxmlformats.org/officeDocument/2006/relationships/slide" Target="slides/slide_10F_30781F80.xml" Id="rId25" /><Relationship Type="http://schemas.openxmlformats.org/officeDocument/2006/relationships/slide" Target="slides/slide_110_7D04D740.xml" Id="rId26" /><Relationship Type="http://schemas.openxmlformats.org/officeDocument/2006/relationships/slide" Target="slides/slide_111_B1F06791.xml" Id="rId27" /><Relationship Type="http://schemas.openxmlformats.org/officeDocument/2006/relationships/slide" Target="slides/slide_112_D802588F.xml" Id="rId28" /><Relationship Type="http://schemas.openxmlformats.org/officeDocument/2006/relationships/slide" Target="slides/slide_113_F7D4D057.xml" Id="rId29" /></Relationships>
</file>

<file path=ppt/slideLayouts/_rels/slideLayout_8000000D_20B39E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0E_25A9E5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0F_B4888B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10_251639B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11_348F1F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12_B1A8A3D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13_4FC0018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14_89169AF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15_BCAF92FE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16_6E97D0F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_rels/slideLayout_80000017_3FBC7E2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B13794A3.xml"/></Relationships>
</file>

<file path=ppt/slideLayouts/slideLayout_8000000D_20B39E58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2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_8000000E_25A9E5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13"/>
      </p:ext>
    </p:extLst>
  </p:cSld>
  <p:clrMapOvr>
    <a:masterClrMapping/>
  </p:clrMapOvr>
</p:sldLayout>
</file>

<file path=ppt/slideLayouts/slideLayout_8000000F_B4888B2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47394"/>
      </p:ext>
    </p:extLst>
  </p:cSld>
  <p:clrMapOvr>
    <a:masterClrMapping/>
  </p:clrMapOvr>
</p:sldLayout>
</file>

<file path=ppt/slideLayouts/slideLayout_80000010_251639B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3559"/>
      </p:ext>
    </p:extLst>
  </p:cSld>
  <p:clrMapOvr>
    <a:masterClrMapping/>
  </p:clrMapOvr>
</p:sldLayout>
</file>

<file path=ppt/slideLayouts/slideLayout_80000011_348F1F5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4903"/>
      </p:ext>
    </p:extLst>
  </p:cSld>
  <p:clrMapOvr>
    <a:masterClrMapping/>
  </p:clrMapOvr>
</p:sldLayout>
</file>

<file path=ppt/slideLayouts/slideLayout_80000012_B1A8A3D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19224"/>
      </p:ext>
    </p:extLst>
  </p:cSld>
  <p:clrMapOvr>
    <a:masterClrMapping/>
  </p:clrMapOvr>
</p:sldLayout>
</file>

<file path=ppt/slideLayouts/slideLayout_80000013_4FC0018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3372"/>
      </p:ext>
    </p:extLst>
  </p:cSld>
  <p:clrMapOvr>
    <a:masterClrMapping/>
  </p:clrMapOvr>
</p:sldLayout>
</file>

<file path=ppt/slideLayouts/slideLayout_80000014_89169AF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60059"/>
      </p:ext>
    </p:extLst>
  </p:cSld>
  <p:clrMapOvr>
    <a:masterClrMapping/>
  </p:clrMapOvr>
</p:sldLayout>
</file>

<file path=ppt/slideLayouts/slideLayout_80000015_BCAF92FE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23038"/>
      </p:ext>
    </p:extLst>
  </p:cSld>
  <p:clrMapOvr>
    <a:masterClrMapping/>
  </p:clrMapOvr>
</p:sldLayout>
</file>

<file path=ppt/slideLayouts/slideLayout_80000016_6E97D0F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3185"/>
      </p:ext>
    </p:extLst>
  </p:cSld>
  <p:clrMapOvr>
    <a:masterClrMapping/>
  </p:clrMapOvr>
</p:sldLayout>
</file>

<file path=ppt/slideLayouts/slideLayout_80000017_3FBC7E2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7677"/>
      </p:ext>
    </p:extLst>
  </p:cSld>
  <p:clrMapOvr>
    <a:masterClrMapping/>
  </p:clrMapOvr>
</p:sldLayout>
</file>

<file path=ppt/slideMasters/_rels/slideMaster_8000000C_B13794A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89169AFB.xml"/><Relationship Id="rId3" Type="http://schemas.openxmlformats.org/officeDocument/2006/relationships/slideLayout" Target="../slideLayouts/slideLayout_8000000F_B4888B22.xml"/><Relationship Id="rId7" Type="http://schemas.openxmlformats.org/officeDocument/2006/relationships/slideLayout" Target="../slideLayouts/slideLayout_80000013_4FC0018C.xml"/><Relationship Id="rId12" Type="http://schemas.openxmlformats.org/officeDocument/2006/relationships/theme" Target="../theme/theme_8000000C_B13794A3.xml"/><Relationship Id="rId2" Type="http://schemas.openxmlformats.org/officeDocument/2006/relationships/slideLayout" Target="../slideLayouts/slideLayout_8000000E_25A9E5D.xml"/><Relationship Id="rId1" Type="http://schemas.openxmlformats.org/officeDocument/2006/relationships/slideLayout" Target="../slideLayouts/slideLayout_8000000D_20B39E58.xml"/><Relationship Id="rId6" Type="http://schemas.openxmlformats.org/officeDocument/2006/relationships/slideLayout" Target="../slideLayouts/slideLayout_80000012_B1A8A3D8.xml"/><Relationship Id="rId11" Type="http://schemas.openxmlformats.org/officeDocument/2006/relationships/slideLayout" Target="../slideLayouts/slideLayout_80000017_3FBC7E2D.xml"/><Relationship Id="rId5" Type="http://schemas.openxmlformats.org/officeDocument/2006/relationships/slideLayout" Target="../slideLayouts/slideLayout_80000011_348F1F57.xml"/><Relationship Id="rId10" Type="http://schemas.openxmlformats.org/officeDocument/2006/relationships/slideLayout" Target="../slideLayouts/slideLayout_80000016_6E97D0F1.xml"/><Relationship Id="rId4" Type="http://schemas.openxmlformats.org/officeDocument/2006/relationships/slideLayout" Target="../slideLayouts/slideLayout_80000010_251639B7.xml"/><Relationship Id="rId9" Type="http://schemas.openxmlformats.org/officeDocument/2006/relationships/slideLayout" Target="../slideLayouts/slideLayout_80000015_BCAF92FE.xml"/></Relationships>
</file>

<file path=ppt/slideMasters/slideMaster_8000000C_B13794A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_101_CAEA35CF.xml.rels>&#65279;<?xml version="1.0" encoding="utf-8"?><Relationships xmlns="http://schemas.openxmlformats.org/package/2006/relationships"><Relationship Type="http://schemas.openxmlformats.org/officeDocument/2006/relationships/image" Target="../media/image_AAF7C18C.jpeg" Id="rId2" /><Relationship Type="http://schemas.openxmlformats.org/officeDocument/2006/relationships/slideLayout" Target="/ppt/slideLayouts/slideLayout_8000000D_20B39E58.xml" Id="R6719f68b6d754cd3" /></Relationships>
</file>

<file path=ppt/slides/_rels/slide_10D_C60EE702.xml.rels>&#65279;<?xml version="1.0" encoding="utf-8"?><Relationships xmlns="http://schemas.openxmlformats.org/package/2006/relationships"><Relationship Type="http://schemas.openxmlformats.org/officeDocument/2006/relationships/image" Target="../media/image_844C174A.jpeg" Id="rId2" /><Relationship Type="http://schemas.openxmlformats.org/officeDocument/2006/relationships/slideLayout" Target="/ppt/slideLayouts/slideLayout_8000000E_25A9E5D.xml" Id="R36a2bf44de6846bf" /></Relationships>
</file>

<file path=ppt/slides/_rels/slide_10E_D56A94C2.xml.rels>&#65279;<?xml version="1.0" encoding="utf-8"?><Relationships xmlns="http://schemas.openxmlformats.org/package/2006/relationships"><Relationship Type="http://schemas.openxmlformats.org/officeDocument/2006/relationships/image" Target="../media/image_60D6C399.jpeg" Id="rId2" /><Relationship Type="http://schemas.openxmlformats.org/officeDocument/2006/relationships/slideLayout" Target="/ppt/slideLayouts/slideLayout_8000000E_25A9E5D.xml" Id="R98778870ca674c23" /></Relationships>
</file>

<file path=ppt/slides/_rels/slide_10F_30781F80.xml.rels>&#65279;<?xml version="1.0" encoding="utf-8"?><Relationships xmlns="http://schemas.openxmlformats.org/package/2006/relationships"><Relationship Type="http://schemas.openxmlformats.org/officeDocument/2006/relationships/image" Target="../media/image_D09C7435.jpeg" Id="rId2" /><Relationship Type="http://schemas.openxmlformats.org/officeDocument/2006/relationships/slideLayout" Target="/ppt/slideLayouts/slideLayout_8000000E_25A9E5D.xml" Id="R527b216b758149c6" /></Relationships>
</file>

<file path=ppt/slides/_rels/slide_110_7D04D740.xml.rels>&#65279;<?xml version="1.0" encoding="utf-8"?><Relationships xmlns="http://schemas.openxmlformats.org/package/2006/relationships"><Relationship Type="http://schemas.openxmlformats.org/officeDocument/2006/relationships/image" Target="../media/image_C4215C13.jpeg" Id="rId2" /><Relationship Type="http://schemas.openxmlformats.org/officeDocument/2006/relationships/slideLayout" Target="/ppt/slideLayouts/slideLayout_8000000E_25A9E5D.xml" Id="R27653e0a0e0949c0" /></Relationships>
</file>

<file path=ppt/slides/_rels/slide_111_B1F06791.xml.rels>&#65279;<?xml version="1.0" encoding="utf-8"?><Relationships xmlns="http://schemas.openxmlformats.org/package/2006/relationships"><Relationship Type="http://schemas.openxmlformats.org/officeDocument/2006/relationships/image" Target="../media/image_A51E405D.jpeg" Id="rId2" /><Relationship Type="http://schemas.openxmlformats.org/officeDocument/2006/relationships/slideLayout" Target="/ppt/slideLayouts/slideLayout_8000000E_25A9E5D.xml" Id="R27bb6a4840534b95" /></Relationships>
</file>

<file path=ppt/slides/_rels/slide_112_D802588F.xml.rels>&#65279;<?xml version="1.0" encoding="utf-8"?><Relationships xmlns="http://schemas.openxmlformats.org/package/2006/relationships"><Relationship Type="http://schemas.openxmlformats.org/officeDocument/2006/relationships/image" Target="../media/image_E8ECD89E.jpeg" Id="rId2" /><Relationship Type="http://schemas.openxmlformats.org/officeDocument/2006/relationships/slideLayout" Target="/ppt/slideLayouts/slideLayout_8000000E_25A9E5D.xml" Id="Rfbd3bcb161084f25" /></Relationships>
</file>

<file path=ppt/slides/_rels/slide_113_F7D4D057.xml.rels>&#65279;<?xml version="1.0" encoding="utf-8"?><Relationships xmlns="http://schemas.openxmlformats.org/package/2006/relationships"><Relationship Type="http://schemas.openxmlformats.org/officeDocument/2006/relationships/image" Target="../media/image_C202BCEE.jpeg" Id="rId2" /><Relationship Type="http://schemas.openxmlformats.org/officeDocument/2006/relationships/slideLayout" Target="/ppt/slideLayouts/slideLayout_8000000E_25A9E5D.xml" Id="R6fa19c435ede4451" /></Relationships>
</file>

<file path=ppt/slides/slide_101_CAEA35CF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F919E-33AF-5C8B-3006-DAF111DC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736" r="-2" b="886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Slide 1: Title Mushroom Classification using Supervised ML</a:t>
            </a:r>
          </a:p>
        </p:txBody>
      </p:sp>
    </p:spTree>
    <p:extLst>
      <p:ext uri="{BB962C8B-B14F-4D97-AF65-F5344CB8AC3E}">
        <p14:creationId xmlns:p14="http://schemas.microsoft.com/office/powerpoint/2010/main" val="3404346831"/>
      </p:ext>
    </p:extLst>
  </p:cSld>
  <p:clrMapOvr>
    <a:masterClrMapping/>
  </p:clrMapOvr>
</p:sld>
</file>

<file path=ppt/slides/slide_10D_C60EE70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AF1856B-6635-E11F-B463-8D17A65A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6" name="Picture 5" descr="Close-up unopened pill packets">
            <a:extLst>
              <a:ext uri="{FF2B5EF4-FFF2-40B4-BE49-F238E27FC236}">
                <a16:creationId xmlns:a16="http://schemas.microsoft.com/office/drawing/2014/main" id="{D11B6BB1-2CCA-9D93-38D8-BF9510E83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6" r="20677" b="-6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Objective: Classify mushrooms as edible or poisonous</a:t>
            </a:r>
          </a:p>
          <a:p>
            <a:pPr lvl="0"/>
            <a:r>
              <a:rPr lang="en-US" sz="1800"/>
              <a:t>Dataset: Sourced from Kaggle, describes 23 mushroom species</a:t>
            </a:r>
          </a:p>
          <a:p>
            <a:pPr lvl="0"/>
            <a:r>
              <a:rPr lang="en-US" sz="1800"/>
              <a:t>Target Variable: 'class' - Edible or Poisonous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5410"/>
      </p:ext>
    </p:extLst>
  </p:cSld>
  <p:clrMapOvr>
    <a:masterClrMapping/>
  </p:clrMapOvr>
</p:sld>
</file>

<file path=ppt/slides/slide_10E_D56A94C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3: Models Used</a:t>
            </a:r>
          </a:p>
        </p:txBody>
      </p:sp>
      <p:pic>
        <p:nvPicPr>
          <p:cNvPr id="6" name="Picture 5" descr="Model of atoms">
            <a:extLst>
              <a:ext uri="{FF2B5EF4-FFF2-40B4-BE49-F238E27FC236}">
                <a16:creationId xmlns:a16="http://schemas.microsoft.com/office/drawing/2014/main" id="{3E9AD75C-C592-083D-2424-1AB7C35F3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9" r="9758" b="7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800"/>
              <a:t>Supervised ML Models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Logistic Regression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Decision Tree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K Nearest Neighbor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Bagging Model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Random Forest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Naive Bayes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Support Vector Machine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31906"/>
      </p:ext>
    </p:extLst>
  </p:cSld>
  <p:clrMapOvr>
    <a:masterClrMapping/>
  </p:clrMapOvr>
</p:sld>
</file>

<file path=ppt/slides/slide_10F_30781F8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4: Model Focus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B20DDDA0-74F4-1546-467A-DCA174FB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3" r="24176" b="-2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Classification Task: Categorizing mushrooms</a:t>
            </a:r>
          </a:p>
          <a:p>
            <a:pPr lvl="0"/>
            <a:r>
              <a:rPr lang="en-US" sz="1800"/>
              <a:t>Features: Various characteristics of mushrooms</a:t>
            </a:r>
          </a:p>
          <a:p>
            <a:pPr lvl="0"/>
            <a:r>
              <a:rPr lang="en-US" sz="1800"/>
              <a:t>Approach: Train models on the dataset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78752"/>
      </p:ext>
    </p:extLst>
  </p:cSld>
  <p:clrMapOvr>
    <a:masterClrMapping/>
  </p:clrMapOvr>
</p:sld>
</file>

<file path=ppt/slides/slide_110_7D04D74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5: Methodology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1007D180-5062-8DE3-BFC1-F31ADA646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3" r="13351" b="-3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Data Preprocessing: Cleaning and transformation</a:t>
            </a:r>
          </a:p>
          <a:p>
            <a:pPr lvl="0"/>
            <a:r>
              <a:rPr lang="en-US" sz="1800"/>
              <a:t>Model Selection: Choose models based on task</a:t>
            </a:r>
          </a:p>
          <a:p>
            <a:pPr lvl="0"/>
            <a:r>
              <a:rPr lang="en-US" sz="1800"/>
              <a:t>Training &amp; Validation: Using historical data</a:t>
            </a:r>
          </a:p>
          <a:p>
            <a:pPr lvl="0"/>
            <a:r>
              <a:rPr lang="en-US" sz="1800"/>
              <a:t>Evaluation: Comparing model performance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9248"/>
      </p:ext>
    </p:extLst>
  </p:cSld>
  <p:clrMapOvr>
    <a:masterClrMapping/>
  </p:clrMapOvr>
</p:sld>
</file>

<file path=ppt/slides/slide_111_B1F0679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6: Model Performance</a:t>
            </a:r>
          </a:p>
        </p:txBody>
      </p:sp>
      <p:pic>
        <p:nvPicPr>
          <p:cNvPr id="6" name="Picture 5" descr="Colourful carved figures of humans">
            <a:extLst>
              <a:ext uri="{FF2B5EF4-FFF2-40B4-BE49-F238E27FC236}">
                <a16:creationId xmlns:a16="http://schemas.microsoft.com/office/drawing/2014/main" id="{48AAC0D3-4433-62B5-1124-A9F3155D0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1" r="17928" b="-10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Metrics: Accuracy, precision, recall, F1-score</a:t>
            </a:r>
          </a:p>
          <a:p>
            <a:pPr lvl="0"/>
            <a:r>
              <a:rPr lang="en-US" sz="1800"/>
              <a:t>Comparison: How models perform on the task</a:t>
            </a:r>
          </a:p>
          <a:p>
            <a:pPr lvl="0"/>
            <a:r>
              <a:rPr lang="en-US" sz="1800"/>
              <a:t>Insights: Identify strengths and weaknesses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2385"/>
      </p:ext>
    </p:extLst>
  </p:cSld>
  <p:clrMapOvr>
    <a:masterClrMapping/>
  </p:clrMapOvr>
</p:sld>
</file>

<file path=ppt/slides/slide_112_D802588F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7: Interpretation &amp; Application</a:t>
            </a:r>
          </a:p>
        </p:txBody>
      </p:sp>
      <p:pic>
        <p:nvPicPr>
          <p:cNvPr id="6" name="Picture 5" descr="Mushroom growing on a moss">
            <a:extLst>
              <a:ext uri="{FF2B5EF4-FFF2-40B4-BE49-F238E27FC236}">
                <a16:creationId xmlns:a16="http://schemas.microsoft.com/office/drawing/2014/main" id="{2BE8DBFC-2367-B6B0-1C7E-A6A26348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7" r="17449" b="4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Interpretability: Understandable decision rules</a:t>
            </a:r>
          </a:p>
          <a:p>
            <a:pPr lvl="0"/>
            <a:r>
              <a:rPr lang="en-US" sz="1800"/>
              <a:t>Application: Identify edible vs. poisonous mushrooms</a:t>
            </a:r>
          </a:p>
          <a:p>
            <a:pPr lvl="0"/>
            <a:r>
              <a:rPr lang="en-US" sz="1800"/>
              <a:t>Decision Support: Guide users in mushroom identification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2399"/>
      </p:ext>
    </p:extLst>
  </p:cSld>
  <p:clrMapOvr>
    <a:masterClrMapping/>
  </p:clrMapOvr>
</p:sld>
</file>

<file path=ppt/slides/slide_113_F7D4D05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8: Conclusion &amp; Future Steps</a:t>
            </a:r>
          </a:p>
        </p:txBody>
      </p:sp>
      <p:pic>
        <p:nvPicPr>
          <p:cNvPr id="6" name="Picture 5" descr="A high angle view of a drawing compass and a ruler on a diagram">
            <a:extLst>
              <a:ext uri="{FF2B5EF4-FFF2-40B4-BE49-F238E27FC236}">
                <a16:creationId xmlns:a16="http://schemas.microsoft.com/office/drawing/2014/main" id="{BADB779D-2533-4BF5-7471-F74979430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6" r="18206" b="10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Achievements: Built and evaluated multiple models</a:t>
            </a:r>
          </a:p>
          <a:p>
            <a:pPr lvl="0"/>
            <a:r>
              <a:rPr lang="en-US" sz="1800"/>
              <a:t>Next Steps: Feature engineering, hyperparameter tuning</a:t>
            </a:r>
          </a:p>
          <a:p>
            <a:pPr lvl="0"/>
            <a:r>
              <a:rPr lang="en-US" sz="1800"/>
              <a:t>Future: Improving accuracy and exploring ensembling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/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9319"/>
      </p:ext>
    </p:extLst>
  </p:cSld>
  <p:clrMapOvr>
    <a:masterClrMapping/>
  </p:clrMapOvr>
</p:sld>
</file>

<file path=ppt/theme/theme_8000000C_B13794A3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Slide 1: Title Mushroom Classification using Supervised ML</vt:lpstr>
      <vt:lpstr>Slide 1: Title Mushroom Classification using Supervised ML</vt:lpstr>
      <vt:lpstr>Slide 1: Title Mushroom Classification using Supervised ML</vt:lpstr>
      <vt:lpstr>Slide 1: Title Mushroom Classification using Supervised ML</vt:lpstr>
      <vt:lpstr>Slide 1: Title Mushroom Classification using Supervised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2023-08-10T13:27:31Z</dcterms:created>
  <dcterms:modified xsi:type="dcterms:W3CDTF">2023-08-10T13:27:31Z</dcterms:modified>
</cp:coreProperties>
</file>