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4B02582A.xml" ContentType="application/vnd.openxmlformats-officedocument.presentationml.slideMaster+xml"/>
  <Override PartName="/ppt/slides/slide_101_850116C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4B02582A.xml" ContentType="application/vnd.openxmlformats-officedocument.theme+xml"/>
  <Override PartName="/ppt/tableStyles.xml" ContentType="application/vnd.openxmlformats-officedocument.presentationml.tableStyles+xml"/>
  <Override PartName="/ppt/slideLayouts/slideLayout_8000000D_F500C3FB.xml" ContentType="application/vnd.openxmlformats-officedocument.presentationml.slideLayout+xml"/>
  <Override PartName="/ppt/slideLayouts/slideLayout_8000000E_540A7396.xml" ContentType="application/vnd.openxmlformats-officedocument.presentationml.slideLayout+xml"/>
  <Override PartName="/ppt/slideLayouts/slideLayout_8000000F_7F561174.xml" ContentType="application/vnd.openxmlformats-officedocument.presentationml.slideLayout+xml"/>
  <Override PartName="/ppt/slideLayouts/slideLayout_80000010_157CD3F2.xml" ContentType="application/vnd.openxmlformats-officedocument.presentationml.slideLayout+xml"/>
  <Override PartName="/ppt/slideLayouts/slideLayout_80000011_F7BCD7C4.xml" ContentType="application/vnd.openxmlformats-officedocument.presentationml.slideLayout+xml"/>
  <Override PartName="/ppt/slideLayouts/slideLayout_80000012_5AC3C8C5.xml" ContentType="application/vnd.openxmlformats-officedocument.presentationml.slideLayout+xml"/>
  <Override PartName="/ppt/slideLayouts/slideLayout_80000013_3497F5BA.xml" ContentType="application/vnd.openxmlformats-officedocument.presentationml.slideLayout+xml"/>
  <Override PartName="/ppt/slideLayouts/slideLayout_80000014_3C90AD9F.xml" ContentType="application/vnd.openxmlformats-officedocument.presentationml.slideLayout+xml"/>
  <Override PartName="/ppt/slideLayouts/slideLayout_80000015_CAC0B277.xml" ContentType="application/vnd.openxmlformats-officedocument.presentationml.slideLayout+xml"/>
  <Override PartName="/ppt/slideLayouts/slideLayout_80000016_C522AC4F.xml" ContentType="application/vnd.openxmlformats-officedocument.presentationml.slideLayout+xml"/>
  <Override PartName="/ppt/slideLayouts/slideLayout_80000017_F48D62AF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10_C170C35D.xml" ContentType="application/vnd.openxmlformats-officedocument.presentationml.slide+xml"/>
  <Override PartName="/ppt/slides/slide_111_A57C6319.xml" ContentType="application/vnd.openxmlformats-officedocument.presentationml.slide+xml"/>
  <Override PartName="/ppt/slides/slide_112_3C902300.xml" ContentType="application/vnd.openxmlformats-officedocument.presentationml.slide+xml"/>
  <Override PartName="/ppt/slides/slide_113_BE9699EF.xml" ContentType="application/vnd.openxmlformats-officedocument.presentationml.slide+xml"/>
  <Override PartName="/ppt/slides/slide_114_3C833FA5.xml" ContentType="application/vnd.openxmlformats-officedocument.presentationml.slide+xml"/>
  <Override PartName="/ppt/slides/slide_115_8506DE4.xml" ContentType="application/vnd.openxmlformats-officedocument.presentationml.slide+xml"/>
  <Override PartName="/ppt/slides/slide_116_99F97BB7.xml" ContentType="application/vnd.openxmlformats-officedocument.presentationml.slide+xml"/>
  <Override PartName="/ppt/slides/slide_117_BFB3EAE8.xml" ContentType="application/vnd.openxmlformats-officedocument.presentationml.slide+xml"/>
  <Override PartName="/ppt/slides/slide_118_A72DD713.xml" ContentType="application/vnd.openxmlformats-officedocument.presentationml.slide+xml"/>
  <Override PartName="/ppt/slides/slide_119_3AE17DC3.xml" ContentType="application/vnd.openxmlformats-officedocument.presentationml.slide+xml"/>
  <Override PartName="/ppt/slides/slide_11A_754FD209.xml" ContentType="application/vnd.openxmlformats-officedocument.presentationml.slide+xml"/>
  <Override PartName="/ppt/slides/slide_11B_B092C9F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openxmlformats.org/officeDocument/2006/relationships/slide" Target="slides/slide_101_850116C9.xml" Id="rId7" /><Relationship Type="http://schemas.openxmlformats.org/officeDocument/2006/relationships/slideMaster" Target="slideMasters/slideMaster_8000000C_4B02582A.xml" Id="rId1" /><Relationship Type="http://schemas.openxmlformats.org/officeDocument/2006/relationships/tableStyles" Target="tableStyles.xml" Id="rId11" /><Relationship Type="http://schemas.openxmlformats.org/officeDocument/2006/relationships/theme" Target="theme/theme_8000000C_4B02582A.xml" Id="rId10" /><Relationship Type="http://schemas.openxmlformats.org/officeDocument/2006/relationships/viewProps" Target="viewProps.xml" Id="rId9" /><Relationship Type="http://schemas.openxmlformats.org/officeDocument/2006/relationships/slide" Target="slides/slide_110_C170C35D.xml" Id="rId26" /><Relationship Type="http://schemas.openxmlformats.org/officeDocument/2006/relationships/slide" Target="slides/slide_111_A57C6319.xml" Id="rId27" /><Relationship Type="http://schemas.openxmlformats.org/officeDocument/2006/relationships/slide" Target="slides/slide_112_3C902300.xml" Id="rId28" /><Relationship Type="http://schemas.openxmlformats.org/officeDocument/2006/relationships/slide" Target="slides/slide_113_BE9699EF.xml" Id="rId29" /><Relationship Type="http://schemas.openxmlformats.org/officeDocument/2006/relationships/slide" Target="slides/slide_114_3C833FA5.xml" Id="rId30" /><Relationship Type="http://schemas.openxmlformats.org/officeDocument/2006/relationships/slide" Target="slides/slide_115_8506DE4.xml" Id="rId31" /><Relationship Type="http://schemas.openxmlformats.org/officeDocument/2006/relationships/slide" Target="slides/slide_116_99F97BB7.xml" Id="rId32" /><Relationship Type="http://schemas.openxmlformats.org/officeDocument/2006/relationships/slide" Target="slides/slide_117_BFB3EAE8.xml" Id="rId33" /><Relationship Type="http://schemas.openxmlformats.org/officeDocument/2006/relationships/slide" Target="slides/slide_118_A72DD713.xml" Id="rId34" /><Relationship Type="http://schemas.openxmlformats.org/officeDocument/2006/relationships/slide" Target="slides/slide_119_3AE17DC3.xml" Id="rId35" /><Relationship Type="http://schemas.openxmlformats.org/officeDocument/2006/relationships/slide" Target="slides/slide_11A_754FD209.xml" Id="rId36" /><Relationship Type="http://schemas.openxmlformats.org/officeDocument/2006/relationships/slide" Target="slides/slide_11B_B092C9F2.xml" Id="rId37" /></Relationships>
</file>

<file path=ppt/slideLayouts/_rels/slideLayout_8000000D_F500C3F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0E_540A7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0F_7F561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0_157CD3F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1_F7BCD7C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2_5AC3C8C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3_3497F5B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4_3C90AD9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5_CAC0B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6_C522AC4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_rels/slideLayout_80000017_F48D62A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4B02582A.xml"/></Relationships>
</file>

<file path=ppt/slideLayouts/slideLayout_8000000D_F500C3F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68091"/>
      </p:ext>
    </p:extLst>
  </p:cSld>
  <p:clrMapOvr>
    <a:masterClrMapping/>
  </p:clrMapOvr>
</p:sldLayout>
</file>

<file path=ppt/slideLayouts/slideLayout_8000000E_540A739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1094"/>
      </p:ext>
    </p:extLst>
  </p:cSld>
  <p:clrMapOvr>
    <a:masterClrMapping/>
  </p:clrMapOvr>
</p:sldLayout>
</file>

<file path=ppt/slideLayouts/slideLayout_8000000F_7F56117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6996"/>
      </p:ext>
    </p:extLst>
  </p:cSld>
  <p:clrMapOvr>
    <a:masterClrMapping/>
  </p:clrMapOvr>
</p:sldLayout>
</file>

<file path=ppt/slideLayouts/slideLayout_80000010_157CD3F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2258"/>
      </p:ext>
    </p:extLst>
  </p:cSld>
  <p:clrMapOvr>
    <a:masterClrMapping/>
  </p:clrMapOvr>
</p:sldLayout>
</file>

<file path=ppt/slideLayouts/slideLayout_80000011_F7BCD7C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8356"/>
      </p:ext>
    </p:extLst>
  </p:cSld>
  <p:clrMapOvr>
    <a:masterClrMapping/>
  </p:clrMapOvr>
</p:sldLayout>
</file>

<file path=ppt/slideLayouts/slideLayout_80000012_5AC3C8C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80357"/>
      </p:ext>
    </p:extLst>
  </p:cSld>
  <p:clrMapOvr>
    <a:masterClrMapping/>
  </p:clrMapOvr>
</p:sldLayout>
</file>

<file path=ppt/slideLayouts/slideLayout_80000013_3497F5BA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4074"/>
      </p:ext>
    </p:extLst>
  </p:cSld>
  <p:clrMapOvr>
    <a:masterClrMapping/>
  </p:clrMapOvr>
</p:sldLayout>
</file>

<file path=ppt/slideLayouts/slideLayout_80000014_3C90AD9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4591"/>
      </p:ext>
    </p:extLst>
  </p:cSld>
  <p:clrMapOvr>
    <a:masterClrMapping/>
  </p:clrMapOvr>
</p:sldLayout>
</file>

<file path=ppt/slideLayouts/slideLayout_80000015_CAC0B27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6231"/>
      </p:ext>
    </p:extLst>
  </p:cSld>
  <p:clrMapOvr>
    <a:masterClrMapping/>
  </p:clrMapOvr>
</p:sldLayout>
</file>

<file path=ppt/slideLayouts/slideLayout_80000016_C522AC4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3887"/>
      </p:ext>
    </p:extLst>
  </p:cSld>
  <p:clrMapOvr>
    <a:masterClrMapping/>
  </p:clrMapOvr>
</p:sldLayout>
</file>

<file path=ppt/slideLayouts/slideLayout_80000017_F48D62A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/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06543"/>
      </p:ext>
    </p:extLst>
  </p:cSld>
  <p:clrMapOvr>
    <a:masterClrMapping/>
  </p:clrMapOvr>
</p:sldLayout>
</file>

<file path=ppt/slideMasters/_rels/slideMaster_8000000C_4B02582A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3C90AD9F.xml"/><Relationship Id="rId3" Type="http://schemas.openxmlformats.org/officeDocument/2006/relationships/slideLayout" Target="../slideLayouts/slideLayout_8000000F_7F561174.xml"/><Relationship Id="rId7" Type="http://schemas.openxmlformats.org/officeDocument/2006/relationships/slideLayout" Target="../slideLayouts/slideLayout_80000013_3497F5BA.xml"/><Relationship Id="rId12" Type="http://schemas.openxmlformats.org/officeDocument/2006/relationships/theme" Target="../theme/theme_8000000C_4B02582A.xml"/><Relationship Id="rId2" Type="http://schemas.openxmlformats.org/officeDocument/2006/relationships/slideLayout" Target="../slideLayouts/slideLayout_8000000E_540A7396.xml"/><Relationship Id="rId1" Type="http://schemas.openxmlformats.org/officeDocument/2006/relationships/slideLayout" Target="../slideLayouts/slideLayout_8000000D_F500C3FB.xml"/><Relationship Id="rId6" Type="http://schemas.openxmlformats.org/officeDocument/2006/relationships/slideLayout" Target="../slideLayouts/slideLayout_80000012_5AC3C8C5.xml"/><Relationship Id="rId11" Type="http://schemas.openxmlformats.org/officeDocument/2006/relationships/slideLayout" Target="../slideLayouts/slideLayout_80000017_F48D62AF.xml"/><Relationship Id="rId5" Type="http://schemas.openxmlformats.org/officeDocument/2006/relationships/slideLayout" Target="../slideLayouts/slideLayout_80000011_F7BCD7C4.xml"/><Relationship Id="rId10" Type="http://schemas.openxmlformats.org/officeDocument/2006/relationships/slideLayout" Target="../slideLayouts/slideLayout_80000016_C522AC4F.xml"/><Relationship Id="rId4" Type="http://schemas.openxmlformats.org/officeDocument/2006/relationships/slideLayout" Target="../slideLayouts/slideLayout_80000010_157CD3F2.xml"/><Relationship Id="rId9" Type="http://schemas.openxmlformats.org/officeDocument/2006/relationships/slideLayout" Target="../slideLayouts/slideLayout_80000015_CAC0B277.xml"/></Relationships>
</file>

<file path=ppt/slideMasters/slideMaster_8000000C_4B02582A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4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850116C9.xml.rels>&#65279;<?xml version="1.0" encoding="utf-8"?><Relationships xmlns="http://schemas.openxmlformats.org/package/2006/relationships"><Relationship Type="http://schemas.openxmlformats.org/officeDocument/2006/relationships/image" Target="../media/image_B55FA2F.jpeg" Id="rId2" /><Relationship Type="http://schemas.openxmlformats.org/officeDocument/2006/relationships/slideLayout" Target="/ppt/slideLayouts/slideLayout_8000000D_F500C3FB.xml" Id="Rfe74ee39649345f4" /></Relationships>
</file>

<file path=ppt/slides/_rels/slide_110_C170C35D.xml.rels>&#65279;<?xml version="1.0" encoding="utf-8"?><Relationships xmlns="http://schemas.openxmlformats.org/package/2006/relationships"><Relationship Type="http://schemas.openxmlformats.org/officeDocument/2006/relationships/image" Target="../media/image_F0444A5B.jpeg" Id="rId2" /><Relationship Type="http://schemas.openxmlformats.org/officeDocument/2006/relationships/slideLayout" Target="/ppt/slideLayouts/slideLayout_8000000E_540A7396.xml" Id="R47d7a268d3a248f1" /></Relationships>
</file>

<file path=ppt/slides/_rels/slide_111_A57C6319.xml.rels>&#65279;<?xml version="1.0" encoding="utf-8"?><Relationships xmlns="http://schemas.openxmlformats.org/package/2006/relationships"><Relationship Type="http://schemas.openxmlformats.org/officeDocument/2006/relationships/image" Target="../media/image_1071F93F.jpeg" Id="rId2" /><Relationship Type="http://schemas.openxmlformats.org/officeDocument/2006/relationships/slideLayout" Target="/ppt/slideLayouts/slideLayout_8000000E_540A7396.xml" Id="R2e96d8f610a04eb0" /></Relationships>
</file>

<file path=ppt/slides/_rels/slide_112_3C902300.xml.rels>&#65279;<?xml version="1.0" encoding="utf-8"?><Relationships xmlns="http://schemas.openxmlformats.org/package/2006/relationships"><Relationship Type="http://schemas.openxmlformats.org/officeDocument/2006/relationships/image" Target="../media/image_807F28D4.jpeg" Id="rId2" /><Relationship Type="http://schemas.openxmlformats.org/officeDocument/2006/relationships/slideLayout" Target="/ppt/slideLayouts/slideLayout_8000000E_540A7396.xml" Id="R5beade0b40494fc5" /></Relationships>
</file>

<file path=ppt/slides/_rels/slide_113_BE9699EF.xml.rels>&#65279;<?xml version="1.0" encoding="utf-8"?><Relationships xmlns="http://schemas.openxmlformats.org/package/2006/relationships"><Relationship Type="http://schemas.openxmlformats.org/officeDocument/2006/relationships/image" Target="../media/image_D3BA6CCB.jpeg" Id="rId2" /><Relationship Type="http://schemas.openxmlformats.org/officeDocument/2006/relationships/slideLayout" Target="/ppt/slideLayouts/slideLayout_8000000E_540A7396.xml" Id="R586741560af84f86" /></Relationships>
</file>

<file path=ppt/slides/_rels/slide_114_3C833FA5.xml.rels>&#65279;<?xml version="1.0" encoding="utf-8"?><Relationships xmlns="http://schemas.openxmlformats.org/package/2006/relationships"><Relationship Type="http://schemas.openxmlformats.org/officeDocument/2006/relationships/image" Target="../media/image_B55FA2F.jpeg" Id="rId2" /><Relationship Type="http://schemas.openxmlformats.org/officeDocument/2006/relationships/slideLayout" Target="/ppt/slideLayouts/slideLayout_8000000E_540A7396.xml" Id="Rc4bd87f371c94dc8" /></Relationships>
</file>

<file path=ppt/slides/_rels/slide_115_8506DE4.xml.rels>&#65279;<?xml version="1.0" encoding="utf-8"?><Relationships xmlns="http://schemas.openxmlformats.org/package/2006/relationships"><Relationship Type="http://schemas.openxmlformats.org/officeDocument/2006/relationships/image" Target="../media/image_61B22CD7.jpeg" Id="rId2" /><Relationship Type="http://schemas.openxmlformats.org/officeDocument/2006/relationships/slideLayout" Target="/ppt/slideLayouts/slideLayout_8000000E_540A7396.xml" Id="Ra187cb2318ba4f95" /></Relationships>
</file>

<file path=ppt/slides/_rels/slide_116_99F97BB7.xml.rels>&#65279;<?xml version="1.0" encoding="utf-8"?><Relationships xmlns="http://schemas.openxmlformats.org/package/2006/relationships"><Relationship Type="http://schemas.openxmlformats.org/officeDocument/2006/relationships/image" Target="../media/image_699B1225.jpeg" Id="rId2" /><Relationship Type="http://schemas.openxmlformats.org/officeDocument/2006/relationships/slideLayout" Target="/ppt/slideLayouts/slideLayout_8000000E_540A7396.xml" Id="R4621f1f88f6b413a" /></Relationships>
</file>

<file path=ppt/slides/_rels/slide_117_BFB3EAE8.xml.rels>&#65279;<?xml version="1.0" encoding="utf-8"?><Relationships xmlns="http://schemas.openxmlformats.org/package/2006/relationships"><Relationship Type="http://schemas.openxmlformats.org/officeDocument/2006/relationships/image" Target="../media/image_F0444A5B.jpeg" Id="rId2" /><Relationship Type="http://schemas.openxmlformats.org/officeDocument/2006/relationships/slideLayout" Target="/ppt/slideLayouts/slideLayout_8000000E_540A7396.xml" Id="Rf565fb37bec644b4" /></Relationships>
</file>

<file path=ppt/slides/_rels/slide_118_A72DD713.xml.rels>&#65279;<?xml version="1.0" encoding="utf-8"?><Relationships xmlns="http://schemas.openxmlformats.org/package/2006/relationships"><Relationship Type="http://schemas.openxmlformats.org/officeDocument/2006/relationships/image" Target="../media/image_D3BA6CCB.jpeg" Id="rId2" /><Relationship Type="http://schemas.openxmlformats.org/officeDocument/2006/relationships/slideLayout" Target="/ppt/slideLayouts/slideLayout_8000000E_540A7396.xml" Id="R2ed37e55dc2b4627" /></Relationships>
</file>

<file path=ppt/slides/_rels/slide_119_3AE17DC3.xml.rels>&#65279;<?xml version="1.0" encoding="utf-8"?><Relationships xmlns="http://schemas.openxmlformats.org/package/2006/relationships"><Relationship Type="http://schemas.openxmlformats.org/officeDocument/2006/relationships/image" Target="../media/image_DD1FB43A.jpeg" Id="rId2" /><Relationship Type="http://schemas.openxmlformats.org/officeDocument/2006/relationships/slideLayout" Target="/ppt/slideLayouts/slideLayout_8000000E_540A7396.xml" Id="R11cc0f83393c4595" /></Relationships>
</file>

<file path=ppt/slides/_rels/slide_11A_754FD209.xml.rels>&#65279;<?xml version="1.0" encoding="utf-8"?><Relationships xmlns="http://schemas.openxmlformats.org/package/2006/relationships"><Relationship Type="http://schemas.openxmlformats.org/officeDocument/2006/relationships/image" Target="../media/image_DD1FB43A.jpeg" Id="rId2" /><Relationship Type="http://schemas.openxmlformats.org/officeDocument/2006/relationships/slideLayout" Target="/ppt/slideLayouts/slideLayout_8000000E_540A7396.xml" Id="R359627c395d34efb" /></Relationships>
</file>

<file path=ppt/slides/_rels/slide_11B_B092C9F2.xml.rels>&#65279;<?xml version="1.0" encoding="utf-8"?><Relationships xmlns="http://schemas.openxmlformats.org/package/2006/relationships"><Relationship Type="http://schemas.openxmlformats.org/officeDocument/2006/relationships/image" Target="../media/image_5E0A4788.jpeg" Id="rId2" /><Relationship Type="http://schemas.openxmlformats.org/officeDocument/2006/relationships/slideLayout" Target="/ppt/slideLayouts/slideLayout_8000000E_540A7396.xml" Id="Ra001fb75fd3f4776" /></Relationships>
</file>

<file path=ppt/slides/slide_101_850116C9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D9AB5A-071E-8965-EACA-D0F2F5C7C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2" r="6" b="902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Slide 1: Title Next Word Prediction using LSTM on Twitter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41097"/>
      </p:ext>
    </p:extLst>
  </p:cSld>
  <p:clrMapOvr>
    <a:masterClrMapping/>
  </p:clrMapOvr>
</p:sld>
</file>

<file path=ppt/slides/slide_110_C170C35D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Objective: Develop a Next Word Prediction model using LSTM on Twitter data</a:t>
            </a:r>
          </a:p>
          <a:p>
            <a:pPr lvl="0"/>
            <a:r>
              <a:rPr lang="en-US" dirty="0"/>
              <a:t>Importance: Enhance user experience, assist in text generation, and improve typing efficiency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A90D2228-150B-2ECD-1249-FFA5BD1A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43" r="10118" b="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2733"/>
      </p:ext>
    </p:extLst>
  </p:cSld>
  <p:clrMapOvr>
    <a:masterClrMapping/>
  </p:clrMapOvr>
</p:sld>
</file>

<file path=ppt/slides/slide_111_A57C6319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3: LSTM Overview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Long Short-Term Memory : A type of Recurrent Neural Network</a:t>
            </a:r>
          </a:p>
          <a:p>
            <a:pPr lvl="0"/>
            <a:r>
              <a:rPr lang="en-US" dirty="0"/>
              <a:t>Suitable for Sequences: Handles long-range dependencies in sequences, making it ideal for text prediction</a:t>
            </a:r>
          </a:p>
          <a:p>
            <a:pPr lvl="0"/>
            <a:r>
              <a:rPr lang="en-US" dirty="0"/>
              <a:t>Key Features: Input, Output, Forget, and Update gates for memory management</a:t>
            </a:r>
          </a:p>
        </p:txBody>
      </p:sp>
      <p:pic>
        <p:nvPicPr>
          <p:cNvPr id="6" name="Picture 5" descr="Antique cash register keys">
            <a:extLst>
              <a:ext uri="{FF2B5EF4-FFF2-40B4-BE49-F238E27FC236}">
                <a16:creationId xmlns:a16="http://schemas.microsoft.com/office/drawing/2014/main" id="{020F58E3-58F8-C2A4-03B5-292CFD1CE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14" r="31114" b="-5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92473"/>
      </p:ext>
    </p:extLst>
  </p:cSld>
  <p:clrMapOvr>
    <a:masterClrMapping/>
  </p:clrMapOvr>
</p:sld>
</file>

<file path=ppt/slides/slide_112_3C902300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4: Twitter Dataset</a:t>
            </a:r>
          </a:p>
        </p:txBody>
      </p:sp>
      <p:pic>
        <p:nvPicPr>
          <p:cNvPr id="6" name="Picture 5" descr="A 3D pattern of ring shapes connected by lines">
            <a:extLst>
              <a:ext uri="{FF2B5EF4-FFF2-40B4-BE49-F238E27FC236}">
                <a16:creationId xmlns:a16="http://schemas.microsoft.com/office/drawing/2014/main" id="{8188CB29-7607-AC06-383A-CA88BF61C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9" r="48340" b="-2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Dataset: Collection of Twitter posts</a:t>
            </a:r>
          </a:p>
          <a:p>
            <a:pPr lvl="0"/>
            <a:r>
              <a:rPr lang="en-US" dirty="0"/>
              <a:t>Preprocessing: Tokenization, removing special characters, lowercasing, etc</a:t>
            </a:r>
          </a:p>
          <a:p>
            <a:pPr lvl="0"/>
            <a:r>
              <a:rPr lang="en-US" dirty="0"/>
              <a:t>Sequence Creation: Forming input-output pairs for training</a:t>
            </a:r>
          </a:p>
        </p:txBody>
      </p:sp>
    </p:spTree>
    <p:extLst>
      <p:ext uri="{BB962C8B-B14F-4D97-AF65-F5344CB8AC3E}">
        <p14:creationId xmlns:p14="http://schemas.microsoft.com/office/powerpoint/2010/main" val="1016079104"/>
      </p:ext>
    </p:extLst>
  </p:cSld>
  <p:clrMapOvr>
    <a:masterClrMapping/>
  </p:clrMapOvr>
</p:sld>
</file>

<file path=ppt/slides/slide_113_BE9699EF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5: LSTM Architecture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1CFBFAE9-AED1-3959-C81C-8A9E1AF46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8" r="47021" b="-43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Input Layer: Word embeddings</a:t>
            </a:r>
          </a:p>
          <a:p>
            <a:pPr lvl="0"/>
            <a:r>
              <a:rPr lang="en-US" dirty="0"/>
              <a:t>LSTM Layer: Process sequences, update internal states</a:t>
            </a:r>
          </a:p>
          <a:p>
            <a:pPr lvl="0"/>
            <a:r>
              <a:rPr lang="en-US" dirty="0"/>
              <a:t>Output Layer: Predict the probability distribution of the next word</a:t>
            </a:r>
          </a:p>
        </p:txBody>
      </p:sp>
    </p:spTree>
    <p:extLst>
      <p:ext uri="{BB962C8B-B14F-4D97-AF65-F5344CB8AC3E}">
        <p14:creationId xmlns:p14="http://schemas.microsoft.com/office/powerpoint/2010/main" val="3197540847"/>
      </p:ext>
    </p:extLst>
  </p:cSld>
  <p:clrMapOvr>
    <a:masterClrMapping/>
  </p:clrMapOvr>
</p:sld>
</file>

<file path=ppt/slides/slide_114_3C833FA5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6: Training Process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B94E849-60FA-5D45-5003-AB74BBB9F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45888" b="-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900" dirty="0"/>
              <a:t>Input Preparation: Sequences of words as input</a:t>
            </a:r>
          </a:p>
          <a:p>
            <a:pPr lvl="0">
              <a:lnSpc>
                <a:spcPct val="100000"/>
              </a:lnSpc>
            </a:pPr>
            <a:r>
              <a:rPr lang="en-US" sz="1900" dirty="0"/>
              <a:t>Embedding Layer: Convert words to dense vectors</a:t>
            </a:r>
          </a:p>
          <a:p>
            <a:pPr lvl="0">
              <a:lnSpc>
                <a:spcPct val="100000"/>
              </a:lnSpc>
            </a:pPr>
            <a:r>
              <a:rPr lang="en-US" sz="1900" dirty="0"/>
              <a:t>LSTM Layers: Process sequential data, update states</a:t>
            </a:r>
          </a:p>
          <a:p>
            <a:pPr lvl="0">
              <a:lnSpc>
                <a:spcPct val="100000"/>
              </a:lnSpc>
            </a:pPr>
            <a:r>
              <a:rPr lang="en-US" sz="1900" dirty="0"/>
              <a:t>Output Layer: Generate predicted word probabilities</a:t>
            </a:r>
          </a:p>
          <a:p>
            <a:pPr lvl="0">
              <a:lnSpc>
                <a:spcPct val="100000"/>
              </a:lnSpc>
            </a:pPr>
            <a:r>
              <a:rPr lang="en-US" sz="1900" dirty="0"/>
              <a:t>Loss Calculation: Compare predicted probabilities with actual words</a:t>
            </a:r>
          </a:p>
          <a:p>
            <a:pPr lvl="0">
              <a:lnSpc>
                <a:spcPct val="100000"/>
              </a:lnSpc>
            </a:pPr>
            <a:r>
              <a:rPr lang="en-US" sz="1900" dirty="0"/>
              <a:t>Backpropagation: Update model weights to minimize loss</a:t>
            </a:r>
          </a:p>
          <a:p>
            <a:pPr lvl="0">
              <a:lnSpc>
                <a:spcPct val="100000"/>
              </a:lnSpc>
            </a:pPr>
            <a:r>
              <a:rPr lang="en-US" sz="1900" dirty="0"/>
              <a:t>Optimization: Using algorithms like Adam, RMSprop, etc</a:t>
            </a:r>
          </a:p>
        </p:txBody>
      </p:sp>
    </p:spTree>
    <p:extLst>
      <p:ext uri="{BB962C8B-B14F-4D97-AF65-F5344CB8AC3E}">
        <p14:creationId xmlns:p14="http://schemas.microsoft.com/office/powerpoint/2010/main" val="1015234469"/>
      </p:ext>
    </p:extLst>
  </p:cSld>
  <p:clrMapOvr>
    <a:masterClrMapping/>
  </p:clrMapOvr>
</p:sld>
</file>

<file path=ppt/slides/slide_115_8506DE4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7: Evaluation Metrics</a:t>
            </a:r>
          </a:p>
        </p:txBody>
      </p:sp>
      <p:pic>
        <p:nvPicPr>
          <p:cNvPr id="6" name="Picture 5" descr="White arrows going to the red target">
            <a:extLst>
              <a:ext uri="{FF2B5EF4-FFF2-40B4-BE49-F238E27FC236}">
                <a16:creationId xmlns:a16="http://schemas.microsoft.com/office/drawing/2014/main" id="{2B7AEB5A-8EAA-2756-579F-3ABA1FAE5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45" r="9650" b="-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Perplexity: Measure of how well the model predicts the data</a:t>
            </a:r>
          </a:p>
          <a:p>
            <a:pPr lvl="0"/>
            <a:r>
              <a:rPr lang="en-US" dirty="0"/>
              <a:t>Lower Perplexity: Better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139488740"/>
      </p:ext>
    </p:extLst>
  </p:cSld>
  <p:clrMapOvr>
    <a:masterClrMapping/>
  </p:clrMapOvr>
</p:sld>
</file>

<file path=ppt/slides/slide_116_99F97BB7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8: Hyperparameter Tuning</a:t>
            </a:r>
          </a:p>
        </p:txBody>
      </p:sp>
      <p:pic>
        <p:nvPicPr>
          <p:cNvPr id="6" name="Picture 5" descr="Abstract particle graph background">
            <a:extLst>
              <a:ext uri="{FF2B5EF4-FFF2-40B4-BE49-F238E27FC236}">
                <a16:creationId xmlns:a16="http://schemas.microsoft.com/office/drawing/2014/main" id="{95156EE3-D184-B514-4CD8-6A1F351FD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2" r="21843" b="-3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Sequence Length: Balance context and computation</a:t>
            </a:r>
          </a:p>
          <a:p>
            <a:pPr lvl="0"/>
            <a:r>
              <a:rPr lang="en-US" dirty="0"/>
              <a:t>Embedding Dimension: Captures semantic relationships between words</a:t>
            </a:r>
          </a:p>
          <a:p>
            <a:pPr lvl="0"/>
            <a:r>
              <a:rPr lang="en-US" dirty="0"/>
              <a:t>LSTM Units: Complexity of memory cells</a:t>
            </a:r>
          </a:p>
          <a:p>
            <a:pPr lvl="0"/>
            <a:r>
              <a:rPr lang="en-US" dirty="0"/>
              <a:t>Training Batch Size: Trade-off between memory and speed</a:t>
            </a:r>
          </a:p>
        </p:txBody>
      </p:sp>
    </p:spTree>
    <p:extLst>
      <p:ext uri="{BB962C8B-B14F-4D97-AF65-F5344CB8AC3E}">
        <p14:creationId xmlns:p14="http://schemas.microsoft.com/office/powerpoint/2010/main" val="2583264183"/>
      </p:ext>
    </p:extLst>
  </p:cSld>
  <p:clrMapOvr>
    <a:masterClrMapping/>
  </p:clrMapOvr>
</p:sld>
</file>

<file path=ppt/slides/slide_117_BFB3EAE8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9: Results and Visualization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Sample Predictions: Actual vs. Predicted next words</a:t>
            </a:r>
          </a:p>
          <a:p>
            <a:pPr lvl="0"/>
            <a:r>
              <a:rPr lang="en-US" dirty="0"/>
              <a:t>Confusion Matrix: Analyzing model performance</a:t>
            </a:r>
          </a:p>
          <a:p>
            <a:pPr lvl="0"/>
            <a:r>
              <a:rPr lang="en-US" dirty="0"/>
              <a:t>Text Generation Examples: Showcasing model creativity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89C17C6A-414A-D791-BF48-5668621C4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43" r="10118" b="3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9336"/>
      </p:ext>
    </p:extLst>
  </p:cSld>
  <p:clrMapOvr>
    <a:masterClrMapping/>
  </p:clrMapOvr>
</p:sld>
</file>

<file path=ppt/slides/slide_118_A72DD71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10: Future Enhancements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FBF8F3FC-6CE6-F11E-BC8A-3144238E7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8" r="47021" b="-43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Fine-Tuning: Improving model architecture</a:t>
            </a:r>
          </a:p>
          <a:p>
            <a:pPr lvl="0"/>
            <a:r>
              <a:rPr lang="en-US" dirty="0"/>
              <a:t>Dataset Expansion: Training on larger, diverse Twitter datasets</a:t>
            </a:r>
          </a:p>
          <a:p>
            <a:pPr lvl="0"/>
            <a:r>
              <a:rPr lang="en-US" dirty="0"/>
              <a:t>Ensemble Methods: Combining multiple models for better predictions</a:t>
            </a:r>
          </a:p>
        </p:txBody>
      </p:sp>
    </p:spTree>
    <p:extLst>
      <p:ext uri="{BB962C8B-B14F-4D97-AF65-F5344CB8AC3E}">
        <p14:creationId xmlns:p14="http://schemas.microsoft.com/office/powerpoint/2010/main" val="2804799251"/>
      </p:ext>
    </p:extLst>
  </p:cSld>
  <p:clrMapOvr>
    <a:masterClrMapping/>
  </p:clrMapOvr>
</p:sld>
</file>

<file path=ppt/slides/slide_119_3AE17DC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Slide 11: Real-world Applications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Chatbots: Enhance conversation flow and coherence</a:t>
            </a:r>
          </a:p>
          <a:p>
            <a:pPr lvl="0"/>
            <a:r>
              <a:rPr lang="en-US" dirty="0"/>
              <a:t>Content Generation: Assist content creators with text suggestions</a:t>
            </a:r>
          </a:p>
          <a:p>
            <a:pPr lvl="0"/>
            <a:r>
              <a:rPr lang="en-US" dirty="0"/>
              <a:t>Text Editors: Improve typing efficiency by suggesting next words</a:t>
            </a: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7E37ED03-CB2B-14B1-D93A-8AE18A113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" r="7786" b="1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56323"/>
      </p:ext>
    </p:extLst>
  </p:cSld>
  <p:clrMapOvr>
    <a:masterClrMapping/>
  </p:clrMapOvr>
</p:sld>
</file>

<file path=ppt/slides/slide_11A_754FD209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Slide 12: Conclusion</a:t>
            </a:r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8862ABE4-B2FF-26BA-3F8D-7276632AB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4" r="24753" b="1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Achievements: Developed an LSTM-based Next Word Prediction model</a:t>
            </a:r>
          </a:p>
          <a:p>
            <a:pPr lvl="0"/>
            <a:r>
              <a:rPr lang="en-US" dirty="0"/>
              <a:t>Potential: Enhancing user experience, enabling creative text generation</a:t>
            </a:r>
          </a:p>
          <a:p>
            <a:pPr lvl="0"/>
            <a:r>
              <a:rPr lang="en-US" dirty="0"/>
              <a:t>Continuous Learning: Stay updated with the latest techniques and datasets</a:t>
            </a:r>
          </a:p>
        </p:txBody>
      </p:sp>
    </p:spTree>
    <p:extLst>
      <p:ext uri="{BB962C8B-B14F-4D97-AF65-F5344CB8AC3E}">
        <p14:creationId xmlns:p14="http://schemas.microsoft.com/office/powerpoint/2010/main" val="1968165385"/>
      </p:ext>
    </p:extLst>
  </p:cSld>
  <p:clrMapOvr>
    <a:masterClrMapping/>
  </p:clrMapOvr>
</p:sld>
</file>

<file path=ppt/slides/slide_11B_B092C9F2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311DA1E3-BB47-7F8D-3B6B-DAD310C5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155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Slide 13: Thank You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4818126"/>
            <a:ext cx="3609982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000" dirty="0"/>
              <a:t>I would like to hear feedback for my presentation so that I can improve better than this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9970"/>
      </p:ext>
    </p:extLst>
  </p:cSld>
  <p:clrMapOvr>
    <a:masterClrMapping/>
  </p:clrMapOvr>
</p:sld>
</file>

<file path=ppt/theme/theme_8000000C_4B02582A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InterweaveVTI</vt:lpstr>
      <vt:lpstr>Slide 1: Title Next Word Prediction using LSTM on Twitter Dataset</vt:lpstr>
      <vt:lpstr>Slide 1: Title Next Word Prediction using LSTM on Twitter Dataset</vt:lpstr>
      <vt:lpstr>Slide 1: Title Next Word Prediction using LSTM on Twitter Dataset</vt:lpstr>
      <vt:lpstr>Slide 1: Title Next Word Prediction using LSTM on Twitter Dataset</vt:lpstr>
      <vt:lpstr>Slide 1: Title Next Word Prediction using LSTM on Twitter Dataset</vt:lpstr>
      <vt:lpstr>Slide 1: Title Next Word Prediction using LSTM on Twitter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2023-08-10T12:36:57Z</dcterms:created>
  <dcterms:modified xsi:type="dcterms:W3CDTF">2023-08-10T12:36:57Z</dcterms:modified>
</cp:coreProperties>
</file>