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_8000000C_9C2359A6.xml" ContentType="application/vnd.openxmlformats-officedocument.presentationml.slideMaster+xml"/>
  <Override PartName="/ppt/slides/slide_101_B1196DEB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9C2359A6.xml" ContentType="application/vnd.openxmlformats-officedocument.theme+xml"/>
  <Override PartName="/ppt/tableStyles.xml" ContentType="application/vnd.openxmlformats-officedocument.presentationml.tableStyles+xml"/>
  <Override PartName="/ppt/slideLayouts/slideLayout_8000000D_E3613FF8.xml" ContentType="application/vnd.openxmlformats-officedocument.presentationml.slideLayout+xml"/>
  <Override PartName="/ppt/slideLayouts/slideLayout_8000000E_EA2874DF.xml" ContentType="application/vnd.openxmlformats-officedocument.presentationml.slideLayout+xml"/>
  <Override PartName="/ppt/slideLayouts/slideLayout_8000000F_A96E892C.xml" ContentType="application/vnd.openxmlformats-officedocument.presentationml.slideLayout+xml"/>
  <Override PartName="/ppt/slideLayouts/slideLayout_80000010_EBFABCF8.xml" ContentType="application/vnd.openxmlformats-officedocument.presentationml.slideLayout+xml"/>
  <Override PartName="/ppt/slideLayouts/slideLayout_80000011_D37B57E2.xml" ContentType="application/vnd.openxmlformats-officedocument.presentationml.slideLayout+xml"/>
  <Override PartName="/ppt/slideLayouts/slideLayout_80000012_B1F549BD.xml" ContentType="application/vnd.openxmlformats-officedocument.presentationml.slideLayout+xml"/>
  <Override PartName="/ppt/slideLayouts/slideLayout_80000013_9B6A2189.xml" ContentType="application/vnd.openxmlformats-officedocument.presentationml.slideLayout+xml"/>
  <Override PartName="/ppt/slideLayouts/slideLayout_80000014_3BA11A86.xml" ContentType="application/vnd.openxmlformats-officedocument.presentationml.slideLayout+xml"/>
  <Override PartName="/ppt/slideLayouts/slideLayout_80000015_DFC34D84.xml" ContentType="application/vnd.openxmlformats-officedocument.presentationml.slideLayout+xml"/>
  <Override PartName="/ppt/slideLayouts/slideLayout_80000016_B7B21D53.xml" ContentType="application/vnd.openxmlformats-officedocument.presentationml.slideLayout+xml"/>
  <Override PartName="/ppt/slideLayouts/slideLayout_80000017_C73CECFC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A_7C4DC0A.xml" ContentType="application/vnd.openxmlformats-officedocument.presentationml.slide+xml"/>
  <Override PartName="/ppt/diagrams/data_102_77DBC200.xml" ContentType="application/vnd.openxmlformats-officedocument.drawingml.diagramData+xml"/>
  <Override PartName="/ppt/diagrams/data_101_7C4DC0A.xml" ContentType="application/vnd.openxmlformats-officedocument.drawingml.diagramData+xml"/>
  <Override PartName="/ppt/diagrams/data_103_AA83EE15.xml" ContentType="application/vnd.openxmlformats-officedocument.drawingml.diagramData+xml"/>
  <Override PartName="/ppt/diagrams/drawing_102_77DBC200.xml" ContentType="application/vnd.ms-office.drawingml.diagramDrawing+xml"/>
  <Override PartName="/ppt/diagrams/colors_103_AA83EE15.xml" ContentType="application/vnd.openxmlformats-officedocument.drawingml.diagramColors+xml"/>
  <Override PartName="/ppt/diagrams/quickStyle_103_AA83EE15.xml" ContentType="application/vnd.openxmlformats-officedocument.drawingml.diagramStyle+xml"/>
  <Override PartName="/ppt/diagrams/layout_103_AA83EE15.xml" ContentType="application/vnd.openxmlformats-officedocument.drawingml.diagramLayout+xml"/>
  <Override PartName="/ppt/diagrams/quickStyle_102_77DBC200.xml" ContentType="application/vnd.openxmlformats-officedocument.drawingml.diagramStyle+xml"/>
  <Override PartName="/ppt/diagrams/layout_101_7C4DC0A.xml" ContentType="application/vnd.openxmlformats-officedocument.drawingml.diagramLayout+xml"/>
  <Override PartName="/ppt/diagrams/quickStyle_101_7C4DC0A.xml" ContentType="application/vnd.openxmlformats-officedocument.drawingml.diagramStyle+xml"/>
  <Override PartName="/ppt/diagrams/colors_101_7C4DC0A.xml" ContentType="application/vnd.openxmlformats-officedocument.drawingml.diagramColors+xml"/>
  <Override PartName="/ppt/diagrams/drawing_101_7C4DC0A.xml" ContentType="application/vnd.ms-office.drawingml.diagramDrawing+xml"/>
  <Override PartName="/ppt/diagrams/colors_102_77DBC200.xml" ContentType="application/vnd.openxmlformats-officedocument.drawingml.diagramColors+xml"/>
  <Override PartName="/ppt/diagrams/layout_102_77DBC200.xml" ContentType="application/vnd.openxmlformats-officedocument.drawingml.diagramLayout+xml"/>
  <Override PartName="/ppt/diagrams/drawing_103_AA83EE15.xml" ContentType="application/vnd.ms-office.drawingml.diagramDrawing+xml"/>
  <Override PartName="/ppt/slides/slide_10B_D30723C3.xml" ContentType="application/vnd.openxmlformats-officedocument.presentationml.slide+xml"/>
  <Override PartName="/ppt/diagrams/data_102_FD9C5B15.xml" ContentType="application/vnd.openxmlformats-officedocument.drawingml.diagramData+xml"/>
  <Override PartName="/ppt/diagrams/data_101_D30723C3.xml" ContentType="application/vnd.openxmlformats-officedocument.drawingml.diagramData+xml"/>
  <Override PartName="/ppt/diagrams/data_103_3BCC990E.xml" ContentType="application/vnd.openxmlformats-officedocument.drawingml.diagramData+xml"/>
  <Override PartName="/ppt/diagrams/drawing_103_3BCC990E.xml" ContentType="application/vnd.ms-office.drawingml.diagramDrawing+xml"/>
  <Override PartName="/ppt/diagrams/drawing_102_FD9C5B15.xml" ContentType="application/vnd.ms-office.drawingml.diagramDrawing+xml"/>
  <Override PartName="/ppt/diagrams/colors_103_3BCC990E.xml" ContentType="application/vnd.openxmlformats-officedocument.drawingml.diagramColors+xml"/>
  <Override PartName="/ppt/diagrams/quickStyle_103_3BCC990E.xml" ContentType="application/vnd.openxmlformats-officedocument.drawingml.diagramStyle+xml"/>
  <Override PartName="/ppt/diagrams/layout_103_3BCC990E.xml" ContentType="application/vnd.openxmlformats-officedocument.drawingml.diagramLayout+xml"/>
  <Override PartName="/ppt/diagrams/quickStyle_102_FD9C5B15.xml" ContentType="application/vnd.openxmlformats-officedocument.drawingml.diagramStyle+xml"/>
  <Override PartName="/ppt/diagrams/layout_101_D30723C3.xml" ContentType="application/vnd.openxmlformats-officedocument.drawingml.diagramLayout+xml"/>
  <Override PartName="/ppt/diagrams/quickStyle_101_D30723C3.xml" ContentType="application/vnd.openxmlformats-officedocument.drawingml.diagramStyle+xml"/>
  <Override PartName="/ppt/diagrams/colors_101_D30723C3.xml" ContentType="application/vnd.openxmlformats-officedocument.drawingml.diagramColors+xml"/>
  <Override PartName="/ppt/diagrams/colors_102_FD9C5B15.xml" ContentType="application/vnd.openxmlformats-officedocument.drawingml.diagramColors+xml"/>
  <Override PartName="/ppt/diagrams/drawing_101_D30723C3.xml" ContentType="application/vnd.ms-office.drawingml.diagramDrawing+xml"/>
  <Override PartName="/ppt/diagrams/layout_102_FD9C5B15.xml" ContentType="application/vnd.openxmlformats-officedocument.drawingml.diagramLayout+xml"/>
  <Override PartName="/ppt/slides/slide_10C_9E6B583.xml" ContentType="application/vnd.openxmlformats-officedocument.presentationml.slide+xml"/>
  <Override PartName="/ppt/diagrams/data_102_D09C57ED.xml" ContentType="application/vnd.openxmlformats-officedocument.drawingml.diagramData+xml"/>
  <Override PartName="/ppt/diagrams/data_101_9E6B583.xml" ContentType="application/vnd.openxmlformats-officedocument.drawingml.diagramData+xml"/>
  <Override PartName="/ppt/diagrams/data_103_36844B28.xml" ContentType="application/vnd.openxmlformats-officedocument.drawingml.diagramData+xml"/>
  <Override PartName="/ppt/diagrams/drawing_103_36844B28.xml" ContentType="application/vnd.ms-office.drawingml.diagramDrawing+xml"/>
  <Override PartName="/ppt/diagrams/drawing_102_D09C57ED.xml" ContentType="application/vnd.ms-office.drawingml.diagramDrawing+xml"/>
  <Override PartName="/ppt/diagrams/colors_103_36844B28.xml" ContentType="application/vnd.openxmlformats-officedocument.drawingml.diagramColors+xml"/>
  <Override PartName="/ppt/diagrams/quickStyle_103_36844B28.xml" ContentType="application/vnd.openxmlformats-officedocument.drawingml.diagramStyle+xml"/>
  <Override PartName="/ppt/diagrams/layout_103_36844B28.xml" ContentType="application/vnd.openxmlformats-officedocument.drawingml.diagramLayout+xml"/>
  <Override PartName="/ppt/diagrams/quickStyle_102_D09C57ED.xml" ContentType="application/vnd.openxmlformats-officedocument.drawingml.diagramStyle+xml"/>
  <Override PartName="/ppt/diagrams/layout_101_9E6B583.xml" ContentType="application/vnd.openxmlformats-officedocument.drawingml.diagramLayout+xml"/>
  <Override PartName="/ppt/diagrams/quickStyle_101_9E6B583.xml" ContentType="application/vnd.openxmlformats-officedocument.drawingml.diagramStyle+xml"/>
  <Override PartName="/ppt/diagrams/colors_101_9E6B583.xml" ContentType="application/vnd.openxmlformats-officedocument.drawingml.diagramColors+xml"/>
  <Override PartName="/ppt/diagrams/colors_102_D09C57ED.xml" ContentType="application/vnd.openxmlformats-officedocument.drawingml.diagramColors+xml"/>
  <Override PartName="/ppt/diagrams/drawing_101_9E6B583.xml" ContentType="application/vnd.ms-office.drawingml.diagramDrawing+xml"/>
  <Override PartName="/ppt/diagrams/layout_102_D09C57ED.xml" ContentType="application/vnd.openxmlformats-officedocument.drawingml.diagramLayout+xml"/>
  <Override PartName="/ppt/slides/slide_10D_A23B019D.xml" ContentType="application/vnd.openxmlformats-officedocument.presentationml.slide+xml"/>
  <Override PartName="/ppt/diagrams/data_102_549623A6.xml" ContentType="application/vnd.openxmlformats-officedocument.drawingml.diagramData+xml"/>
  <Override PartName="/ppt/diagrams/data_101_A23B019D.xml" ContentType="application/vnd.openxmlformats-officedocument.drawingml.diagramData+xml"/>
  <Override PartName="/ppt/diagrams/data_103_4B925EF2.xml" ContentType="application/vnd.openxmlformats-officedocument.drawingml.diagramData+xml"/>
  <Override PartName="/ppt/diagrams/layout_102_549623A6.xml" ContentType="application/vnd.openxmlformats-officedocument.drawingml.diagramLayout+xml"/>
  <Override PartName="/ppt/diagrams/colors_102_549623A6.xml" ContentType="application/vnd.openxmlformats-officedocument.drawingml.diagramColors+xml"/>
  <Override PartName="/ppt/diagrams/drawing_103_4B925EF2.xml" ContentType="application/vnd.ms-office.drawingml.diagramDrawing+xml"/>
  <Override PartName="/ppt/diagrams/colors_103_4B925EF2.xml" ContentType="application/vnd.openxmlformats-officedocument.drawingml.diagramColors+xml"/>
  <Override PartName="/ppt/diagrams/quickStyle_103_4B925EF2.xml" ContentType="application/vnd.openxmlformats-officedocument.drawingml.diagramStyle+xml"/>
  <Override PartName="/ppt/diagrams/layout_103_4B925EF2.xml" ContentType="application/vnd.openxmlformats-officedocument.drawingml.diagramLayout+xml"/>
  <Override PartName="/ppt/diagrams/layout_101_A23B019D.xml" ContentType="application/vnd.openxmlformats-officedocument.drawingml.diagramLayout+xml"/>
  <Override PartName="/ppt/diagrams/quickStyle_101_A23B019D.xml" ContentType="application/vnd.openxmlformats-officedocument.drawingml.diagramStyle+xml"/>
  <Override PartName="/ppt/diagrams/colors_101_A23B019D.xml" ContentType="application/vnd.openxmlformats-officedocument.drawingml.diagramColors+xml"/>
  <Override PartName="/ppt/diagrams/drawing_101_A23B019D.xml" ContentType="application/vnd.ms-office.drawingml.diagramDrawing+xml"/>
  <Override PartName="/ppt/diagrams/drawing_102_549623A6.xml" ContentType="application/vnd.ms-office.drawingml.diagramDrawing+xml"/>
  <Override PartName="/ppt/diagrams/quickStyle_102_549623A6.xml" ContentType="application/vnd.openxmlformats-officedocument.drawingml.diagramStyle+xml"/>
  <Override PartName="/ppt/slides/slide_10E_A2BFAFBC.xml" ContentType="application/vnd.openxmlformats-officedocument.presentationml.slide+xml"/>
  <Override PartName="/ppt/diagrams/data_101_A2BFAFBC.xml" ContentType="application/vnd.openxmlformats-officedocument.drawingml.diagramData+xml"/>
  <Override PartName="/ppt/diagrams/data_102_A537020.xml" ContentType="application/vnd.openxmlformats-officedocument.drawingml.diagramData+xml"/>
  <Override PartName="/ppt/diagrams/data_103_5A4ABFF9.xml" ContentType="application/vnd.openxmlformats-officedocument.drawingml.diagramData+xml"/>
  <Override PartName="/ppt/diagrams/quickStyle_102_A537020.xml" ContentType="application/vnd.openxmlformats-officedocument.drawingml.diagramStyle+xml"/>
  <Override PartName="/ppt/diagrams/layout_103_5A4ABFF9.xml" ContentType="application/vnd.openxmlformats-officedocument.drawingml.diagramLayout+xml"/>
  <Override PartName="/ppt/diagrams/colors_102_A537020.xml" ContentType="application/vnd.openxmlformats-officedocument.drawingml.diagramColors+xml"/>
  <Override PartName="/ppt/diagrams/drawing_102_A537020.xml" ContentType="application/vnd.ms-office.drawingml.diagramDrawing+xml"/>
  <Override PartName="/ppt/diagrams/drawing_103_5A4ABFF9.xml" ContentType="application/vnd.ms-office.drawingml.diagramDrawing+xml"/>
  <Override PartName="/ppt/diagrams/layout_101_A2BFAFBC.xml" ContentType="application/vnd.openxmlformats-officedocument.drawingml.diagramLayout+xml"/>
  <Override PartName="/ppt/diagrams/layout_102_A537020.xml" ContentType="application/vnd.openxmlformats-officedocument.drawingml.diagramLayout+xml"/>
  <Override PartName="/ppt/diagrams/quickStyle_101_A2BFAFBC.xml" ContentType="application/vnd.openxmlformats-officedocument.drawingml.diagramStyle+xml"/>
  <Override PartName="/ppt/diagrams/colors_101_A2BFAFBC.xml" ContentType="application/vnd.openxmlformats-officedocument.drawingml.diagramColors+xml"/>
  <Override PartName="/ppt/diagrams/drawing_101_A2BFAFBC.xml" ContentType="application/vnd.ms-office.drawingml.diagramDrawing+xml"/>
  <Override PartName="/ppt/diagrams/colors_103_5A4ABFF9.xml" ContentType="application/vnd.openxmlformats-officedocument.drawingml.diagramColors+xml"/>
  <Override PartName="/ppt/diagrams/quickStyle_103_5A4ABFF9.xml" ContentType="application/vnd.openxmlformats-officedocument.drawingml.diagramStyle+xml"/>
  <Override PartName="/ppt/slides/slide_10F_6341FBDC.xml" ContentType="application/vnd.openxmlformats-officedocument.presentationml.slide+xml"/>
  <Override PartName="/ppt/diagrams/data_101_6341FBDC.xml" ContentType="application/vnd.openxmlformats-officedocument.drawingml.diagramData+xml"/>
  <Override PartName="/ppt/diagrams/data_102_7E77BB3B.xml" ContentType="application/vnd.openxmlformats-officedocument.drawingml.diagramData+xml"/>
  <Override PartName="/ppt/diagrams/data_103_FCEA9C25.xml" ContentType="application/vnd.openxmlformats-officedocument.drawingml.diagramData+xml"/>
  <Override PartName="/ppt/diagrams/quickStyle_102_7E77BB3B.xml" ContentType="application/vnd.openxmlformats-officedocument.drawingml.diagramStyle+xml"/>
  <Override PartName="/ppt/diagrams/layout_103_FCEA9C25.xml" ContentType="application/vnd.openxmlformats-officedocument.drawingml.diagramLayout+xml"/>
  <Override PartName="/ppt/diagrams/colors_102_7E77BB3B.xml" ContentType="application/vnd.openxmlformats-officedocument.drawingml.diagramColors+xml"/>
  <Override PartName="/ppt/diagrams/drawing_102_7E77BB3B.xml" ContentType="application/vnd.ms-office.drawingml.diagramDrawing+xml"/>
  <Override PartName="/ppt/diagrams/drawing_103_FCEA9C25.xml" ContentType="application/vnd.ms-office.drawingml.diagramDrawing+xml"/>
  <Override PartName="/ppt/diagrams/layout_101_6341FBDC.xml" ContentType="application/vnd.openxmlformats-officedocument.drawingml.diagramLayout+xml"/>
  <Override PartName="/ppt/diagrams/layout_102_7E77BB3B.xml" ContentType="application/vnd.openxmlformats-officedocument.drawingml.diagramLayout+xml"/>
  <Override PartName="/ppt/diagrams/quickStyle_101_6341FBDC.xml" ContentType="application/vnd.openxmlformats-officedocument.drawingml.diagramStyle+xml"/>
  <Override PartName="/ppt/diagrams/colors_101_6341FBDC.xml" ContentType="application/vnd.openxmlformats-officedocument.drawingml.diagramColors+xml"/>
  <Override PartName="/ppt/diagrams/drawing_101_6341FBDC.xml" ContentType="application/vnd.ms-office.drawingml.diagramDrawing+xml"/>
  <Override PartName="/ppt/diagrams/colors_103_FCEA9C25.xml" ContentType="application/vnd.openxmlformats-officedocument.drawingml.diagramColors+xml"/>
  <Override PartName="/ppt/diagrams/quickStyle_103_FCEA9C25.xml" ContentType="application/vnd.openxmlformats-officedocument.drawingml.diagramStyle+xml"/>
  <Override PartName="/ppt/slides/slide_110_A93F1DA6.xml" ContentType="application/vnd.openxmlformats-officedocument.presentationml.slide+xml"/>
  <Override PartName="/ppt/diagrams/data_102_61B02EAB.xml" ContentType="application/vnd.openxmlformats-officedocument.drawingml.diagramData+xml"/>
  <Override PartName="/ppt/diagrams/data_101_A93F1DA6.xml" ContentType="application/vnd.openxmlformats-officedocument.drawingml.diagramData+xml"/>
  <Override PartName="/ppt/diagrams/data_103_CAF4C15F.xml" ContentType="application/vnd.openxmlformats-officedocument.drawingml.diagramData+xml"/>
  <Override PartName="/ppt/diagrams/quickStyle_102_61B02EAB.xml" ContentType="application/vnd.openxmlformats-officedocument.drawingml.diagramStyle+xml"/>
  <Override PartName="/ppt/diagrams/layout_102_61B02EAB.xml" ContentType="application/vnd.openxmlformats-officedocument.drawingml.diagramLayout+xml"/>
  <Override PartName="/ppt/diagrams/colors_102_61B02EAB.xml" ContentType="application/vnd.openxmlformats-officedocument.drawingml.diagramColors+xml"/>
  <Override PartName="/ppt/diagrams/drawing_103_CAF4C15F.xml" ContentType="application/vnd.ms-office.drawingml.diagramDrawing+xml"/>
  <Override PartName="/ppt/diagrams/colors_103_CAF4C15F.xml" ContentType="application/vnd.openxmlformats-officedocument.drawingml.diagramColors+xml"/>
  <Override PartName="/ppt/diagrams/quickStyle_103_CAF4C15F.xml" ContentType="application/vnd.openxmlformats-officedocument.drawingml.diagramStyle+xml"/>
  <Override PartName="/ppt/diagrams/layout_103_CAF4C15F.xml" ContentType="application/vnd.openxmlformats-officedocument.drawingml.diagramLayout+xml"/>
  <Override PartName="/ppt/diagrams/layout_101_A93F1DA6.xml" ContentType="application/vnd.openxmlformats-officedocument.drawingml.diagramLayout+xml"/>
  <Override PartName="/ppt/diagrams/quickStyle_101_A93F1DA6.xml" ContentType="application/vnd.openxmlformats-officedocument.drawingml.diagramStyle+xml"/>
  <Override PartName="/ppt/diagrams/colors_101_A93F1DA6.xml" ContentType="application/vnd.openxmlformats-officedocument.drawingml.diagramColors+xml"/>
  <Override PartName="/ppt/diagrams/drawing_101_A93F1DA6.xml" ContentType="application/vnd.ms-office.drawingml.diagramDrawing+xml"/>
  <Override PartName="/ppt/diagrams/drawing_102_61B02EAB.xml" ContentType="application/vnd.ms-office.drawingml.diagramDrawing+xml"/>
  <Override PartName="/ppt/slides/slide_111_968B2543.xml" ContentType="application/vnd.openxmlformats-officedocument.presentationml.slide+xml"/>
  <Override PartName="/ppt/diagrams/data_101_968B2543.xml" ContentType="application/vnd.openxmlformats-officedocument.drawingml.diagramData+xml"/>
  <Override PartName="/ppt/diagrams/data_102_EC844E08.xml" ContentType="application/vnd.openxmlformats-officedocument.drawingml.diagramData+xml"/>
  <Override PartName="/ppt/diagrams/data_103_CB3ECEF1.xml" ContentType="application/vnd.openxmlformats-officedocument.drawingml.diagramData+xml"/>
  <Override PartName="/ppt/diagrams/quickStyle_102_EC844E08.xml" ContentType="application/vnd.openxmlformats-officedocument.drawingml.diagramStyle+xml"/>
  <Override PartName="/ppt/diagrams/layout_103_CB3ECEF1.xml" ContentType="application/vnd.openxmlformats-officedocument.drawingml.diagramLayout+xml"/>
  <Override PartName="/ppt/diagrams/colors_102_EC844E08.xml" ContentType="application/vnd.openxmlformats-officedocument.drawingml.diagramColors+xml"/>
  <Override PartName="/ppt/diagrams/drawing_102_EC844E08.xml" ContentType="application/vnd.ms-office.drawingml.diagramDrawing+xml"/>
  <Override PartName="/ppt/diagrams/drawing_103_CB3ECEF1.xml" ContentType="application/vnd.ms-office.drawingml.diagramDrawing+xml"/>
  <Override PartName="/ppt/diagrams/layout_101_968B2543.xml" ContentType="application/vnd.openxmlformats-officedocument.drawingml.diagramLayout+xml"/>
  <Override PartName="/ppt/diagrams/layout_102_EC844E08.xml" ContentType="application/vnd.openxmlformats-officedocument.drawingml.diagramLayout+xml"/>
  <Override PartName="/ppt/diagrams/quickStyle_101_968B2543.xml" ContentType="application/vnd.openxmlformats-officedocument.drawingml.diagramStyle+xml"/>
  <Override PartName="/ppt/diagrams/colors_101_968B2543.xml" ContentType="application/vnd.openxmlformats-officedocument.drawingml.diagramColors+xml"/>
  <Override PartName="/ppt/diagrams/drawing_101_968B2543.xml" ContentType="application/vnd.ms-office.drawingml.diagramDrawing+xml"/>
  <Override PartName="/ppt/diagrams/colors_103_CB3ECEF1.xml" ContentType="application/vnd.openxmlformats-officedocument.drawingml.diagramColors+xml"/>
  <Override PartName="/ppt/diagrams/quickStyle_103_CB3ECEF1.xml" ContentType="application/vnd.openxmlformats-officedocument.drawingml.diagramStyle+xml"/>
  <Override PartName="/ppt/slides/slide_112_57F3647E.xml" ContentType="application/vnd.openxmlformats-officedocument.presentationml.slide+xml"/>
  <Override PartName="/ppt/diagrams/data_101_57F3647E.xml" ContentType="application/vnd.openxmlformats-officedocument.drawingml.diagramData+xml"/>
  <Override PartName="/ppt/diagrams/data_102_174788CD.xml" ContentType="application/vnd.openxmlformats-officedocument.drawingml.diagramData+xml"/>
  <Override PartName="/ppt/diagrams/data_103_641604A5.xml" ContentType="application/vnd.openxmlformats-officedocument.drawingml.diagramData+xml"/>
  <Override PartName="/ppt/diagrams/quickStyle_102_174788CD.xml" ContentType="application/vnd.openxmlformats-officedocument.drawingml.diagramStyle+xml"/>
  <Override PartName="/ppt/diagrams/layout_103_641604A5.xml" ContentType="application/vnd.openxmlformats-officedocument.drawingml.diagramLayout+xml"/>
  <Override PartName="/ppt/diagrams/colors_102_174788CD.xml" ContentType="application/vnd.openxmlformats-officedocument.drawingml.diagramColors+xml"/>
  <Override PartName="/ppt/diagrams/drawing_102_174788CD.xml" ContentType="application/vnd.ms-office.drawingml.diagramDrawing+xml"/>
  <Override PartName="/ppt/diagrams/drawing_103_641604A5.xml" ContentType="application/vnd.ms-office.drawingml.diagramDrawing+xml"/>
  <Override PartName="/ppt/diagrams/layout_101_57F3647E.xml" ContentType="application/vnd.openxmlformats-officedocument.drawingml.diagramLayout+xml"/>
  <Override PartName="/ppt/diagrams/layout_102_174788CD.xml" ContentType="application/vnd.openxmlformats-officedocument.drawingml.diagramLayout+xml"/>
  <Override PartName="/ppt/diagrams/quickStyle_101_57F3647E.xml" ContentType="application/vnd.openxmlformats-officedocument.drawingml.diagramStyle+xml"/>
  <Override PartName="/ppt/diagrams/colors_101_57F3647E.xml" ContentType="application/vnd.openxmlformats-officedocument.drawingml.diagramColors+xml"/>
  <Override PartName="/ppt/diagrams/drawing_101_57F3647E.xml" ContentType="application/vnd.ms-office.drawingml.diagramDrawing+xml"/>
  <Override PartName="/ppt/diagrams/colors_103_641604A5.xml" ContentType="application/vnd.openxmlformats-officedocument.drawingml.diagramColors+xml"/>
  <Override PartName="/ppt/diagrams/quickStyle_103_641604A5.xml" ContentType="application/vnd.openxmlformats-officedocument.drawingml.diagramStyle+xml"/>
  <Override PartName="/ppt/slides/slide_113_558AAF10.xml" ContentType="application/vnd.openxmlformats-officedocument.presentationml.slide+xml"/>
  <Override PartName="/ppt/diagrams/data_102_DDF6FA28.xml" ContentType="application/vnd.openxmlformats-officedocument.drawingml.diagramData+xml"/>
  <Override PartName="/ppt/diagrams/data_101_558AAF10.xml" ContentType="application/vnd.openxmlformats-officedocument.drawingml.diagramData+xml"/>
  <Override PartName="/ppt/diagrams/data_103_C1091FD3.xml" ContentType="application/vnd.openxmlformats-officedocument.drawingml.diagramData+xml"/>
  <Override PartName="/ppt/diagrams/drawing_102_DDF6FA28.xml" ContentType="application/vnd.ms-office.drawingml.diagramDrawing+xml"/>
  <Override PartName="/ppt/diagrams/colors_103_C1091FD3.xml" ContentType="application/vnd.openxmlformats-officedocument.drawingml.diagramColors+xml"/>
  <Override PartName="/ppt/diagrams/quickStyle_103_C1091FD3.xml" ContentType="application/vnd.openxmlformats-officedocument.drawingml.diagramStyle+xml"/>
  <Override PartName="/ppt/diagrams/layout_103_C1091FD3.xml" ContentType="application/vnd.openxmlformats-officedocument.drawingml.diagramLayout+xml"/>
  <Override PartName="/ppt/diagrams/quickStyle_102_DDF6FA28.xml" ContentType="application/vnd.openxmlformats-officedocument.drawingml.diagramStyle+xml"/>
  <Override PartName="/ppt/diagrams/layout_101_558AAF10.xml" ContentType="application/vnd.openxmlformats-officedocument.drawingml.diagramLayout+xml"/>
  <Override PartName="/ppt/diagrams/quickStyle_101_558AAF10.xml" ContentType="application/vnd.openxmlformats-officedocument.drawingml.diagramStyle+xml"/>
  <Override PartName="/ppt/diagrams/colors_101_558AAF10.xml" ContentType="application/vnd.openxmlformats-officedocument.drawingml.diagramColors+xml"/>
  <Override PartName="/ppt/diagrams/drawing_101_558AAF10.xml" ContentType="application/vnd.ms-office.drawingml.diagramDrawing+xml"/>
  <Override PartName="/ppt/diagrams/colors_102_DDF6FA28.xml" ContentType="application/vnd.openxmlformats-officedocument.drawingml.diagramColors+xml"/>
  <Override PartName="/ppt/diagrams/layout_102_DDF6FA28.xml" ContentType="application/vnd.openxmlformats-officedocument.drawingml.diagramLayout+xml"/>
  <Override PartName="/ppt/diagrams/drawing_103_C1091FD3.xml" ContentType="application/vnd.ms-office.drawingml.diagramDrawing+xml"/>
  <Override PartName="/ppt/slides/slide_114_EF433A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5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_8000000C_9C2359A6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_8000000C_9C2359A6.xml" Id="rId1" /><Relationship Type="http://schemas.openxmlformats.org/officeDocument/2006/relationships/presProps" Target="presProps.xml" Id="rId6" /><Relationship Type="http://schemas.openxmlformats.org/officeDocument/2006/relationships/slide" Target="slides/slide_101_B1196DEB.xml" Id="rId5" /><Relationship Type="http://schemas.openxmlformats.org/officeDocument/2006/relationships/tableStyles" Target="tableStyles.xml" Id="rId9" /><Relationship Type="http://schemas.openxmlformats.org/officeDocument/2006/relationships/slide" Target="slides/slide_10A_7C4DC0A.xml" Id="rId20" /><Relationship Type="http://schemas.openxmlformats.org/officeDocument/2006/relationships/slide" Target="slides/slide_10B_D30723C3.xml" Id="rId21" /><Relationship Type="http://schemas.openxmlformats.org/officeDocument/2006/relationships/slide" Target="slides/slide_10C_9E6B583.xml" Id="rId22" /><Relationship Type="http://schemas.openxmlformats.org/officeDocument/2006/relationships/slide" Target="slides/slide_10D_A23B019D.xml" Id="rId23" /><Relationship Type="http://schemas.openxmlformats.org/officeDocument/2006/relationships/slide" Target="slides/slide_10E_A2BFAFBC.xml" Id="rId24" /><Relationship Type="http://schemas.openxmlformats.org/officeDocument/2006/relationships/slide" Target="slides/slide_10F_6341FBDC.xml" Id="rId25" /><Relationship Type="http://schemas.openxmlformats.org/officeDocument/2006/relationships/slide" Target="slides/slide_110_A93F1DA6.xml" Id="rId26" /><Relationship Type="http://schemas.openxmlformats.org/officeDocument/2006/relationships/slide" Target="slides/slide_111_968B2543.xml" Id="rId27" /><Relationship Type="http://schemas.openxmlformats.org/officeDocument/2006/relationships/slide" Target="slides/slide_112_57F3647E.xml" Id="rId28" /><Relationship Type="http://schemas.openxmlformats.org/officeDocument/2006/relationships/slide" Target="slides/slide_113_558AAF10.xml" Id="rId29" /><Relationship Type="http://schemas.openxmlformats.org/officeDocument/2006/relationships/slide" Target="slides/slide_114_EF433A8.xml" Id="rId30" /></Relationships>
</file>

<file path=ppt/diagrams/_rels/data_101_558AAF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_F3567F25.svg"/><Relationship Id="rId1" Type="http://schemas.openxmlformats.org/officeDocument/2006/relationships/image" Target="../media/image_6CC65B53.svg"/></Relationships>
</file>

<file path=ppt/diagrams/_rels/data_101_7C4DC0A.xml.rels><?xml version="1.0" encoding="UTF-8" standalone="yes"?>
<Relationships xmlns="http://schemas.openxmlformats.org/package/2006/relationships"><Relationship Id="rId2" Type="http://schemas.openxmlformats.org/officeDocument/2006/relationships/image" Target="../media/image_2B92AD1C.svg"/><Relationship Id="rId1" Type="http://schemas.openxmlformats.org/officeDocument/2006/relationships/image" Target="../media/image_728BAB95.svg"/></Relationships>
</file>

<file path=ppt/diagrams/_rels/data_101_9E6B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_ACDD125E.svg"/><Relationship Id="rId2" Type="http://schemas.openxmlformats.org/officeDocument/2006/relationships/image" Target="../media/image_B6F69304.svg"/><Relationship Id="rId1" Type="http://schemas.openxmlformats.org/officeDocument/2006/relationships/image" Target="../media/image_46AF7508.svg"/></Relationships>
</file>

<file path=ppt/diagrams/_rels/data_101_A23B019D.xml.rels><?xml version="1.0" encoding="UTF-8" standalone="yes"?>
<Relationships xmlns="http://schemas.openxmlformats.org/package/2006/relationships"><Relationship Id="rId3" Type="http://schemas.openxmlformats.org/officeDocument/2006/relationships/image" Target="../media/image_BEE66E39.svg"/><Relationship Id="rId2" Type="http://schemas.openxmlformats.org/officeDocument/2006/relationships/image" Target="../media/image_6D5B53FA.svg"/><Relationship Id="rId1" Type="http://schemas.openxmlformats.org/officeDocument/2006/relationships/image" Target="../media/image_98DF132A.svg"/><Relationship Id="rId4" Type="http://schemas.openxmlformats.org/officeDocument/2006/relationships/image" Target="../media/image_BDFDFE20.svg"/></Relationships>
</file>

<file path=ppt/diagrams/_rels/data_101_A93F1D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_317C94F6.svg"/><Relationship Id="rId2" Type="http://schemas.openxmlformats.org/officeDocument/2006/relationships/image" Target="../media/image_733C48EE.svg"/><Relationship Id="rId1" Type="http://schemas.openxmlformats.org/officeDocument/2006/relationships/image" Target="../media/image_B2844BCB.svg"/><Relationship Id="rId5" Type="http://schemas.openxmlformats.org/officeDocument/2006/relationships/image" Target="../media/image_F9CC004C.svg"/><Relationship Id="rId4" Type="http://schemas.openxmlformats.org/officeDocument/2006/relationships/image" Target="../media/image_CCB472A.svg"/></Relationships>
</file>

<file path=ppt/diagrams/_rels/data_101_D30723C3.xml.rels><?xml version="1.0" encoding="UTF-8" standalone="yes"?>
<Relationships xmlns="http://schemas.openxmlformats.org/package/2006/relationships"><Relationship Id="rId3" Type="http://schemas.openxmlformats.org/officeDocument/2006/relationships/image" Target="../media/image_E0F94ADD.svg"/><Relationship Id="rId2" Type="http://schemas.openxmlformats.org/officeDocument/2006/relationships/image" Target="../media/image_70C5B245.svg"/><Relationship Id="rId1" Type="http://schemas.openxmlformats.org/officeDocument/2006/relationships/image" Target="../media/image_47D857F6.svg"/></Relationships>
</file>

<file path=ppt/diagrams/colors_101_558AAF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57F3647E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6341FBDC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7C4DC0A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968B254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9E6B58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A23B019D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A2BFAFBC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A93F1DA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D30723C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174788CD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549623A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61B02EAB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77DBC20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7E77BB3B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A5370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D09C57ED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DDF6FA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EC844E0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FD9C5B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36844B2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3BCC990E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4B925EF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5A4ABFF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641604A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AA83EE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C1091FD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CAF4C15F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CB3ECEF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FCEA9C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1_558AAF10.xml><?xml version="1.0" encoding="utf-8"?>
<dgm:dataModel xmlns:dgm="http://schemas.openxmlformats.org/drawingml/2006/diagram" xmlns:a="http://schemas.openxmlformats.org/drawingml/2006/main">
  <dgm:ptLst>
    <dgm:pt modelId="{5E068C55-F9B9-4AB1-A1F0-D0F0E07D4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9BCED6-99E7-4287-952C-6299D7CBE2F4}">
      <dgm:prSet/>
      <dgm:spPr/>
      <dgm:t>
        <a:bodyPr/>
        <a:lstStyle/>
        <a:p>
          <a:r>
            <a:rPr lang="en-US"/>
            <a:t>Monitoring price trends over time</a:t>
          </a:r>
        </a:p>
      </dgm:t>
    </dgm:pt>
    <dgm:pt modelId="{B30DA218-EA7D-4D4D-9741-6A4884A286BD}" type="parTrans" cxnId="{F9F0FB72-C640-4B41-93AF-4B328BE95265}">
      <dgm:prSet/>
      <dgm:spPr/>
      <dgm:t>
        <a:bodyPr/>
        <a:lstStyle/>
        <a:p>
          <a:endParaRPr lang="en-US"/>
        </a:p>
      </dgm:t>
    </dgm:pt>
    <dgm:pt modelId="{D10456AD-38DF-409B-BB63-9F518F3AB3DF}" type="sibTrans" cxnId="{F9F0FB72-C640-4B41-93AF-4B328BE95265}">
      <dgm:prSet/>
      <dgm:spPr/>
      <dgm:t>
        <a:bodyPr/>
        <a:lstStyle/>
        <a:p>
          <a:endParaRPr lang="en-US"/>
        </a:p>
      </dgm:t>
    </dgm:pt>
    <dgm:pt modelId="{52B89E4A-587E-495E-B04B-86AFCF137D0D}">
      <dgm:prSet/>
      <dgm:spPr/>
      <dgm:t>
        <a:bodyPr/>
        <a:lstStyle/>
        <a:p>
          <a:r>
            <a:rPr lang="en-US"/>
            <a:t>Comparing prices across multiple e-commerce platforms</a:t>
          </a:r>
        </a:p>
      </dgm:t>
    </dgm:pt>
    <dgm:pt modelId="{637AA09A-21F9-4816-83B9-5744AE5ECCC7}" type="parTrans" cxnId="{384C8DC8-BD72-4D3C-8722-AC88405CDCC0}">
      <dgm:prSet/>
      <dgm:spPr/>
      <dgm:t>
        <a:bodyPr/>
        <a:lstStyle/>
        <a:p>
          <a:endParaRPr lang="en-US"/>
        </a:p>
      </dgm:t>
    </dgm:pt>
    <dgm:pt modelId="{6BA44239-3FE9-40F3-A6E5-6A7D958E8FB5}" type="sibTrans" cxnId="{384C8DC8-BD72-4D3C-8722-AC88405CDCC0}">
      <dgm:prSet/>
      <dgm:spPr/>
      <dgm:t>
        <a:bodyPr/>
        <a:lstStyle/>
        <a:p>
          <a:endParaRPr lang="en-US"/>
        </a:p>
      </dgm:t>
    </dgm:pt>
    <dgm:pt modelId="{3B42B402-5F56-4634-BD10-CECBA3D9E8F1}" type="pres">
      <dgm:prSet presAssocID="{5E068C55-F9B9-4AB1-A1F0-D0F0E07D479B}" presName="root" presStyleCnt="0">
        <dgm:presLayoutVars>
          <dgm:dir/>
          <dgm:resizeHandles val="exact"/>
        </dgm:presLayoutVars>
      </dgm:prSet>
      <dgm:spPr/>
    </dgm:pt>
    <dgm:pt modelId="{60469CA7-42F7-49A0-894D-40E2F0B0865C}" type="pres">
      <dgm:prSet presAssocID="{BE9BCED6-99E7-4287-952C-6299D7CBE2F4}" presName="compNode" presStyleCnt="0"/>
      <dgm:spPr/>
    </dgm:pt>
    <dgm:pt modelId="{32A45611-AD99-4240-80E1-692CDE7B67E5}" type="pres">
      <dgm:prSet presAssocID="{BE9BCED6-99E7-4287-952C-6299D7CBE2F4}" presName="bgRect" presStyleLbl="bgShp" presStyleIdx="0" presStyleCnt="2"/>
      <dgm:spPr/>
    </dgm:pt>
    <dgm:pt modelId="{39538FC7-6614-4031-B9C1-FE416E339453}" type="pres">
      <dgm:prSet presAssocID="{BE9BCED6-99E7-4287-952C-6299D7CBE2F4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1200CC0-5705-4C98-B356-253EE128D07E}" type="pres">
      <dgm:prSet presAssocID="{BE9BCED6-99E7-4287-952C-6299D7CBE2F4}" presName="spaceRect" presStyleCnt="0"/>
      <dgm:spPr/>
    </dgm:pt>
    <dgm:pt modelId="{D69D9656-12D1-42F9-82C3-2C1117DB7EF6}" type="pres">
      <dgm:prSet presAssocID="{BE9BCED6-99E7-4287-952C-6299D7CBE2F4}" presName="parTx" presStyleLbl="revTx" presStyleIdx="0" presStyleCnt="2">
        <dgm:presLayoutVars>
          <dgm:chMax val="0"/>
          <dgm:chPref val="0"/>
        </dgm:presLayoutVars>
      </dgm:prSet>
      <dgm:spPr/>
    </dgm:pt>
    <dgm:pt modelId="{07CDAA50-561B-406E-A174-08C047904AF7}" type="pres">
      <dgm:prSet presAssocID="{D10456AD-38DF-409B-BB63-9F518F3AB3DF}" presName="sibTrans" presStyleCnt="0"/>
      <dgm:spPr/>
    </dgm:pt>
    <dgm:pt modelId="{866C6FD3-47E8-4894-8FB0-F296BA4E6D70}" type="pres">
      <dgm:prSet presAssocID="{52B89E4A-587E-495E-B04B-86AFCF137D0D}" presName="compNode" presStyleCnt="0"/>
      <dgm:spPr/>
    </dgm:pt>
    <dgm:pt modelId="{C1A3CCF9-2B67-4283-BE45-111225975E1B}" type="pres">
      <dgm:prSet presAssocID="{52B89E4A-587E-495E-B04B-86AFCF137D0D}" presName="bgRect" presStyleLbl="bgShp" presStyleIdx="1" presStyleCnt="2"/>
      <dgm:spPr/>
    </dgm:pt>
    <dgm:pt modelId="{A62FBF78-93FF-46E7-93F5-450DA1BED453}" type="pres">
      <dgm:prSet presAssocID="{52B89E4A-587E-495E-B04B-86AFCF137D0D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B57679B2-CB5B-45CF-B4A6-57B15FD385F0}" type="pres">
      <dgm:prSet presAssocID="{52B89E4A-587E-495E-B04B-86AFCF137D0D}" presName="spaceRect" presStyleCnt="0"/>
      <dgm:spPr/>
    </dgm:pt>
    <dgm:pt modelId="{0729FDB4-64C1-497B-BC99-D8D42A145C5A}" type="pres">
      <dgm:prSet presAssocID="{52B89E4A-587E-495E-B04B-86AFCF137D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34B927-3D21-4DE6-A296-EBE00056F629}" type="presOf" srcId="{52B89E4A-587E-495E-B04B-86AFCF137D0D}" destId="{0729FDB4-64C1-497B-BC99-D8D42A145C5A}" srcOrd="0" destOrd="0" presId="urn:microsoft.com/office/officeart/2018/2/layout/IconVerticalSolidList"/>
    <dgm:cxn modelId="{F9F0FB72-C640-4B41-93AF-4B328BE95265}" srcId="{5E068C55-F9B9-4AB1-A1F0-D0F0E07D479B}" destId="{BE9BCED6-99E7-4287-952C-6299D7CBE2F4}" srcOrd="0" destOrd="0" parTransId="{B30DA218-EA7D-4D4D-9741-6A4884A286BD}" sibTransId="{D10456AD-38DF-409B-BB63-9F518F3AB3DF}"/>
    <dgm:cxn modelId="{61A52DAF-588A-4132-A0ED-DBA366D0E60A}" type="presOf" srcId="{BE9BCED6-99E7-4287-952C-6299D7CBE2F4}" destId="{D69D9656-12D1-42F9-82C3-2C1117DB7EF6}" srcOrd="0" destOrd="0" presId="urn:microsoft.com/office/officeart/2018/2/layout/IconVerticalSolidList"/>
    <dgm:cxn modelId="{384C8DC8-BD72-4D3C-8722-AC88405CDCC0}" srcId="{5E068C55-F9B9-4AB1-A1F0-D0F0E07D479B}" destId="{52B89E4A-587E-495E-B04B-86AFCF137D0D}" srcOrd="1" destOrd="0" parTransId="{637AA09A-21F9-4816-83B9-5744AE5ECCC7}" sibTransId="{6BA44239-3FE9-40F3-A6E5-6A7D958E8FB5}"/>
    <dgm:cxn modelId="{A62F8ED6-DC76-4DEC-8C55-1AA0EC0A9B3E}" type="presOf" srcId="{5E068C55-F9B9-4AB1-A1F0-D0F0E07D479B}" destId="{3B42B402-5F56-4634-BD10-CECBA3D9E8F1}" srcOrd="0" destOrd="0" presId="urn:microsoft.com/office/officeart/2018/2/layout/IconVerticalSolidList"/>
    <dgm:cxn modelId="{81CE374A-27D7-4C6F-8D1B-15BA60E0AB4B}" type="presParOf" srcId="{3B42B402-5F56-4634-BD10-CECBA3D9E8F1}" destId="{60469CA7-42F7-49A0-894D-40E2F0B0865C}" srcOrd="0" destOrd="0" presId="urn:microsoft.com/office/officeart/2018/2/layout/IconVerticalSolidList"/>
    <dgm:cxn modelId="{5CE7A71F-9CD1-4CE6-B5DE-08A3B92BCEED}" type="presParOf" srcId="{60469CA7-42F7-49A0-894D-40E2F0B0865C}" destId="{32A45611-AD99-4240-80E1-692CDE7B67E5}" srcOrd="0" destOrd="0" presId="urn:microsoft.com/office/officeart/2018/2/layout/IconVerticalSolidList"/>
    <dgm:cxn modelId="{10E6FCCF-49F2-4713-A79E-E8312DA20454}" type="presParOf" srcId="{60469CA7-42F7-49A0-894D-40E2F0B0865C}" destId="{39538FC7-6614-4031-B9C1-FE416E339453}" srcOrd="1" destOrd="0" presId="urn:microsoft.com/office/officeart/2018/2/layout/IconVerticalSolidList"/>
    <dgm:cxn modelId="{27DF4959-886F-42E5-B787-B4E4D3C2ED2E}" type="presParOf" srcId="{60469CA7-42F7-49A0-894D-40E2F0B0865C}" destId="{11200CC0-5705-4C98-B356-253EE128D07E}" srcOrd="2" destOrd="0" presId="urn:microsoft.com/office/officeart/2018/2/layout/IconVerticalSolidList"/>
    <dgm:cxn modelId="{1EACF496-919A-43E1-8226-4E889C8DDB43}" type="presParOf" srcId="{60469CA7-42F7-49A0-894D-40E2F0B0865C}" destId="{D69D9656-12D1-42F9-82C3-2C1117DB7EF6}" srcOrd="3" destOrd="0" presId="urn:microsoft.com/office/officeart/2018/2/layout/IconVerticalSolidList"/>
    <dgm:cxn modelId="{639193E2-4370-482F-B384-A94E460D9A46}" type="presParOf" srcId="{3B42B402-5F56-4634-BD10-CECBA3D9E8F1}" destId="{07CDAA50-561B-406E-A174-08C047904AF7}" srcOrd="1" destOrd="0" presId="urn:microsoft.com/office/officeart/2018/2/layout/IconVerticalSolidList"/>
    <dgm:cxn modelId="{938EA2D9-DDFB-4940-8D90-166F8413659F}" type="presParOf" srcId="{3B42B402-5F56-4634-BD10-CECBA3D9E8F1}" destId="{866C6FD3-47E8-4894-8FB0-F296BA4E6D70}" srcOrd="2" destOrd="0" presId="urn:microsoft.com/office/officeart/2018/2/layout/IconVerticalSolidList"/>
    <dgm:cxn modelId="{6F02D300-CDA5-4138-A418-12FB4DC84788}" type="presParOf" srcId="{866C6FD3-47E8-4894-8FB0-F296BA4E6D70}" destId="{C1A3CCF9-2B67-4283-BE45-111225975E1B}" srcOrd="0" destOrd="0" presId="urn:microsoft.com/office/officeart/2018/2/layout/IconVerticalSolidList"/>
    <dgm:cxn modelId="{6D7B6A75-B932-4056-BAC6-3F43C07D0F3A}" type="presParOf" srcId="{866C6FD3-47E8-4894-8FB0-F296BA4E6D70}" destId="{A62FBF78-93FF-46E7-93F5-450DA1BED453}" srcOrd="1" destOrd="0" presId="urn:microsoft.com/office/officeart/2018/2/layout/IconVerticalSolidList"/>
    <dgm:cxn modelId="{55A87460-DBF8-4AF1-9530-D070E57AC04F}" type="presParOf" srcId="{866C6FD3-47E8-4894-8FB0-F296BA4E6D70}" destId="{B57679B2-CB5B-45CF-B4A6-57B15FD385F0}" srcOrd="2" destOrd="0" presId="urn:microsoft.com/office/officeart/2018/2/layout/IconVerticalSolidList"/>
    <dgm:cxn modelId="{9DAA3406-03BB-4B7B-A3F6-40F5214B2899}" type="presParOf" srcId="{866C6FD3-47E8-4894-8FB0-F296BA4E6D70}" destId="{0729FDB4-64C1-497B-BC99-D8D42A145C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57F3647E.xml><?xml version="1.0" encoding="utf-8"?>
<dgm:dataModel xmlns:dgm="http://schemas.openxmlformats.org/drawingml/2006/diagram" xmlns:a="http://schemas.openxmlformats.org/drawingml/2006/main">
  <dgm:ptLst>
    <dgm:pt modelId="{31EAC535-DFD1-4056-9F68-CD1839C41E3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42BA16-2820-413E-949A-A16677454F2D}">
      <dgm:prSet/>
      <dgm:spPr/>
      <dgm:t>
        <a:bodyPr/>
        <a:lstStyle/>
        <a:p>
          <a:r>
            <a:rPr lang="en-US"/>
            <a:t>Importance of web scraping for real-time data collection</a:t>
          </a:r>
        </a:p>
      </dgm:t>
    </dgm:pt>
    <dgm:pt modelId="{7ED754F6-041E-43D2-860A-F0F9D905B3D7}" type="parTrans" cxnId="{7DCC83C8-80F0-4C08-B7FB-C9B0E0328827}">
      <dgm:prSet/>
      <dgm:spPr/>
      <dgm:t>
        <a:bodyPr/>
        <a:lstStyle/>
        <a:p>
          <a:endParaRPr lang="en-US"/>
        </a:p>
      </dgm:t>
    </dgm:pt>
    <dgm:pt modelId="{368E408E-1074-4140-BDD1-01C2666A1B4F}" type="sibTrans" cxnId="{7DCC83C8-80F0-4C08-B7FB-C9B0E0328827}">
      <dgm:prSet/>
      <dgm:spPr/>
      <dgm:t>
        <a:bodyPr/>
        <a:lstStyle/>
        <a:p>
          <a:endParaRPr lang="en-US"/>
        </a:p>
      </dgm:t>
    </dgm:pt>
    <dgm:pt modelId="{CBB7781D-ACAA-413A-9340-66A088A7A0CC}">
      <dgm:prSet/>
      <dgm:spPr/>
      <dgm:t>
        <a:bodyPr/>
        <a:lstStyle/>
        <a:p>
          <a:r>
            <a:rPr lang="en-US"/>
            <a:t>Insights gained from analyzing laptop prices on Flipkart</a:t>
          </a:r>
        </a:p>
      </dgm:t>
    </dgm:pt>
    <dgm:pt modelId="{D2AD232E-5632-4AC8-9794-A7D011E1E78E}" type="parTrans" cxnId="{0808B8CF-6288-4901-A990-D05AFF447179}">
      <dgm:prSet/>
      <dgm:spPr/>
      <dgm:t>
        <a:bodyPr/>
        <a:lstStyle/>
        <a:p>
          <a:endParaRPr lang="en-US"/>
        </a:p>
      </dgm:t>
    </dgm:pt>
    <dgm:pt modelId="{4C605E6E-8CE5-4299-B7DC-EE2B4B33376A}" type="sibTrans" cxnId="{0808B8CF-6288-4901-A990-D05AFF447179}">
      <dgm:prSet/>
      <dgm:spPr/>
      <dgm:t>
        <a:bodyPr/>
        <a:lstStyle/>
        <a:p>
          <a:endParaRPr lang="en-US"/>
        </a:p>
      </dgm:t>
    </dgm:pt>
    <dgm:pt modelId="{EA434D2D-4A9B-4895-9090-69459796C67B}">
      <dgm:prSet/>
      <dgm:spPr/>
      <dgm:t>
        <a:bodyPr/>
        <a:lstStyle/>
        <a:p>
          <a:r>
            <a:rPr lang="en-US"/>
            <a:t>Reflect on the learning experience and challenges overcome during the project</a:t>
          </a:r>
        </a:p>
      </dgm:t>
    </dgm:pt>
    <dgm:pt modelId="{06D50D19-67B2-4303-A9FA-B3EF0C836EED}" type="parTrans" cxnId="{2C80BB4E-7C2B-4C18-B2C8-2EFDE47D7D89}">
      <dgm:prSet/>
      <dgm:spPr/>
      <dgm:t>
        <a:bodyPr/>
        <a:lstStyle/>
        <a:p>
          <a:endParaRPr lang="en-US"/>
        </a:p>
      </dgm:t>
    </dgm:pt>
    <dgm:pt modelId="{BEF14DC1-B093-4EC5-B177-B794685F4D60}" type="sibTrans" cxnId="{2C80BB4E-7C2B-4C18-B2C8-2EFDE47D7D89}">
      <dgm:prSet/>
      <dgm:spPr/>
      <dgm:t>
        <a:bodyPr/>
        <a:lstStyle/>
        <a:p>
          <a:endParaRPr lang="en-US"/>
        </a:p>
      </dgm:t>
    </dgm:pt>
  </dgm:ptLst>
  <dgm:cxnLst>
    <dgm:cxn modelId="{2C80BB4E-7C2B-4C18-B2C8-2EFDE47D7D89}" srcId="{31EAC535-DFD1-4056-9F68-CD1839C41E3C}" destId="{EA434D2D-4A9B-4895-9090-69459796C67B}" srcOrd="2" destOrd="0" parTransId="{06D50D19-67B2-4303-A9FA-B3EF0C836EED}" sibTransId="{BEF14DC1-B093-4EC5-B177-B794685F4D60}"/>
    <dgm:cxn modelId="{7DCC83C8-80F0-4C08-B7FB-C9B0E0328827}" srcId="{31EAC535-DFD1-4056-9F68-CD1839C41E3C}" destId="{9B42BA16-2820-413E-949A-A16677454F2D}" srcOrd="0" destOrd="0" parTransId="{7ED754F6-041E-43D2-860A-F0F9D905B3D7}" sibTransId="{368E408E-1074-4140-BDD1-01C2666A1B4F}"/>
    <dgm:cxn modelId="{0808B8CF-6288-4901-A990-D05AFF447179}" srcId="{31EAC535-DFD1-4056-9F68-CD1839C41E3C}" destId="{CBB7781D-ACAA-413A-9340-66A088A7A0CC}" srcOrd="1" destOrd="0" parTransId="{D2AD232E-5632-4AC8-9794-A7D011E1E78E}" sibTransId="{4C605E6E-8CE5-4299-B7DC-EE2B4B33376A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6341FBDC.xml><?xml version="1.0" encoding="utf-8"?>
<dgm:dataModel xmlns:dgm="http://schemas.openxmlformats.org/drawingml/2006/diagram" xmlns:a="http://schemas.openxmlformats.org/drawingml/2006/main">
  <dgm:ptLst>
    <dgm:pt modelId="{AB15E557-05D7-42E8-B61F-6B0FB1BBE12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E159C2B-0152-484C-9D6C-8B8784676F15}">
      <dgm:prSet/>
      <dgm:spPr/>
      <dgm:t>
        <a:bodyPr/>
        <a:lstStyle/>
        <a:p>
          <a:r>
            <a:rPr lang="en-US"/>
            <a:t>Showcasing a simplified code snippet demonstrating the web scraping process</a:t>
          </a:r>
        </a:p>
      </dgm:t>
    </dgm:pt>
    <dgm:pt modelId="{EF223A5D-FC20-4B74-BE7F-6443725B3B50}" type="parTrans" cxnId="{6B55B259-1723-4DEF-B62F-849EEF46B9BE}">
      <dgm:prSet/>
      <dgm:spPr/>
      <dgm:t>
        <a:bodyPr/>
        <a:lstStyle/>
        <a:p>
          <a:endParaRPr lang="en-US"/>
        </a:p>
      </dgm:t>
    </dgm:pt>
    <dgm:pt modelId="{C1716A9E-776C-4B04-AAC9-E75D4988E3AD}" type="sibTrans" cxnId="{6B55B259-1723-4DEF-B62F-849EEF46B9B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A6DDE67-4472-4612-A831-10E91BAE9473}">
      <dgm:prSet/>
      <dgm:spPr/>
      <dgm:t>
        <a:bodyPr/>
        <a:lstStyle/>
        <a:p>
          <a:r>
            <a:rPr lang="en-US"/>
            <a:t>Highlighting the key functions like sending requests, parsing HTML, and extracting data elements</a:t>
          </a:r>
        </a:p>
      </dgm:t>
    </dgm:pt>
    <dgm:pt modelId="{6770BD6A-32EB-4470-8F52-88C7E262F2E1}" type="parTrans" cxnId="{86BEB5F8-FC07-4EF0-9BBE-A6F0AC4DA9C0}">
      <dgm:prSet/>
      <dgm:spPr/>
      <dgm:t>
        <a:bodyPr/>
        <a:lstStyle/>
        <a:p>
          <a:endParaRPr lang="en-US"/>
        </a:p>
      </dgm:t>
    </dgm:pt>
    <dgm:pt modelId="{3149F54E-D693-4A41-BECB-CFDDCBCFDD13}" type="sibTrans" cxnId="{86BEB5F8-FC07-4EF0-9BBE-A6F0AC4DA9C0}">
      <dgm:prSet phldrT="02" phldr="0"/>
      <dgm:spPr/>
      <dgm:t>
        <a:bodyPr/>
        <a:lstStyle/>
        <a:p>
          <a:r>
            <a:rPr lang="en-US"/>
            <a:t>02</a:t>
          </a:r>
        </a:p>
      </dgm:t>
    </dgm:pt>
  </dgm:ptLst>
  <dgm:cxnLst>
    <dgm:cxn modelId="{6B55B259-1723-4DEF-B62F-849EEF46B9BE}" srcId="{AB15E557-05D7-42E8-B61F-6B0FB1BBE12C}" destId="{CE159C2B-0152-484C-9D6C-8B8784676F15}" srcOrd="0" destOrd="0" parTransId="{EF223A5D-FC20-4B74-BE7F-6443725B3B50}" sibTransId="{C1716A9E-776C-4B04-AAC9-E75D4988E3AD}"/>
    <dgm:cxn modelId="{86BEB5F8-FC07-4EF0-9BBE-A6F0AC4DA9C0}" srcId="{AB15E557-05D7-42E8-B61F-6B0FB1BBE12C}" destId="{3A6DDE67-4472-4612-A831-10E91BAE9473}" srcOrd="1" destOrd="0" parTransId="{6770BD6A-32EB-4470-8F52-88C7E262F2E1}" sibTransId="{3149F54E-D693-4A41-BECB-CFDDCBCFDD13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7C4DC0A.xml><?xml version="1.0" encoding="utf-8"?>
<dgm:dataModel xmlns:dgm="http://schemas.openxmlformats.org/drawingml/2006/diagram" xmlns:a="http://schemas.openxmlformats.org/drawingml/2006/main">
  <dgm:ptLst>
    <dgm:pt modelId="{9782EAC6-85A4-4DFB-A799-58CA5ABC0D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2DEBEC-45DC-45B2-9E58-1C94AEA7AB6C}">
      <dgm:prSet/>
      <dgm:spPr/>
      <dgm:t>
        <a:bodyPr/>
        <a:lstStyle/>
        <a:p>
          <a:r>
            <a:rPr lang="en-US"/>
            <a:t>Title: Analyzing Laptop Prices on Flipkart through Web Scraping</a:t>
          </a:r>
        </a:p>
      </dgm:t>
    </dgm:pt>
    <dgm:pt modelId="{FDD020BF-CDBC-41F4-B23F-A6D0D27DA956}" type="parTrans" cxnId="{99A885F3-A298-42D3-8E23-1987FC063B7F}">
      <dgm:prSet/>
      <dgm:spPr/>
      <dgm:t>
        <a:bodyPr/>
        <a:lstStyle/>
        <a:p>
          <a:endParaRPr lang="en-US"/>
        </a:p>
      </dgm:t>
    </dgm:pt>
    <dgm:pt modelId="{3E2EE716-D342-40F4-BC17-E4DD516B7475}" type="sibTrans" cxnId="{99A885F3-A298-42D3-8E23-1987FC063B7F}">
      <dgm:prSet/>
      <dgm:spPr/>
      <dgm:t>
        <a:bodyPr/>
        <a:lstStyle/>
        <a:p>
          <a:endParaRPr lang="en-US"/>
        </a:p>
      </dgm:t>
    </dgm:pt>
    <dgm:pt modelId="{B12A67A2-169C-4BA1-BDD4-A7D86838FA98}">
      <dgm:prSet/>
      <dgm:spPr/>
      <dgm:t>
        <a:bodyPr/>
        <a:lstStyle/>
        <a:p>
          <a:r>
            <a:rPr lang="en-US"/>
            <a:t>Presenter: Y. Mohamed Suhail</a:t>
          </a:r>
        </a:p>
      </dgm:t>
    </dgm:pt>
    <dgm:pt modelId="{67039F02-9418-46AC-BE53-C161F816D7AD}" type="parTrans" cxnId="{22FDC841-4B97-4B79-AF89-149127A700B1}">
      <dgm:prSet/>
      <dgm:spPr/>
      <dgm:t>
        <a:bodyPr/>
        <a:lstStyle/>
        <a:p>
          <a:endParaRPr lang="en-US"/>
        </a:p>
      </dgm:t>
    </dgm:pt>
    <dgm:pt modelId="{44C5700D-F5D8-4BD2-984C-8DCBC75ACE4B}" type="sibTrans" cxnId="{22FDC841-4B97-4B79-AF89-149127A700B1}">
      <dgm:prSet/>
      <dgm:spPr/>
      <dgm:t>
        <a:bodyPr/>
        <a:lstStyle/>
        <a:p>
          <a:endParaRPr lang="en-US"/>
        </a:p>
      </dgm:t>
    </dgm:pt>
    <dgm:pt modelId="{00FF2E2B-5CDD-464C-AF21-9D5F178FE287}" type="pres">
      <dgm:prSet presAssocID="{9782EAC6-85A4-4DFB-A799-58CA5ABC0DF1}" presName="root" presStyleCnt="0">
        <dgm:presLayoutVars>
          <dgm:dir/>
          <dgm:resizeHandles val="exact"/>
        </dgm:presLayoutVars>
      </dgm:prSet>
      <dgm:spPr/>
    </dgm:pt>
    <dgm:pt modelId="{0EC3B12F-3C95-4276-8FCA-29FAFDADD5FF}" type="pres">
      <dgm:prSet presAssocID="{022DEBEC-45DC-45B2-9E58-1C94AEA7AB6C}" presName="compNode" presStyleCnt="0"/>
      <dgm:spPr/>
    </dgm:pt>
    <dgm:pt modelId="{954BADE3-FCC3-4A21-A1C4-DDCC21C8248F}" type="pres">
      <dgm:prSet presAssocID="{022DEBEC-45DC-45B2-9E58-1C94AEA7AB6C}" presName="bgRect" presStyleLbl="bgShp" presStyleIdx="0" presStyleCnt="2"/>
      <dgm:spPr/>
    </dgm:pt>
    <dgm:pt modelId="{1C2B24B6-BE87-4C9E-B3DE-2F0AFC341B3A}" type="pres">
      <dgm:prSet presAssocID="{022DEBEC-45DC-45B2-9E58-1C94AEA7AB6C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A9193A7-E09C-4DF4-AEA6-F88D4F666C9B}" type="pres">
      <dgm:prSet presAssocID="{022DEBEC-45DC-45B2-9E58-1C94AEA7AB6C}" presName="spaceRect" presStyleCnt="0"/>
      <dgm:spPr/>
    </dgm:pt>
    <dgm:pt modelId="{0CC32500-4237-4BEE-98D9-2CCC6BD59974}" type="pres">
      <dgm:prSet presAssocID="{022DEBEC-45DC-45B2-9E58-1C94AEA7AB6C}" presName="parTx" presStyleLbl="revTx" presStyleIdx="0" presStyleCnt="2">
        <dgm:presLayoutVars>
          <dgm:chMax val="0"/>
          <dgm:chPref val="0"/>
        </dgm:presLayoutVars>
      </dgm:prSet>
      <dgm:spPr/>
    </dgm:pt>
    <dgm:pt modelId="{14A0D19A-6770-4940-B41E-C0663A0EABAB}" type="pres">
      <dgm:prSet presAssocID="{3E2EE716-D342-40F4-BC17-E4DD516B7475}" presName="sibTrans" presStyleCnt="0"/>
      <dgm:spPr/>
    </dgm:pt>
    <dgm:pt modelId="{60B3784D-A22B-4B4E-88E2-2F680D0A0D88}" type="pres">
      <dgm:prSet presAssocID="{B12A67A2-169C-4BA1-BDD4-A7D86838FA98}" presName="compNode" presStyleCnt="0"/>
      <dgm:spPr/>
    </dgm:pt>
    <dgm:pt modelId="{F24C5AD4-6DCD-41DF-8C6D-4BF95F36ADF3}" type="pres">
      <dgm:prSet presAssocID="{B12A67A2-169C-4BA1-BDD4-A7D86838FA98}" presName="bgRect" presStyleLbl="bgShp" presStyleIdx="1" presStyleCnt="2"/>
      <dgm:spPr/>
    </dgm:pt>
    <dgm:pt modelId="{DD600218-B90D-4F1A-9838-C8106CDE7A92}" type="pres">
      <dgm:prSet presAssocID="{B12A67A2-169C-4BA1-BDD4-A7D86838FA98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0224E24A-3022-4859-9C7B-E96E4C39261B}" type="pres">
      <dgm:prSet presAssocID="{B12A67A2-169C-4BA1-BDD4-A7D86838FA98}" presName="spaceRect" presStyleCnt="0"/>
      <dgm:spPr/>
    </dgm:pt>
    <dgm:pt modelId="{5464F4CE-1FD3-4673-8DBB-2FFDE01FDBD7}" type="pres">
      <dgm:prSet presAssocID="{B12A67A2-169C-4BA1-BDD4-A7D86838FA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FDC841-4B97-4B79-AF89-149127A700B1}" srcId="{9782EAC6-85A4-4DFB-A799-58CA5ABC0DF1}" destId="{B12A67A2-169C-4BA1-BDD4-A7D86838FA98}" srcOrd="1" destOrd="0" parTransId="{67039F02-9418-46AC-BE53-C161F816D7AD}" sibTransId="{44C5700D-F5D8-4BD2-984C-8DCBC75ACE4B}"/>
    <dgm:cxn modelId="{3900948E-5F85-4F4B-BF2B-90118879FD27}" type="presOf" srcId="{9782EAC6-85A4-4DFB-A799-58CA5ABC0DF1}" destId="{00FF2E2B-5CDD-464C-AF21-9D5F178FE287}" srcOrd="0" destOrd="0" presId="urn:microsoft.com/office/officeart/2018/2/layout/IconVerticalSolidList"/>
    <dgm:cxn modelId="{E8D49BAB-E390-4AF5-A72C-9EBEED25C960}" type="presOf" srcId="{B12A67A2-169C-4BA1-BDD4-A7D86838FA98}" destId="{5464F4CE-1FD3-4673-8DBB-2FFDE01FDBD7}" srcOrd="0" destOrd="0" presId="urn:microsoft.com/office/officeart/2018/2/layout/IconVerticalSolidList"/>
    <dgm:cxn modelId="{51332CC2-7142-4275-8D0F-191B32623BE1}" type="presOf" srcId="{022DEBEC-45DC-45B2-9E58-1C94AEA7AB6C}" destId="{0CC32500-4237-4BEE-98D9-2CCC6BD59974}" srcOrd="0" destOrd="0" presId="urn:microsoft.com/office/officeart/2018/2/layout/IconVerticalSolidList"/>
    <dgm:cxn modelId="{99A885F3-A298-42D3-8E23-1987FC063B7F}" srcId="{9782EAC6-85A4-4DFB-A799-58CA5ABC0DF1}" destId="{022DEBEC-45DC-45B2-9E58-1C94AEA7AB6C}" srcOrd="0" destOrd="0" parTransId="{FDD020BF-CDBC-41F4-B23F-A6D0D27DA956}" sibTransId="{3E2EE716-D342-40F4-BC17-E4DD516B7475}"/>
    <dgm:cxn modelId="{7A47752E-05AC-47F8-B3D2-B5687799D0F5}" type="presParOf" srcId="{00FF2E2B-5CDD-464C-AF21-9D5F178FE287}" destId="{0EC3B12F-3C95-4276-8FCA-29FAFDADD5FF}" srcOrd="0" destOrd="0" presId="urn:microsoft.com/office/officeart/2018/2/layout/IconVerticalSolidList"/>
    <dgm:cxn modelId="{78083F5E-EDFD-4115-86DD-A1DABB6D53B1}" type="presParOf" srcId="{0EC3B12F-3C95-4276-8FCA-29FAFDADD5FF}" destId="{954BADE3-FCC3-4A21-A1C4-DDCC21C8248F}" srcOrd="0" destOrd="0" presId="urn:microsoft.com/office/officeart/2018/2/layout/IconVerticalSolidList"/>
    <dgm:cxn modelId="{22FA293B-BAB8-4950-88D1-A8C977B7C12B}" type="presParOf" srcId="{0EC3B12F-3C95-4276-8FCA-29FAFDADD5FF}" destId="{1C2B24B6-BE87-4C9E-B3DE-2F0AFC341B3A}" srcOrd="1" destOrd="0" presId="urn:microsoft.com/office/officeart/2018/2/layout/IconVerticalSolidList"/>
    <dgm:cxn modelId="{93B51B0F-0A53-4C85-B412-2D412BFE0C5F}" type="presParOf" srcId="{0EC3B12F-3C95-4276-8FCA-29FAFDADD5FF}" destId="{EA9193A7-E09C-4DF4-AEA6-F88D4F666C9B}" srcOrd="2" destOrd="0" presId="urn:microsoft.com/office/officeart/2018/2/layout/IconVerticalSolidList"/>
    <dgm:cxn modelId="{388BAAE9-D796-40CF-B34B-A7565E47103D}" type="presParOf" srcId="{0EC3B12F-3C95-4276-8FCA-29FAFDADD5FF}" destId="{0CC32500-4237-4BEE-98D9-2CCC6BD59974}" srcOrd="3" destOrd="0" presId="urn:microsoft.com/office/officeart/2018/2/layout/IconVerticalSolidList"/>
    <dgm:cxn modelId="{67766593-893B-4610-9070-6945D301BA59}" type="presParOf" srcId="{00FF2E2B-5CDD-464C-AF21-9D5F178FE287}" destId="{14A0D19A-6770-4940-B41E-C0663A0EABAB}" srcOrd="1" destOrd="0" presId="urn:microsoft.com/office/officeart/2018/2/layout/IconVerticalSolidList"/>
    <dgm:cxn modelId="{093E78DB-71E0-4FF9-87C3-BB0392A1DA9A}" type="presParOf" srcId="{00FF2E2B-5CDD-464C-AF21-9D5F178FE287}" destId="{60B3784D-A22B-4B4E-88E2-2F680D0A0D88}" srcOrd="2" destOrd="0" presId="urn:microsoft.com/office/officeart/2018/2/layout/IconVerticalSolidList"/>
    <dgm:cxn modelId="{486A020B-5C5C-4966-A82C-E2FD13A047C8}" type="presParOf" srcId="{60B3784D-A22B-4B4E-88E2-2F680D0A0D88}" destId="{F24C5AD4-6DCD-41DF-8C6D-4BF95F36ADF3}" srcOrd="0" destOrd="0" presId="urn:microsoft.com/office/officeart/2018/2/layout/IconVerticalSolidList"/>
    <dgm:cxn modelId="{D2BCC2D5-3052-4124-94D9-CA3BD9E1358B}" type="presParOf" srcId="{60B3784D-A22B-4B4E-88E2-2F680D0A0D88}" destId="{DD600218-B90D-4F1A-9838-C8106CDE7A92}" srcOrd="1" destOrd="0" presId="urn:microsoft.com/office/officeart/2018/2/layout/IconVerticalSolidList"/>
    <dgm:cxn modelId="{CB57743A-F9B9-4148-B4CF-6B79F24A15C5}" type="presParOf" srcId="{60B3784D-A22B-4B4E-88E2-2F680D0A0D88}" destId="{0224E24A-3022-4859-9C7B-E96E4C39261B}" srcOrd="2" destOrd="0" presId="urn:microsoft.com/office/officeart/2018/2/layout/IconVerticalSolidList"/>
    <dgm:cxn modelId="{0842B3FC-10C0-41C0-8DE7-779825D60BA2}" type="presParOf" srcId="{60B3784D-A22B-4B4E-88E2-2F680D0A0D88}" destId="{5464F4CE-1FD3-4673-8DBB-2FFDE01FDB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968B2543.xml><?xml version="1.0" encoding="utf-8"?>
<dgm:dataModel xmlns:dgm="http://schemas.openxmlformats.org/drawingml/2006/diagram" xmlns:a="http://schemas.openxmlformats.org/drawingml/2006/main">
  <dgm:ptLst>
    <dgm:pt modelId="{3F7D7466-BA4F-471B-B07A-AB77C0A92470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00A22A-845B-4500-9EE2-3BA7E7DCFB6A}">
      <dgm:prSet/>
      <dgm:spPr/>
      <dgm:t>
        <a:bodyPr/>
        <a:lstStyle/>
        <a:p>
          <a:r>
            <a:rPr lang="en-US"/>
            <a:t>Visualizing</a:t>
          </a:r>
        </a:p>
      </dgm:t>
    </dgm:pt>
    <dgm:pt modelId="{EE0C4DF2-2B24-42D2-99C6-4F0D4CA9EF04}" type="parTrans" cxnId="{F5158F68-E168-47A1-90FF-E664468FBC48}">
      <dgm:prSet/>
      <dgm:spPr/>
      <dgm:t>
        <a:bodyPr/>
        <a:lstStyle/>
        <a:p>
          <a:endParaRPr lang="en-US"/>
        </a:p>
      </dgm:t>
    </dgm:pt>
    <dgm:pt modelId="{E809C6B3-B834-43E3-BA83-810855B05A68}" type="sibTrans" cxnId="{F5158F68-E168-47A1-90FF-E664468FBC48}">
      <dgm:prSet/>
      <dgm:spPr/>
      <dgm:t>
        <a:bodyPr/>
        <a:lstStyle/>
        <a:p>
          <a:endParaRPr lang="en-US"/>
        </a:p>
      </dgm:t>
    </dgm:pt>
    <dgm:pt modelId="{E28521F4-6A3C-4443-A0F0-CEA1949022CF}">
      <dgm:prSet/>
      <dgm:spPr/>
      <dgm:t>
        <a:bodyPr/>
        <a:lstStyle/>
        <a:p>
          <a:r>
            <a:rPr lang="en-US"/>
            <a:t>Visualizing the price distribution using boxplot</a:t>
          </a:r>
        </a:p>
      </dgm:t>
    </dgm:pt>
    <dgm:pt modelId="{FE773150-B308-4ECE-9945-06F0F5FCD9AA}" type="parTrans" cxnId="{BD462E44-B283-4B44-9903-C72A1E7B58A6}">
      <dgm:prSet/>
      <dgm:spPr/>
      <dgm:t>
        <a:bodyPr/>
        <a:lstStyle/>
        <a:p>
          <a:endParaRPr lang="en-US"/>
        </a:p>
      </dgm:t>
    </dgm:pt>
    <dgm:pt modelId="{C364DF8A-03CC-4B2F-990C-2B6631B5DE16}" type="sibTrans" cxnId="{BD462E44-B283-4B44-9903-C72A1E7B58A6}">
      <dgm:prSet/>
      <dgm:spPr/>
      <dgm:t>
        <a:bodyPr/>
        <a:lstStyle/>
        <a:p>
          <a:endParaRPr lang="en-US"/>
        </a:p>
      </dgm:t>
    </dgm:pt>
    <dgm:pt modelId="{C9A1727D-1462-48DD-AF71-DDC5D3150962}">
      <dgm:prSet/>
      <dgm:spPr/>
      <dgm:t>
        <a:bodyPr/>
        <a:lstStyle/>
        <a:p>
          <a:r>
            <a:rPr lang="en-US"/>
            <a:t>Visualizing</a:t>
          </a:r>
        </a:p>
      </dgm:t>
    </dgm:pt>
    <dgm:pt modelId="{422A884B-CDB9-4175-8466-F0CCE370B975}" type="parTrans" cxnId="{84AC9A01-C62E-4C89-AF79-4707BA1690A0}">
      <dgm:prSet/>
      <dgm:spPr/>
      <dgm:t>
        <a:bodyPr/>
        <a:lstStyle/>
        <a:p>
          <a:endParaRPr lang="en-US"/>
        </a:p>
      </dgm:t>
    </dgm:pt>
    <dgm:pt modelId="{9306643E-7EE4-4E3B-8768-6CF8ECE24EB8}" type="sibTrans" cxnId="{84AC9A01-C62E-4C89-AF79-4707BA1690A0}">
      <dgm:prSet/>
      <dgm:spPr/>
      <dgm:t>
        <a:bodyPr/>
        <a:lstStyle/>
        <a:p>
          <a:endParaRPr lang="en-US"/>
        </a:p>
      </dgm:t>
    </dgm:pt>
    <dgm:pt modelId="{E5716AD5-6F56-430B-8824-706677A8D292}">
      <dgm:prSet/>
      <dgm:spPr/>
      <dgm:t>
        <a:bodyPr/>
        <a:lstStyle/>
        <a:p>
          <a:r>
            <a:rPr lang="en-US"/>
            <a:t>Visualizing the distribution using the distplot</a:t>
          </a:r>
        </a:p>
      </dgm:t>
    </dgm:pt>
    <dgm:pt modelId="{7F9D501A-E988-4D9C-8985-E61C80FC04B5}" type="parTrans" cxnId="{7F98EC0B-1636-42C7-9772-594859F997D6}">
      <dgm:prSet/>
      <dgm:spPr/>
      <dgm:t>
        <a:bodyPr/>
        <a:lstStyle/>
        <a:p>
          <a:endParaRPr lang="en-US"/>
        </a:p>
      </dgm:t>
    </dgm:pt>
    <dgm:pt modelId="{FFB38C2C-2689-4908-A48A-E892FC8F9C24}" type="sibTrans" cxnId="{7F98EC0B-1636-42C7-9772-594859F997D6}">
      <dgm:prSet/>
      <dgm:spPr/>
      <dgm:t>
        <a:bodyPr/>
        <a:lstStyle/>
        <a:p>
          <a:endParaRPr lang="en-US"/>
        </a:p>
      </dgm:t>
    </dgm:pt>
    <dgm:pt modelId="{8C03D0FF-D637-4AE7-BF31-BF3871FD83EA}">
      <dgm:prSet/>
      <dgm:spPr/>
      <dgm:t>
        <a:bodyPr/>
        <a:lstStyle/>
        <a:p>
          <a:r>
            <a:rPr lang="en-US"/>
            <a:t>Visualizing</a:t>
          </a:r>
        </a:p>
      </dgm:t>
    </dgm:pt>
    <dgm:pt modelId="{C9E73929-A4A1-4407-89F3-8F7D20E7CA44}" type="parTrans" cxnId="{7C08ABC4-CDD8-4E5D-A69B-07784A6CBC4C}">
      <dgm:prSet/>
      <dgm:spPr/>
      <dgm:t>
        <a:bodyPr/>
        <a:lstStyle/>
        <a:p>
          <a:endParaRPr lang="en-US"/>
        </a:p>
      </dgm:t>
    </dgm:pt>
    <dgm:pt modelId="{D427A953-3B63-4EA8-90B1-D1D50D2B1A02}" type="sibTrans" cxnId="{7C08ABC4-CDD8-4E5D-A69B-07784A6CBC4C}">
      <dgm:prSet/>
      <dgm:spPr/>
      <dgm:t>
        <a:bodyPr/>
        <a:lstStyle/>
        <a:p>
          <a:endParaRPr lang="en-US"/>
        </a:p>
      </dgm:t>
    </dgm:pt>
    <dgm:pt modelId="{8D395DFD-77DC-4110-AB19-4A9D457167C1}">
      <dgm:prSet/>
      <dgm:spPr/>
      <dgm:t>
        <a:bodyPr/>
        <a:lstStyle/>
        <a:p>
          <a:r>
            <a:rPr lang="en-US"/>
            <a:t>Visualizing the count of each brand using the count plot</a:t>
          </a:r>
        </a:p>
      </dgm:t>
    </dgm:pt>
    <dgm:pt modelId="{E9B5AA99-2CC2-4E52-A490-0184B2CB7E84}" type="parTrans" cxnId="{45794F5D-A5A1-4FF7-80F2-89B9E1A71EB5}">
      <dgm:prSet/>
      <dgm:spPr/>
      <dgm:t>
        <a:bodyPr/>
        <a:lstStyle/>
        <a:p>
          <a:endParaRPr lang="en-US"/>
        </a:p>
      </dgm:t>
    </dgm:pt>
    <dgm:pt modelId="{08A640FC-0AB7-4E99-8223-A9296A03F8F4}" type="sibTrans" cxnId="{45794F5D-A5A1-4FF7-80F2-89B9E1A71EB5}">
      <dgm:prSet/>
      <dgm:spPr/>
      <dgm:t>
        <a:bodyPr/>
        <a:lstStyle/>
        <a:p>
          <a:endParaRPr lang="en-US"/>
        </a:p>
      </dgm:t>
    </dgm:pt>
    <dgm:pt modelId="{3B52F625-1B57-45A5-868F-C0BF61D9158A}">
      <dgm:prSet/>
      <dgm:spPr/>
      <dgm:t>
        <a:bodyPr/>
        <a:lstStyle/>
        <a:p>
          <a:r>
            <a:rPr lang="en-US"/>
            <a:t>Using</a:t>
          </a:r>
        </a:p>
      </dgm:t>
    </dgm:pt>
    <dgm:pt modelId="{C4BEF267-FEBB-4896-9B57-0E9E2CB497D2}" type="parTrans" cxnId="{1B4B2F5F-2C74-4C03-815D-AC28E4E35318}">
      <dgm:prSet/>
      <dgm:spPr/>
      <dgm:t>
        <a:bodyPr/>
        <a:lstStyle/>
        <a:p>
          <a:endParaRPr lang="en-US"/>
        </a:p>
      </dgm:t>
    </dgm:pt>
    <dgm:pt modelId="{1315BD9D-AB9D-4298-8E0B-7C5B4B28B588}" type="sibTrans" cxnId="{1B4B2F5F-2C74-4C03-815D-AC28E4E35318}">
      <dgm:prSet/>
      <dgm:spPr/>
      <dgm:t>
        <a:bodyPr/>
        <a:lstStyle/>
        <a:p>
          <a:endParaRPr lang="en-US"/>
        </a:p>
      </dgm:t>
    </dgm:pt>
    <dgm:pt modelId="{62BBED36-589A-4BC1-BB4F-47BC32A5AE45}">
      <dgm:prSet/>
      <dgm:spPr/>
      <dgm:t>
        <a:bodyPr/>
        <a:lstStyle/>
        <a:p>
          <a:r>
            <a:rPr lang="en-US"/>
            <a:t>Using group by method to visualize maximum and minimum price of each laptops</a:t>
          </a:r>
        </a:p>
      </dgm:t>
    </dgm:pt>
    <dgm:pt modelId="{317620A3-A721-4E5D-BABB-5CC09D1676C9}" type="parTrans" cxnId="{46E69C0D-4868-4781-BD3A-30259717D32E}">
      <dgm:prSet/>
      <dgm:spPr/>
      <dgm:t>
        <a:bodyPr/>
        <a:lstStyle/>
        <a:p>
          <a:endParaRPr lang="en-US"/>
        </a:p>
      </dgm:t>
    </dgm:pt>
    <dgm:pt modelId="{A8977213-16D4-4ADA-8DED-85703ECF1574}" type="sibTrans" cxnId="{46E69C0D-4868-4781-BD3A-30259717D32E}">
      <dgm:prSet/>
      <dgm:spPr/>
      <dgm:t>
        <a:bodyPr/>
        <a:lstStyle/>
        <a:p>
          <a:endParaRPr lang="en-US"/>
        </a:p>
      </dgm:t>
    </dgm:pt>
  </dgm:ptLst>
  <dgm:cxnLst>
    <dgm:cxn modelId="{84AC9A01-C62E-4C89-AF79-4707BA1690A0}" srcId="{3F7D7466-BA4F-471B-B07A-AB77C0A92470}" destId="{C9A1727D-1462-48DD-AF71-DDC5D3150962}" srcOrd="1" destOrd="0" parTransId="{422A884B-CDB9-4175-8466-F0CCE370B975}" sibTransId="{9306643E-7EE4-4E3B-8768-6CF8ECE24EB8}"/>
    <dgm:cxn modelId="{7F98EC0B-1636-42C7-9772-594859F997D6}" srcId="{C9A1727D-1462-48DD-AF71-DDC5D3150962}" destId="{E5716AD5-6F56-430B-8824-706677A8D292}" srcOrd="0" destOrd="0" parTransId="{7F9D501A-E988-4D9C-8985-E61C80FC04B5}" sibTransId="{FFB38C2C-2689-4908-A48A-E892FC8F9C24}"/>
    <dgm:cxn modelId="{46E69C0D-4868-4781-BD3A-30259717D32E}" srcId="{3B52F625-1B57-45A5-868F-C0BF61D9158A}" destId="{62BBED36-589A-4BC1-BB4F-47BC32A5AE45}" srcOrd="0" destOrd="0" parTransId="{317620A3-A721-4E5D-BABB-5CC09D1676C9}" sibTransId="{A8977213-16D4-4ADA-8DED-85703ECF1574}"/>
    <dgm:cxn modelId="{45794F5D-A5A1-4FF7-80F2-89B9E1A71EB5}" srcId="{8C03D0FF-D637-4AE7-BF31-BF3871FD83EA}" destId="{8D395DFD-77DC-4110-AB19-4A9D457167C1}" srcOrd="0" destOrd="0" parTransId="{E9B5AA99-2CC2-4E52-A490-0184B2CB7E84}" sibTransId="{08A640FC-0AB7-4E99-8223-A9296A03F8F4}"/>
    <dgm:cxn modelId="{1B4B2F5F-2C74-4C03-815D-AC28E4E35318}" srcId="{3F7D7466-BA4F-471B-B07A-AB77C0A92470}" destId="{3B52F625-1B57-45A5-868F-C0BF61D9158A}" srcOrd="3" destOrd="0" parTransId="{C4BEF267-FEBB-4896-9B57-0E9E2CB497D2}" sibTransId="{1315BD9D-AB9D-4298-8E0B-7C5B4B28B588}"/>
    <dgm:cxn modelId="{BD462E44-B283-4B44-9903-C72A1E7B58A6}" srcId="{8000A22A-845B-4500-9EE2-3BA7E7DCFB6A}" destId="{E28521F4-6A3C-4443-A0F0-CEA1949022CF}" srcOrd="0" destOrd="0" parTransId="{FE773150-B308-4ECE-9945-06F0F5FCD9AA}" sibTransId="{C364DF8A-03CC-4B2F-990C-2B6631B5DE16}"/>
    <dgm:cxn modelId="{F5158F68-E168-47A1-90FF-E664468FBC48}" srcId="{3F7D7466-BA4F-471B-B07A-AB77C0A92470}" destId="{8000A22A-845B-4500-9EE2-3BA7E7DCFB6A}" srcOrd="0" destOrd="0" parTransId="{EE0C4DF2-2B24-42D2-99C6-4F0D4CA9EF04}" sibTransId="{E809C6B3-B834-43E3-BA83-810855B05A68}"/>
    <dgm:cxn modelId="{7C08ABC4-CDD8-4E5D-A69B-07784A6CBC4C}" srcId="{3F7D7466-BA4F-471B-B07A-AB77C0A92470}" destId="{8C03D0FF-D637-4AE7-BF31-BF3871FD83EA}" srcOrd="2" destOrd="0" parTransId="{C9E73929-A4A1-4407-89F3-8F7D20E7CA44}" sibTransId="{D427A953-3B63-4EA8-90B1-D1D50D2B1A0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9E6B583.xml><?xml version="1.0" encoding="utf-8"?>
<dgm:dataModel xmlns:dgm="http://schemas.openxmlformats.org/drawingml/2006/diagram" xmlns:a="http://schemas.openxmlformats.org/drawingml/2006/main">
  <dgm:ptLst>
    <dgm:pt modelId="{333DA685-DA66-4B48-9109-D11BA09166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FEC356A-AAD5-474B-A1F6-31B484650E86}">
      <dgm:prSet/>
      <dgm:spPr/>
      <dgm:t>
        <a:bodyPr/>
        <a:lstStyle/>
        <a:p>
          <a:r>
            <a:rPr lang="en-US"/>
            <a:t>Define web scraping: extracting data from websites using automated tools</a:t>
          </a:r>
        </a:p>
      </dgm:t>
    </dgm:pt>
    <dgm:pt modelId="{47D97807-F30B-44A9-930C-C088F6DEC682}" type="parTrans" cxnId="{89496F55-FC5B-41F5-951B-ECE1539725C5}">
      <dgm:prSet/>
      <dgm:spPr/>
      <dgm:t>
        <a:bodyPr/>
        <a:lstStyle/>
        <a:p>
          <a:endParaRPr lang="en-US"/>
        </a:p>
      </dgm:t>
    </dgm:pt>
    <dgm:pt modelId="{A63C5BC8-0084-4B59-96FF-19F3533A53F4}" type="sibTrans" cxnId="{89496F55-FC5B-41F5-951B-ECE1539725C5}">
      <dgm:prSet/>
      <dgm:spPr/>
      <dgm:t>
        <a:bodyPr/>
        <a:lstStyle/>
        <a:p>
          <a:endParaRPr lang="en-US"/>
        </a:p>
      </dgm:t>
    </dgm:pt>
    <dgm:pt modelId="{67E8E720-54C6-45FA-B51E-D975114A9E36}">
      <dgm:prSet/>
      <dgm:spPr/>
      <dgm:t>
        <a:bodyPr/>
        <a:lstStyle/>
        <a:p>
          <a:r>
            <a:rPr lang="en-US"/>
            <a:t>Explain the relevance of web scraping in this project: collecting real-time data for analysis</a:t>
          </a:r>
        </a:p>
      </dgm:t>
    </dgm:pt>
    <dgm:pt modelId="{3499268D-ED71-489E-A8FA-9E428C47E797}" type="parTrans" cxnId="{E7D4B9E9-5E3B-488E-9777-539640616E8A}">
      <dgm:prSet/>
      <dgm:spPr/>
      <dgm:t>
        <a:bodyPr/>
        <a:lstStyle/>
        <a:p>
          <a:endParaRPr lang="en-US"/>
        </a:p>
      </dgm:t>
    </dgm:pt>
    <dgm:pt modelId="{F485CBA8-5C66-4328-BB84-B74F628890C1}" type="sibTrans" cxnId="{E7D4B9E9-5E3B-488E-9777-539640616E8A}">
      <dgm:prSet/>
      <dgm:spPr/>
      <dgm:t>
        <a:bodyPr/>
        <a:lstStyle/>
        <a:p>
          <a:endParaRPr lang="en-US"/>
        </a:p>
      </dgm:t>
    </dgm:pt>
    <dgm:pt modelId="{14E2C004-8139-4560-9418-81AF64C61B6B}">
      <dgm:prSet/>
      <dgm:spPr/>
      <dgm:t>
        <a:bodyPr/>
        <a:lstStyle/>
        <a:p>
          <a:r>
            <a:rPr lang="en-US"/>
            <a:t>Highlight the ethical considerations: respecting website terms of use, not overloading the server, and not collecting private information</a:t>
          </a:r>
        </a:p>
      </dgm:t>
    </dgm:pt>
    <dgm:pt modelId="{3D804AB3-13CB-4D66-9DAA-723DDC6C3917}" type="parTrans" cxnId="{52472471-C8A4-4EA5-878B-C201B732B407}">
      <dgm:prSet/>
      <dgm:spPr/>
      <dgm:t>
        <a:bodyPr/>
        <a:lstStyle/>
        <a:p>
          <a:endParaRPr lang="en-US"/>
        </a:p>
      </dgm:t>
    </dgm:pt>
    <dgm:pt modelId="{621422ED-3F9D-436D-B3E3-A34418CDEE9D}" type="sibTrans" cxnId="{52472471-C8A4-4EA5-878B-C201B732B407}">
      <dgm:prSet/>
      <dgm:spPr/>
      <dgm:t>
        <a:bodyPr/>
        <a:lstStyle/>
        <a:p>
          <a:endParaRPr lang="en-US"/>
        </a:p>
      </dgm:t>
    </dgm:pt>
    <dgm:pt modelId="{8FAB4DEC-3B54-47B6-B3BC-CCC99A10A003}" type="pres">
      <dgm:prSet presAssocID="{333DA685-DA66-4B48-9109-D11BA091663C}" presName="root" presStyleCnt="0">
        <dgm:presLayoutVars>
          <dgm:dir/>
          <dgm:resizeHandles val="exact"/>
        </dgm:presLayoutVars>
      </dgm:prSet>
      <dgm:spPr/>
    </dgm:pt>
    <dgm:pt modelId="{A20CE033-3058-4872-86C1-3C7226385E1E}" type="pres">
      <dgm:prSet presAssocID="{1FEC356A-AAD5-474B-A1F6-31B484650E86}" presName="compNode" presStyleCnt="0"/>
      <dgm:spPr/>
    </dgm:pt>
    <dgm:pt modelId="{71D2FD7B-EC13-4111-A754-E58E2C00BF32}" type="pres">
      <dgm:prSet presAssocID="{1FEC356A-AAD5-474B-A1F6-31B484650E86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9D62505-6580-4B12-98B4-01711056D9E4}" type="pres">
      <dgm:prSet presAssocID="{1FEC356A-AAD5-474B-A1F6-31B484650E86}" presName="spaceRect" presStyleCnt="0"/>
      <dgm:spPr/>
    </dgm:pt>
    <dgm:pt modelId="{31876E95-9551-478A-8CBB-48DB12CB1EEE}" type="pres">
      <dgm:prSet presAssocID="{1FEC356A-AAD5-474B-A1F6-31B484650E86}" presName="textRect" presStyleLbl="revTx" presStyleIdx="0" presStyleCnt="3">
        <dgm:presLayoutVars>
          <dgm:chMax val="1"/>
          <dgm:chPref val="1"/>
        </dgm:presLayoutVars>
      </dgm:prSet>
      <dgm:spPr/>
    </dgm:pt>
    <dgm:pt modelId="{8761BAA0-039F-4EDB-BE37-C25773D0F34B}" type="pres">
      <dgm:prSet presAssocID="{A63C5BC8-0084-4B59-96FF-19F3533A53F4}" presName="sibTrans" presStyleCnt="0"/>
      <dgm:spPr/>
    </dgm:pt>
    <dgm:pt modelId="{8D1076A5-06C2-4FF9-B2A9-DDBF8796A591}" type="pres">
      <dgm:prSet presAssocID="{67E8E720-54C6-45FA-B51E-D975114A9E36}" presName="compNode" presStyleCnt="0"/>
      <dgm:spPr/>
    </dgm:pt>
    <dgm:pt modelId="{CA5520A3-0580-41C4-9D99-4A3F99011972}" type="pres">
      <dgm:prSet presAssocID="{67E8E720-54C6-45FA-B51E-D975114A9E36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70F6894-9D58-4129-B76F-51B71F5E388F}" type="pres">
      <dgm:prSet presAssocID="{67E8E720-54C6-45FA-B51E-D975114A9E36}" presName="spaceRect" presStyleCnt="0"/>
      <dgm:spPr/>
    </dgm:pt>
    <dgm:pt modelId="{6D7F59CC-61E7-4C2A-BF49-BFE1CA5A9DFB}" type="pres">
      <dgm:prSet presAssocID="{67E8E720-54C6-45FA-B51E-D975114A9E36}" presName="textRect" presStyleLbl="revTx" presStyleIdx="1" presStyleCnt="3">
        <dgm:presLayoutVars>
          <dgm:chMax val="1"/>
          <dgm:chPref val="1"/>
        </dgm:presLayoutVars>
      </dgm:prSet>
      <dgm:spPr/>
    </dgm:pt>
    <dgm:pt modelId="{65FB4D06-A84A-485D-A0DA-34F48BD56C80}" type="pres">
      <dgm:prSet presAssocID="{F485CBA8-5C66-4328-BB84-B74F628890C1}" presName="sibTrans" presStyleCnt="0"/>
      <dgm:spPr/>
    </dgm:pt>
    <dgm:pt modelId="{E7E411DB-C3DE-426B-BB2C-6B7278C84BB1}" type="pres">
      <dgm:prSet presAssocID="{14E2C004-8139-4560-9418-81AF64C61B6B}" presName="compNode" presStyleCnt="0"/>
      <dgm:spPr/>
    </dgm:pt>
    <dgm:pt modelId="{C21C98A1-64BD-4342-B834-904CB6685A2C}" type="pres">
      <dgm:prSet presAssocID="{14E2C004-8139-4560-9418-81AF64C61B6B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B95C0FA-67F1-494D-B890-6C770FCEE038}" type="pres">
      <dgm:prSet presAssocID="{14E2C004-8139-4560-9418-81AF64C61B6B}" presName="spaceRect" presStyleCnt="0"/>
      <dgm:spPr/>
    </dgm:pt>
    <dgm:pt modelId="{2A9E759B-59AB-4924-A989-6C934222BC9B}" type="pres">
      <dgm:prSet presAssocID="{14E2C004-8139-4560-9418-81AF64C61B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CFFA5C-858D-49D7-B1AB-6F3640CC0B76}" type="presOf" srcId="{1FEC356A-AAD5-474B-A1F6-31B484650E86}" destId="{31876E95-9551-478A-8CBB-48DB12CB1EEE}" srcOrd="0" destOrd="0" presId="urn:microsoft.com/office/officeart/2018/2/layout/IconLabelList"/>
    <dgm:cxn modelId="{52472471-C8A4-4EA5-878B-C201B732B407}" srcId="{333DA685-DA66-4B48-9109-D11BA091663C}" destId="{14E2C004-8139-4560-9418-81AF64C61B6B}" srcOrd="2" destOrd="0" parTransId="{3D804AB3-13CB-4D66-9DAA-723DDC6C3917}" sibTransId="{621422ED-3F9D-436D-B3E3-A34418CDEE9D}"/>
    <dgm:cxn modelId="{89496F55-FC5B-41F5-951B-ECE1539725C5}" srcId="{333DA685-DA66-4B48-9109-D11BA091663C}" destId="{1FEC356A-AAD5-474B-A1F6-31B484650E86}" srcOrd="0" destOrd="0" parTransId="{47D97807-F30B-44A9-930C-C088F6DEC682}" sibTransId="{A63C5BC8-0084-4B59-96FF-19F3533A53F4}"/>
    <dgm:cxn modelId="{6764C676-9964-435F-8EFA-70555A6D5300}" type="presOf" srcId="{14E2C004-8139-4560-9418-81AF64C61B6B}" destId="{2A9E759B-59AB-4924-A989-6C934222BC9B}" srcOrd="0" destOrd="0" presId="urn:microsoft.com/office/officeart/2018/2/layout/IconLabelList"/>
    <dgm:cxn modelId="{04B314CC-C4EF-4075-9627-7BA24E5EC47E}" type="presOf" srcId="{333DA685-DA66-4B48-9109-D11BA091663C}" destId="{8FAB4DEC-3B54-47B6-B3BC-CCC99A10A003}" srcOrd="0" destOrd="0" presId="urn:microsoft.com/office/officeart/2018/2/layout/IconLabelList"/>
    <dgm:cxn modelId="{C58207E8-12BF-496F-A323-67B05520FCA6}" type="presOf" srcId="{67E8E720-54C6-45FA-B51E-D975114A9E36}" destId="{6D7F59CC-61E7-4C2A-BF49-BFE1CA5A9DFB}" srcOrd="0" destOrd="0" presId="urn:microsoft.com/office/officeart/2018/2/layout/IconLabelList"/>
    <dgm:cxn modelId="{E7D4B9E9-5E3B-488E-9777-539640616E8A}" srcId="{333DA685-DA66-4B48-9109-D11BA091663C}" destId="{67E8E720-54C6-45FA-B51E-D975114A9E36}" srcOrd="1" destOrd="0" parTransId="{3499268D-ED71-489E-A8FA-9E428C47E797}" sibTransId="{F485CBA8-5C66-4328-BB84-B74F628890C1}"/>
    <dgm:cxn modelId="{46BF8E4A-FBD0-4E27-9855-99C84F1E6A69}" type="presParOf" srcId="{8FAB4DEC-3B54-47B6-B3BC-CCC99A10A003}" destId="{A20CE033-3058-4872-86C1-3C7226385E1E}" srcOrd="0" destOrd="0" presId="urn:microsoft.com/office/officeart/2018/2/layout/IconLabelList"/>
    <dgm:cxn modelId="{8902548F-A67F-44B9-86CC-5A26B926998B}" type="presParOf" srcId="{A20CE033-3058-4872-86C1-3C7226385E1E}" destId="{71D2FD7B-EC13-4111-A754-E58E2C00BF32}" srcOrd="0" destOrd="0" presId="urn:microsoft.com/office/officeart/2018/2/layout/IconLabelList"/>
    <dgm:cxn modelId="{96B44731-A43C-4C35-87C4-CA8FAF402282}" type="presParOf" srcId="{A20CE033-3058-4872-86C1-3C7226385E1E}" destId="{19D62505-6580-4B12-98B4-01711056D9E4}" srcOrd="1" destOrd="0" presId="urn:microsoft.com/office/officeart/2018/2/layout/IconLabelList"/>
    <dgm:cxn modelId="{678EB91E-F6BF-4D0F-B02B-08E08FE33DD1}" type="presParOf" srcId="{A20CE033-3058-4872-86C1-3C7226385E1E}" destId="{31876E95-9551-478A-8CBB-48DB12CB1EEE}" srcOrd="2" destOrd="0" presId="urn:microsoft.com/office/officeart/2018/2/layout/IconLabelList"/>
    <dgm:cxn modelId="{4A38B19B-18CB-49B2-B3D4-0FD67EA14E43}" type="presParOf" srcId="{8FAB4DEC-3B54-47B6-B3BC-CCC99A10A003}" destId="{8761BAA0-039F-4EDB-BE37-C25773D0F34B}" srcOrd="1" destOrd="0" presId="urn:microsoft.com/office/officeart/2018/2/layout/IconLabelList"/>
    <dgm:cxn modelId="{51E2CD46-33F3-43B8-89C5-EA2BBADF827E}" type="presParOf" srcId="{8FAB4DEC-3B54-47B6-B3BC-CCC99A10A003}" destId="{8D1076A5-06C2-4FF9-B2A9-DDBF8796A591}" srcOrd="2" destOrd="0" presId="urn:microsoft.com/office/officeart/2018/2/layout/IconLabelList"/>
    <dgm:cxn modelId="{F9CC6B2D-CF1B-441E-9420-323557ECA40F}" type="presParOf" srcId="{8D1076A5-06C2-4FF9-B2A9-DDBF8796A591}" destId="{CA5520A3-0580-41C4-9D99-4A3F99011972}" srcOrd="0" destOrd="0" presId="urn:microsoft.com/office/officeart/2018/2/layout/IconLabelList"/>
    <dgm:cxn modelId="{CB3933C3-CE52-4B32-995B-8E4586485CD6}" type="presParOf" srcId="{8D1076A5-06C2-4FF9-B2A9-DDBF8796A591}" destId="{170F6894-9D58-4129-B76F-51B71F5E388F}" srcOrd="1" destOrd="0" presId="urn:microsoft.com/office/officeart/2018/2/layout/IconLabelList"/>
    <dgm:cxn modelId="{3160A388-5559-48EB-A022-7E016A6B039C}" type="presParOf" srcId="{8D1076A5-06C2-4FF9-B2A9-DDBF8796A591}" destId="{6D7F59CC-61E7-4C2A-BF49-BFE1CA5A9DFB}" srcOrd="2" destOrd="0" presId="urn:microsoft.com/office/officeart/2018/2/layout/IconLabelList"/>
    <dgm:cxn modelId="{FB099172-136C-45F0-9525-FCAD19EB09F3}" type="presParOf" srcId="{8FAB4DEC-3B54-47B6-B3BC-CCC99A10A003}" destId="{65FB4D06-A84A-485D-A0DA-34F48BD56C80}" srcOrd="3" destOrd="0" presId="urn:microsoft.com/office/officeart/2018/2/layout/IconLabelList"/>
    <dgm:cxn modelId="{E411A7CA-568B-4D13-BA14-7342D180E841}" type="presParOf" srcId="{8FAB4DEC-3B54-47B6-B3BC-CCC99A10A003}" destId="{E7E411DB-C3DE-426B-BB2C-6B7278C84BB1}" srcOrd="4" destOrd="0" presId="urn:microsoft.com/office/officeart/2018/2/layout/IconLabelList"/>
    <dgm:cxn modelId="{2DB2CCB1-3C5C-43F4-8BB2-9BC122A556E4}" type="presParOf" srcId="{E7E411DB-C3DE-426B-BB2C-6B7278C84BB1}" destId="{C21C98A1-64BD-4342-B834-904CB6685A2C}" srcOrd="0" destOrd="0" presId="urn:microsoft.com/office/officeart/2018/2/layout/IconLabelList"/>
    <dgm:cxn modelId="{225AC954-65B5-475D-BC92-E629869B88C3}" type="presParOf" srcId="{E7E411DB-C3DE-426B-BB2C-6B7278C84BB1}" destId="{7B95C0FA-67F1-494D-B890-6C770FCEE038}" srcOrd="1" destOrd="0" presId="urn:microsoft.com/office/officeart/2018/2/layout/IconLabelList"/>
    <dgm:cxn modelId="{9D34BAD5-A4B8-42A2-8177-A93C024F2CDB}" type="presParOf" srcId="{E7E411DB-C3DE-426B-BB2C-6B7278C84BB1}" destId="{2A9E759B-59AB-4924-A989-6C934222BC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A23B019D.xml><?xml version="1.0" encoding="utf-8"?>
<dgm:dataModel xmlns:dgm="http://schemas.openxmlformats.org/drawingml/2006/diagram" xmlns:a="http://schemas.openxmlformats.org/drawingml/2006/main">
  <dgm:ptLst>
    <dgm:pt modelId="{125F672F-18B7-460E-8B2B-39FCDC8A12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BF5371-42AB-4206-859D-4AA267978BA4}">
      <dgm:prSet/>
      <dgm:spPr/>
      <dgm:t>
        <a:bodyPr/>
        <a:lstStyle/>
        <a:p>
          <a:r>
            <a:rPr lang="en-US"/>
            <a:t>Programming Language: Python</a:t>
          </a:r>
        </a:p>
      </dgm:t>
    </dgm:pt>
    <dgm:pt modelId="{439D7409-0A19-4CD4-B4BC-F30FE70554F7}" type="parTrans" cxnId="{0A4A9059-E0C6-48FC-9C32-BED9E7E2E739}">
      <dgm:prSet/>
      <dgm:spPr/>
      <dgm:t>
        <a:bodyPr/>
        <a:lstStyle/>
        <a:p>
          <a:endParaRPr lang="en-US"/>
        </a:p>
      </dgm:t>
    </dgm:pt>
    <dgm:pt modelId="{9D84D598-B0AD-49AA-A8F8-2F1DF76D57B7}" type="sibTrans" cxnId="{0A4A9059-E0C6-48FC-9C32-BED9E7E2E739}">
      <dgm:prSet/>
      <dgm:spPr/>
      <dgm:t>
        <a:bodyPr/>
        <a:lstStyle/>
        <a:p>
          <a:endParaRPr lang="en-US"/>
        </a:p>
      </dgm:t>
    </dgm:pt>
    <dgm:pt modelId="{4AC4A086-A597-4249-AF59-A47DFA06F37B}">
      <dgm:prSet/>
      <dgm:spPr/>
      <dgm:t>
        <a:bodyPr/>
        <a:lstStyle/>
        <a:p>
          <a:r>
            <a:rPr lang="en-US"/>
            <a:t>Libraries: Beautiful Soup , Requests</a:t>
          </a:r>
        </a:p>
      </dgm:t>
    </dgm:pt>
    <dgm:pt modelId="{773CB240-1147-4CC6-AB6E-B293F6FA349C}" type="parTrans" cxnId="{9FA8F203-6DB3-4928-890C-E5AE86DB8AF1}">
      <dgm:prSet/>
      <dgm:spPr/>
      <dgm:t>
        <a:bodyPr/>
        <a:lstStyle/>
        <a:p>
          <a:endParaRPr lang="en-US"/>
        </a:p>
      </dgm:t>
    </dgm:pt>
    <dgm:pt modelId="{FF346062-7FA4-4BE6-8540-C1BDF3637458}" type="sibTrans" cxnId="{9FA8F203-6DB3-4928-890C-E5AE86DB8AF1}">
      <dgm:prSet/>
      <dgm:spPr/>
      <dgm:t>
        <a:bodyPr/>
        <a:lstStyle/>
        <a:p>
          <a:endParaRPr lang="en-US"/>
        </a:p>
      </dgm:t>
    </dgm:pt>
    <dgm:pt modelId="{B82D1F3C-7D25-4C73-9D6C-FE9B6AEB9393}">
      <dgm:prSet/>
      <dgm:spPr/>
      <dgm:t>
        <a:bodyPr/>
        <a:lstStyle/>
        <a:p>
          <a:r>
            <a:rPr lang="en-US"/>
            <a:t>IDE: Jupyter Notebook</a:t>
          </a:r>
        </a:p>
      </dgm:t>
    </dgm:pt>
    <dgm:pt modelId="{3A6F8BCE-52A9-48BF-BE3B-957EAA5D7724}" type="parTrans" cxnId="{638CBDB6-40D2-42D4-ADB0-FDF7C997C1E2}">
      <dgm:prSet/>
      <dgm:spPr/>
      <dgm:t>
        <a:bodyPr/>
        <a:lstStyle/>
        <a:p>
          <a:endParaRPr lang="en-US"/>
        </a:p>
      </dgm:t>
    </dgm:pt>
    <dgm:pt modelId="{981D1AF5-D91D-49F7-BD5D-298A5AAB4EF8}" type="sibTrans" cxnId="{638CBDB6-40D2-42D4-ADB0-FDF7C997C1E2}">
      <dgm:prSet/>
      <dgm:spPr/>
      <dgm:t>
        <a:bodyPr/>
        <a:lstStyle/>
        <a:p>
          <a:endParaRPr lang="en-US"/>
        </a:p>
      </dgm:t>
    </dgm:pt>
    <dgm:pt modelId="{D605D34D-E767-4649-9CDD-EC2B28BEA813}">
      <dgm:prSet/>
      <dgm:spPr/>
      <dgm:t>
        <a:bodyPr/>
        <a:lstStyle/>
        <a:p>
          <a:r>
            <a:rPr lang="en-US"/>
            <a:t>Mention their significance in simplifying the scraping process</a:t>
          </a:r>
        </a:p>
      </dgm:t>
    </dgm:pt>
    <dgm:pt modelId="{C81D9444-40C4-4988-8848-8EE02131601C}" type="parTrans" cxnId="{851D3E28-C675-4A32-95B9-077EED57C5AF}">
      <dgm:prSet/>
      <dgm:spPr/>
      <dgm:t>
        <a:bodyPr/>
        <a:lstStyle/>
        <a:p>
          <a:endParaRPr lang="en-US"/>
        </a:p>
      </dgm:t>
    </dgm:pt>
    <dgm:pt modelId="{1A276D88-9813-46FF-9F11-CE0FA806781C}" type="sibTrans" cxnId="{851D3E28-C675-4A32-95B9-077EED57C5AF}">
      <dgm:prSet/>
      <dgm:spPr/>
      <dgm:t>
        <a:bodyPr/>
        <a:lstStyle/>
        <a:p>
          <a:endParaRPr lang="en-US"/>
        </a:p>
      </dgm:t>
    </dgm:pt>
    <dgm:pt modelId="{138BAD57-4CA6-45B6-8D24-9EAF63A26E4E}" type="pres">
      <dgm:prSet presAssocID="{125F672F-18B7-460E-8B2B-39FCDC8A1229}" presName="root" presStyleCnt="0">
        <dgm:presLayoutVars>
          <dgm:dir/>
          <dgm:resizeHandles val="exact"/>
        </dgm:presLayoutVars>
      </dgm:prSet>
      <dgm:spPr/>
    </dgm:pt>
    <dgm:pt modelId="{CE029BA5-B4BE-4C9F-AAA0-1BFBCB5164D5}" type="pres">
      <dgm:prSet presAssocID="{A6BF5371-42AB-4206-859D-4AA267978BA4}" presName="compNode" presStyleCnt="0"/>
      <dgm:spPr/>
    </dgm:pt>
    <dgm:pt modelId="{B0BD4F5C-BBBC-46E3-A98A-04AFA0026D9F}" type="pres">
      <dgm:prSet presAssocID="{A6BF5371-42AB-4206-859D-4AA267978BA4}" presName="bgRect" presStyleLbl="bgShp" presStyleIdx="0" presStyleCnt="4"/>
      <dgm:spPr/>
    </dgm:pt>
    <dgm:pt modelId="{8104E68E-0FB5-4FC7-B5E2-D80368E80A0D}" type="pres">
      <dgm:prSet presAssocID="{A6BF5371-42AB-4206-859D-4AA267978BA4}" presName="iconRect" presStyleLbl="node1" presStyleIdx="0" presStyleCnt="4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5A27DA-2C89-4964-8257-810219DA210C}" type="pres">
      <dgm:prSet presAssocID="{A6BF5371-42AB-4206-859D-4AA267978BA4}" presName="spaceRect" presStyleCnt="0"/>
      <dgm:spPr/>
    </dgm:pt>
    <dgm:pt modelId="{A9CF9788-0DF3-4053-BD23-9A32D1352B14}" type="pres">
      <dgm:prSet presAssocID="{A6BF5371-42AB-4206-859D-4AA267978BA4}" presName="parTx" presStyleLbl="revTx" presStyleIdx="0" presStyleCnt="4">
        <dgm:presLayoutVars>
          <dgm:chMax val="0"/>
          <dgm:chPref val="0"/>
        </dgm:presLayoutVars>
      </dgm:prSet>
      <dgm:spPr/>
    </dgm:pt>
    <dgm:pt modelId="{1AC391D5-F6ED-49D9-8DB5-ED7924D96B01}" type="pres">
      <dgm:prSet presAssocID="{9D84D598-B0AD-49AA-A8F8-2F1DF76D57B7}" presName="sibTrans" presStyleCnt="0"/>
      <dgm:spPr/>
    </dgm:pt>
    <dgm:pt modelId="{4244E179-AE35-4E8F-BD30-C3C706DA1FF1}" type="pres">
      <dgm:prSet presAssocID="{4AC4A086-A597-4249-AF59-A47DFA06F37B}" presName="compNode" presStyleCnt="0"/>
      <dgm:spPr/>
    </dgm:pt>
    <dgm:pt modelId="{60169D2D-CB09-478C-9A65-67F875095D49}" type="pres">
      <dgm:prSet presAssocID="{4AC4A086-A597-4249-AF59-A47DFA06F37B}" presName="bgRect" presStyleLbl="bgShp" presStyleIdx="1" presStyleCnt="4"/>
      <dgm:spPr/>
    </dgm:pt>
    <dgm:pt modelId="{B77ACC6E-BBCD-450F-A96C-375B5D392EF2}" type="pres">
      <dgm:prSet presAssocID="{4AC4A086-A597-4249-AF59-A47DFA06F37B}" presName="iconRect" presStyleLbl="node1" presStyleIdx="1" presStyleCnt="4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C595641-E7C1-47DA-85DB-7D2622349C86}" type="pres">
      <dgm:prSet presAssocID="{4AC4A086-A597-4249-AF59-A47DFA06F37B}" presName="spaceRect" presStyleCnt="0"/>
      <dgm:spPr/>
    </dgm:pt>
    <dgm:pt modelId="{E2558625-E252-492E-8C3F-5CD57934921C}" type="pres">
      <dgm:prSet presAssocID="{4AC4A086-A597-4249-AF59-A47DFA06F37B}" presName="parTx" presStyleLbl="revTx" presStyleIdx="1" presStyleCnt="4">
        <dgm:presLayoutVars>
          <dgm:chMax val="0"/>
          <dgm:chPref val="0"/>
        </dgm:presLayoutVars>
      </dgm:prSet>
      <dgm:spPr/>
    </dgm:pt>
    <dgm:pt modelId="{8A978B26-6D42-4AFF-B7D3-A99BB4D62F7B}" type="pres">
      <dgm:prSet presAssocID="{FF346062-7FA4-4BE6-8540-C1BDF3637458}" presName="sibTrans" presStyleCnt="0"/>
      <dgm:spPr/>
    </dgm:pt>
    <dgm:pt modelId="{5596B8EA-81C4-4035-A438-DDA95D7F0456}" type="pres">
      <dgm:prSet presAssocID="{B82D1F3C-7D25-4C73-9D6C-FE9B6AEB9393}" presName="compNode" presStyleCnt="0"/>
      <dgm:spPr/>
    </dgm:pt>
    <dgm:pt modelId="{60B6832B-5599-4A9E-BD93-0A23D007EF34}" type="pres">
      <dgm:prSet presAssocID="{B82D1F3C-7D25-4C73-9D6C-FE9B6AEB9393}" presName="bgRect" presStyleLbl="bgShp" presStyleIdx="2" presStyleCnt="4"/>
      <dgm:spPr/>
    </dgm:pt>
    <dgm:pt modelId="{3AD84550-F404-46BA-8201-058A5933E31A}" type="pres">
      <dgm:prSet presAssocID="{B82D1F3C-7D25-4C73-9D6C-FE9B6AEB9393}" presName="iconRect" presStyleLbl="node1" presStyleIdx="2" presStyleCnt="4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5630E25-D2F3-478A-86AD-78541D15FCD5}" type="pres">
      <dgm:prSet presAssocID="{B82D1F3C-7D25-4C73-9D6C-FE9B6AEB9393}" presName="spaceRect" presStyleCnt="0"/>
      <dgm:spPr/>
    </dgm:pt>
    <dgm:pt modelId="{653614AD-6229-486E-87C4-C48AE5670DC0}" type="pres">
      <dgm:prSet presAssocID="{B82D1F3C-7D25-4C73-9D6C-FE9B6AEB9393}" presName="parTx" presStyleLbl="revTx" presStyleIdx="2" presStyleCnt="4">
        <dgm:presLayoutVars>
          <dgm:chMax val="0"/>
          <dgm:chPref val="0"/>
        </dgm:presLayoutVars>
      </dgm:prSet>
      <dgm:spPr/>
    </dgm:pt>
    <dgm:pt modelId="{11A173D5-345A-4F69-9531-A7F24739D8AD}" type="pres">
      <dgm:prSet presAssocID="{981D1AF5-D91D-49F7-BD5D-298A5AAB4EF8}" presName="sibTrans" presStyleCnt="0"/>
      <dgm:spPr/>
    </dgm:pt>
    <dgm:pt modelId="{BD3D1991-2B56-475A-A61C-282D1FDA6B4B}" type="pres">
      <dgm:prSet presAssocID="{D605D34D-E767-4649-9CDD-EC2B28BEA813}" presName="compNode" presStyleCnt="0"/>
      <dgm:spPr/>
    </dgm:pt>
    <dgm:pt modelId="{9A76F9FF-74E1-4092-B89D-70CB9C7670AF}" type="pres">
      <dgm:prSet presAssocID="{D605D34D-E767-4649-9CDD-EC2B28BEA813}" presName="bgRect" presStyleLbl="bgShp" presStyleIdx="3" presStyleCnt="4"/>
      <dgm:spPr/>
    </dgm:pt>
    <dgm:pt modelId="{ECF5A4B3-4A05-4F5E-8880-A928BB47B8C4}" type="pres">
      <dgm:prSet presAssocID="{D605D34D-E767-4649-9CDD-EC2B28BEA813}" presName="iconRect" presStyleLbl="node1" presStyleIdx="3" presStyleCnt="4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EE3FC7-6509-4A1E-9A25-F614C64BC92E}" type="pres">
      <dgm:prSet presAssocID="{D605D34D-E767-4649-9CDD-EC2B28BEA813}" presName="spaceRect" presStyleCnt="0"/>
      <dgm:spPr/>
    </dgm:pt>
    <dgm:pt modelId="{2F2A6FBC-3543-474A-A4A1-889F9BA2EEA9}" type="pres">
      <dgm:prSet presAssocID="{D605D34D-E767-4649-9CDD-EC2B28BEA81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90CC02-8433-4945-B775-BDFD0A5C5CCF}" type="presOf" srcId="{125F672F-18B7-460E-8B2B-39FCDC8A1229}" destId="{138BAD57-4CA6-45B6-8D24-9EAF63A26E4E}" srcOrd="0" destOrd="0" presId="urn:microsoft.com/office/officeart/2018/2/layout/IconVerticalSolidList"/>
    <dgm:cxn modelId="{9FA8F203-6DB3-4928-890C-E5AE86DB8AF1}" srcId="{125F672F-18B7-460E-8B2B-39FCDC8A1229}" destId="{4AC4A086-A597-4249-AF59-A47DFA06F37B}" srcOrd="1" destOrd="0" parTransId="{773CB240-1147-4CC6-AB6E-B293F6FA349C}" sibTransId="{FF346062-7FA4-4BE6-8540-C1BDF3637458}"/>
    <dgm:cxn modelId="{851D3E28-C675-4A32-95B9-077EED57C5AF}" srcId="{125F672F-18B7-460E-8B2B-39FCDC8A1229}" destId="{D605D34D-E767-4649-9CDD-EC2B28BEA813}" srcOrd="3" destOrd="0" parTransId="{C81D9444-40C4-4988-8848-8EE02131601C}" sibTransId="{1A276D88-9813-46FF-9F11-CE0FA806781C}"/>
    <dgm:cxn modelId="{0A4A9059-E0C6-48FC-9C32-BED9E7E2E739}" srcId="{125F672F-18B7-460E-8B2B-39FCDC8A1229}" destId="{A6BF5371-42AB-4206-859D-4AA267978BA4}" srcOrd="0" destOrd="0" parTransId="{439D7409-0A19-4CD4-B4BC-F30FE70554F7}" sibTransId="{9D84D598-B0AD-49AA-A8F8-2F1DF76D57B7}"/>
    <dgm:cxn modelId="{3E1BE598-E20F-477D-B30D-54FDF0D6D5BF}" type="presOf" srcId="{D605D34D-E767-4649-9CDD-EC2B28BEA813}" destId="{2F2A6FBC-3543-474A-A4A1-889F9BA2EEA9}" srcOrd="0" destOrd="0" presId="urn:microsoft.com/office/officeart/2018/2/layout/IconVerticalSolidList"/>
    <dgm:cxn modelId="{2FB848A1-9478-4323-8915-A25FB1AB5794}" type="presOf" srcId="{4AC4A086-A597-4249-AF59-A47DFA06F37B}" destId="{E2558625-E252-492E-8C3F-5CD57934921C}" srcOrd="0" destOrd="0" presId="urn:microsoft.com/office/officeart/2018/2/layout/IconVerticalSolidList"/>
    <dgm:cxn modelId="{E5B4CFA5-CFDF-455F-ABAA-5B9792A046FC}" type="presOf" srcId="{B82D1F3C-7D25-4C73-9D6C-FE9B6AEB9393}" destId="{653614AD-6229-486E-87C4-C48AE5670DC0}" srcOrd="0" destOrd="0" presId="urn:microsoft.com/office/officeart/2018/2/layout/IconVerticalSolidList"/>
    <dgm:cxn modelId="{638CBDB6-40D2-42D4-ADB0-FDF7C997C1E2}" srcId="{125F672F-18B7-460E-8B2B-39FCDC8A1229}" destId="{B82D1F3C-7D25-4C73-9D6C-FE9B6AEB9393}" srcOrd="2" destOrd="0" parTransId="{3A6F8BCE-52A9-48BF-BE3B-957EAA5D7724}" sibTransId="{981D1AF5-D91D-49F7-BD5D-298A5AAB4EF8}"/>
    <dgm:cxn modelId="{5ED7BDFE-AF66-4A91-8EBF-1603B1017AE3}" type="presOf" srcId="{A6BF5371-42AB-4206-859D-4AA267978BA4}" destId="{A9CF9788-0DF3-4053-BD23-9A32D1352B14}" srcOrd="0" destOrd="0" presId="urn:microsoft.com/office/officeart/2018/2/layout/IconVerticalSolidList"/>
    <dgm:cxn modelId="{0A5D034E-1D02-4246-942E-9C0B0BFFCE63}" type="presParOf" srcId="{138BAD57-4CA6-45B6-8D24-9EAF63A26E4E}" destId="{CE029BA5-B4BE-4C9F-AAA0-1BFBCB5164D5}" srcOrd="0" destOrd="0" presId="urn:microsoft.com/office/officeart/2018/2/layout/IconVerticalSolidList"/>
    <dgm:cxn modelId="{9D5BA9CC-3800-4B4B-A855-F51591344E0B}" type="presParOf" srcId="{CE029BA5-B4BE-4C9F-AAA0-1BFBCB5164D5}" destId="{B0BD4F5C-BBBC-46E3-A98A-04AFA0026D9F}" srcOrd="0" destOrd="0" presId="urn:microsoft.com/office/officeart/2018/2/layout/IconVerticalSolidList"/>
    <dgm:cxn modelId="{DC1AB3F1-8527-4E69-A71E-9B553E99CC13}" type="presParOf" srcId="{CE029BA5-B4BE-4C9F-AAA0-1BFBCB5164D5}" destId="{8104E68E-0FB5-4FC7-B5E2-D80368E80A0D}" srcOrd="1" destOrd="0" presId="urn:microsoft.com/office/officeart/2018/2/layout/IconVerticalSolidList"/>
    <dgm:cxn modelId="{711EB584-92B3-466E-83B3-5CFEC990172A}" type="presParOf" srcId="{CE029BA5-B4BE-4C9F-AAA0-1BFBCB5164D5}" destId="{175A27DA-2C89-4964-8257-810219DA210C}" srcOrd="2" destOrd="0" presId="urn:microsoft.com/office/officeart/2018/2/layout/IconVerticalSolidList"/>
    <dgm:cxn modelId="{430E8B47-9C7C-4A3A-AEF0-7E5C69871214}" type="presParOf" srcId="{CE029BA5-B4BE-4C9F-AAA0-1BFBCB5164D5}" destId="{A9CF9788-0DF3-4053-BD23-9A32D1352B14}" srcOrd="3" destOrd="0" presId="urn:microsoft.com/office/officeart/2018/2/layout/IconVerticalSolidList"/>
    <dgm:cxn modelId="{F0442102-62BF-4705-98CA-5A5FB1B9889D}" type="presParOf" srcId="{138BAD57-4CA6-45B6-8D24-9EAF63A26E4E}" destId="{1AC391D5-F6ED-49D9-8DB5-ED7924D96B01}" srcOrd="1" destOrd="0" presId="urn:microsoft.com/office/officeart/2018/2/layout/IconVerticalSolidList"/>
    <dgm:cxn modelId="{CB385680-D086-40CD-B960-DD536D1BEFAA}" type="presParOf" srcId="{138BAD57-4CA6-45B6-8D24-9EAF63A26E4E}" destId="{4244E179-AE35-4E8F-BD30-C3C706DA1FF1}" srcOrd="2" destOrd="0" presId="urn:microsoft.com/office/officeart/2018/2/layout/IconVerticalSolidList"/>
    <dgm:cxn modelId="{0C0E2D91-9C6F-4160-AC77-2E5418139034}" type="presParOf" srcId="{4244E179-AE35-4E8F-BD30-C3C706DA1FF1}" destId="{60169D2D-CB09-478C-9A65-67F875095D49}" srcOrd="0" destOrd="0" presId="urn:microsoft.com/office/officeart/2018/2/layout/IconVerticalSolidList"/>
    <dgm:cxn modelId="{30B54A50-9BFB-48C8-85AC-74513287651C}" type="presParOf" srcId="{4244E179-AE35-4E8F-BD30-C3C706DA1FF1}" destId="{B77ACC6E-BBCD-450F-A96C-375B5D392EF2}" srcOrd="1" destOrd="0" presId="urn:microsoft.com/office/officeart/2018/2/layout/IconVerticalSolidList"/>
    <dgm:cxn modelId="{E570A2CA-D1CF-44B7-B9AF-4A9C74C9CAD2}" type="presParOf" srcId="{4244E179-AE35-4E8F-BD30-C3C706DA1FF1}" destId="{BC595641-E7C1-47DA-85DB-7D2622349C86}" srcOrd="2" destOrd="0" presId="urn:microsoft.com/office/officeart/2018/2/layout/IconVerticalSolidList"/>
    <dgm:cxn modelId="{8A1DEF63-5BED-4753-A39C-912EB67DBABD}" type="presParOf" srcId="{4244E179-AE35-4E8F-BD30-C3C706DA1FF1}" destId="{E2558625-E252-492E-8C3F-5CD57934921C}" srcOrd="3" destOrd="0" presId="urn:microsoft.com/office/officeart/2018/2/layout/IconVerticalSolidList"/>
    <dgm:cxn modelId="{B5564B8E-5F32-4441-A158-83EC7672A983}" type="presParOf" srcId="{138BAD57-4CA6-45B6-8D24-9EAF63A26E4E}" destId="{8A978B26-6D42-4AFF-B7D3-A99BB4D62F7B}" srcOrd="3" destOrd="0" presId="urn:microsoft.com/office/officeart/2018/2/layout/IconVerticalSolidList"/>
    <dgm:cxn modelId="{6ADBF8F5-C18E-44BF-B021-4DE505A4ED8A}" type="presParOf" srcId="{138BAD57-4CA6-45B6-8D24-9EAF63A26E4E}" destId="{5596B8EA-81C4-4035-A438-DDA95D7F0456}" srcOrd="4" destOrd="0" presId="urn:microsoft.com/office/officeart/2018/2/layout/IconVerticalSolidList"/>
    <dgm:cxn modelId="{89E1E44E-A2A0-4CD2-BCD6-7570C64BCADE}" type="presParOf" srcId="{5596B8EA-81C4-4035-A438-DDA95D7F0456}" destId="{60B6832B-5599-4A9E-BD93-0A23D007EF34}" srcOrd="0" destOrd="0" presId="urn:microsoft.com/office/officeart/2018/2/layout/IconVerticalSolidList"/>
    <dgm:cxn modelId="{513B2FB8-4129-4F3F-B327-3A0CF8CB19A3}" type="presParOf" srcId="{5596B8EA-81C4-4035-A438-DDA95D7F0456}" destId="{3AD84550-F404-46BA-8201-058A5933E31A}" srcOrd="1" destOrd="0" presId="urn:microsoft.com/office/officeart/2018/2/layout/IconVerticalSolidList"/>
    <dgm:cxn modelId="{74CBDE1D-38DF-4BE5-BE32-C33DFCA9F718}" type="presParOf" srcId="{5596B8EA-81C4-4035-A438-DDA95D7F0456}" destId="{65630E25-D2F3-478A-86AD-78541D15FCD5}" srcOrd="2" destOrd="0" presId="urn:microsoft.com/office/officeart/2018/2/layout/IconVerticalSolidList"/>
    <dgm:cxn modelId="{FBFEA4B2-03BA-414B-B116-07B6B269A9B7}" type="presParOf" srcId="{5596B8EA-81C4-4035-A438-DDA95D7F0456}" destId="{653614AD-6229-486E-87C4-C48AE5670DC0}" srcOrd="3" destOrd="0" presId="urn:microsoft.com/office/officeart/2018/2/layout/IconVerticalSolidList"/>
    <dgm:cxn modelId="{95B7D090-BDA2-4823-A4F6-750657EF2E42}" type="presParOf" srcId="{138BAD57-4CA6-45B6-8D24-9EAF63A26E4E}" destId="{11A173D5-345A-4F69-9531-A7F24739D8AD}" srcOrd="5" destOrd="0" presId="urn:microsoft.com/office/officeart/2018/2/layout/IconVerticalSolidList"/>
    <dgm:cxn modelId="{83131EE4-DAFC-4012-909C-917A1D2DF662}" type="presParOf" srcId="{138BAD57-4CA6-45B6-8D24-9EAF63A26E4E}" destId="{BD3D1991-2B56-475A-A61C-282D1FDA6B4B}" srcOrd="6" destOrd="0" presId="urn:microsoft.com/office/officeart/2018/2/layout/IconVerticalSolidList"/>
    <dgm:cxn modelId="{93248531-1D4D-4ED8-A3EB-51F48A6F014C}" type="presParOf" srcId="{BD3D1991-2B56-475A-A61C-282D1FDA6B4B}" destId="{9A76F9FF-74E1-4092-B89D-70CB9C7670AF}" srcOrd="0" destOrd="0" presId="urn:microsoft.com/office/officeart/2018/2/layout/IconVerticalSolidList"/>
    <dgm:cxn modelId="{6091F19A-6898-4423-8A42-80177B12E94D}" type="presParOf" srcId="{BD3D1991-2B56-475A-A61C-282D1FDA6B4B}" destId="{ECF5A4B3-4A05-4F5E-8880-A928BB47B8C4}" srcOrd="1" destOrd="0" presId="urn:microsoft.com/office/officeart/2018/2/layout/IconVerticalSolidList"/>
    <dgm:cxn modelId="{323217B7-DC8B-475C-8AEF-018DA97AC4E3}" type="presParOf" srcId="{BD3D1991-2B56-475A-A61C-282D1FDA6B4B}" destId="{A4EE3FC7-6509-4A1E-9A25-F614C64BC92E}" srcOrd="2" destOrd="0" presId="urn:microsoft.com/office/officeart/2018/2/layout/IconVerticalSolidList"/>
    <dgm:cxn modelId="{24472DFF-E9BB-4025-93DA-64356A2E8EE0}" type="presParOf" srcId="{BD3D1991-2B56-475A-A61C-282D1FDA6B4B}" destId="{2F2A6FBC-3543-474A-A4A1-889F9BA2EE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A2BFAFBC.xml><?xml version="1.0" encoding="utf-8"?>
<dgm:dataModel xmlns:dgm="http://schemas.openxmlformats.org/drawingml/2006/diagram" xmlns:a="http://schemas.openxmlformats.org/drawingml/2006/main">
  <dgm:ptLst>
    <dgm:pt modelId="{88522DE2-CA6E-445F-989B-426CCACDD2F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5E6E71-5D96-4E24-94B9-C9825FD96619}">
      <dgm:prSet/>
      <dgm:spPr/>
      <dgm:t>
        <a:bodyPr/>
        <a:lstStyle/>
        <a:p>
          <a:r>
            <a:rPr lang="en-US"/>
            <a:t>Presenting a high-level flowchart of the data collection process</a:t>
          </a:r>
        </a:p>
      </dgm:t>
    </dgm:pt>
    <dgm:pt modelId="{C6A7C9F1-AD76-45DD-8E3D-FFEF81EDD315}" type="parTrans" cxnId="{9EF5C895-E28A-4F86-8FC7-FFE14918B503}">
      <dgm:prSet/>
      <dgm:spPr/>
      <dgm:t>
        <a:bodyPr/>
        <a:lstStyle/>
        <a:p>
          <a:endParaRPr lang="en-US"/>
        </a:p>
      </dgm:t>
    </dgm:pt>
    <dgm:pt modelId="{E1DA7BD0-4099-4827-9AB8-2D798DA30410}" type="sibTrans" cxnId="{9EF5C895-E28A-4F86-8FC7-FFE14918B503}">
      <dgm:prSet/>
      <dgm:spPr/>
      <dgm:t>
        <a:bodyPr/>
        <a:lstStyle/>
        <a:p>
          <a:endParaRPr lang="en-US"/>
        </a:p>
      </dgm:t>
    </dgm:pt>
    <dgm:pt modelId="{98912986-B8F7-45EC-9AE9-5B7EBB1E9937}">
      <dgm:prSet/>
      <dgm:spPr/>
      <dgm:t>
        <a:bodyPr/>
        <a:lstStyle/>
        <a:p>
          <a:r>
            <a:rPr lang="en-US"/>
            <a:t>Sending HTTP request to Flipkart's laptop section</a:t>
          </a:r>
        </a:p>
      </dgm:t>
    </dgm:pt>
    <dgm:pt modelId="{B0D9574F-B8FE-4BA4-B700-3E6DE6CEF6DE}" type="parTrans" cxnId="{08394EB5-3A3B-4A94-BF4F-5F2D17E73893}">
      <dgm:prSet/>
      <dgm:spPr/>
      <dgm:t>
        <a:bodyPr/>
        <a:lstStyle/>
        <a:p>
          <a:endParaRPr lang="en-US"/>
        </a:p>
      </dgm:t>
    </dgm:pt>
    <dgm:pt modelId="{CB082B60-AA58-4887-AA87-D5BAC899F4C8}" type="sibTrans" cxnId="{08394EB5-3A3B-4A94-BF4F-5F2D17E73893}">
      <dgm:prSet/>
      <dgm:spPr/>
      <dgm:t>
        <a:bodyPr/>
        <a:lstStyle/>
        <a:p>
          <a:endParaRPr lang="en-US"/>
        </a:p>
      </dgm:t>
    </dgm:pt>
    <dgm:pt modelId="{D5584866-AB70-4BA5-B9C3-39D0D138717A}">
      <dgm:prSet/>
      <dgm:spPr/>
      <dgm:t>
        <a:bodyPr/>
        <a:lstStyle/>
        <a:p>
          <a:r>
            <a:rPr lang="en-US"/>
            <a:t>Retrieving HTML content of the page</a:t>
          </a:r>
        </a:p>
      </dgm:t>
    </dgm:pt>
    <dgm:pt modelId="{57C0F93E-43E9-40D0-8A89-D74E28FE4013}" type="parTrans" cxnId="{CD64C4BA-4F27-4321-9AD4-BA3170AD7911}">
      <dgm:prSet/>
      <dgm:spPr/>
      <dgm:t>
        <a:bodyPr/>
        <a:lstStyle/>
        <a:p>
          <a:endParaRPr lang="en-US"/>
        </a:p>
      </dgm:t>
    </dgm:pt>
    <dgm:pt modelId="{97AF1B43-FF8F-4765-97B0-73FD14F0815B}" type="sibTrans" cxnId="{CD64C4BA-4F27-4321-9AD4-BA3170AD7911}">
      <dgm:prSet/>
      <dgm:spPr/>
      <dgm:t>
        <a:bodyPr/>
        <a:lstStyle/>
        <a:p>
          <a:endParaRPr lang="en-US"/>
        </a:p>
      </dgm:t>
    </dgm:pt>
    <dgm:pt modelId="{ED25BB75-8D64-4E4A-8CBD-F22FA5FBCDD9}">
      <dgm:prSet/>
      <dgm:spPr/>
      <dgm:t>
        <a:bodyPr/>
        <a:lstStyle/>
        <a:p>
          <a:r>
            <a:rPr lang="en-US"/>
            <a:t>Parse HTML using Beautiful Soup to extract relevant data</a:t>
          </a:r>
        </a:p>
      </dgm:t>
    </dgm:pt>
    <dgm:pt modelId="{71FA2849-4B70-48F8-BE83-63CEFC31F763}" type="parTrans" cxnId="{37CD1E80-EB38-4CF8-909D-045225B035A5}">
      <dgm:prSet/>
      <dgm:spPr/>
      <dgm:t>
        <a:bodyPr/>
        <a:lstStyle/>
        <a:p>
          <a:endParaRPr lang="en-US"/>
        </a:p>
      </dgm:t>
    </dgm:pt>
    <dgm:pt modelId="{72811FD2-E8E1-4A27-9232-E5D5207F29E2}" type="sibTrans" cxnId="{37CD1E80-EB38-4CF8-909D-045225B035A5}">
      <dgm:prSet/>
      <dgm:spPr/>
      <dgm:t>
        <a:bodyPr/>
        <a:lstStyle/>
        <a:p>
          <a:endParaRPr lang="en-US"/>
        </a:p>
      </dgm:t>
    </dgm:pt>
    <dgm:pt modelId="{38C84E22-0762-4DE2-AAEE-E79B34F1ED03}">
      <dgm:prSet/>
      <dgm:spPr/>
      <dgm:t>
        <a:bodyPr/>
        <a:lstStyle/>
        <a:p>
          <a:r>
            <a:rPr lang="en-US"/>
            <a:t>Store data in a structured format</a:t>
          </a:r>
        </a:p>
      </dgm:t>
    </dgm:pt>
    <dgm:pt modelId="{68D22A0E-8677-4089-AEB3-F7576F4DDEDD}" type="parTrans" cxnId="{188E02C7-E8D4-4E38-B109-B24A540A021A}">
      <dgm:prSet/>
      <dgm:spPr/>
      <dgm:t>
        <a:bodyPr/>
        <a:lstStyle/>
        <a:p>
          <a:endParaRPr lang="en-US"/>
        </a:p>
      </dgm:t>
    </dgm:pt>
    <dgm:pt modelId="{E8B45524-A35A-4A74-9682-5BC8AEC8541C}" type="sibTrans" cxnId="{188E02C7-E8D4-4E38-B109-B24A540A021A}">
      <dgm:prSet/>
      <dgm:spPr/>
      <dgm:t>
        <a:bodyPr/>
        <a:lstStyle/>
        <a:p>
          <a:endParaRPr lang="en-US"/>
        </a:p>
      </dgm:t>
    </dgm:pt>
  </dgm:ptLst>
  <dgm:cxnLst>
    <dgm:cxn modelId="{37CD1E80-EB38-4CF8-909D-045225B035A5}" srcId="{88522DE2-CA6E-445F-989B-426CCACDD2F8}" destId="{ED25BB75-8D64-4E4A-8CBD-F22FA5FBCDD9}" srcOrd="3" destOrd="0" parTransId="{71FA2849-4B70-48F8-BE83-63CEFC31F763}" sibTransId="{72811FD2-E8E1-4A27-9232-E5D5207F29E2}"/>
    <dgm:cxn modelId="{9EF5C895-E28A-4F86-8FC7-FFE14918B503}" srcId="{88522DE2-CA6E-445F-989B-426CCACDD2F8}" destId="{1A5E6E71-5D96-4E24-94B9-C9825FD96619}" srcOrd="0" destOrd="0" parTransId="{C6A7C9F1-AD76-45DD-8E3D-FFEF81EDD315}" sibTransId="{E1DA7BD0-4099-4827-9AB8-2D798DA30410}"/>
    <dgm:cxn modelId="{08394EB5-3A3B-4A94-BF4F-5F2D17E73893}" srcId="{88522DE2-CA6E-445F-989B-426CCACDD2F8}" destId="{98912986-B8F7-45EC-9AE9-5B7EBB1E9937}" srcOrd="1" destOrd="0" parTransId="{B0D9574F-B8FE-4BA4-B700-3E6DE6CEF6DE}" sibTransId="{CB082B60-AA58-4887-AA87-D5BAC899F4C8}"/>
    <dgm:cxn modelId="{CD64C4BA-4F27-4321-9AD4-BA3170AD7911}" srcId="{88522DE2-CA6E-445F-989B-426CCACDD2F8}" destId="{D5584866-AB70-4BA5-B9C3-39D0D138717A}" srcOrd="2" destOrd="0" parTransId="{57C0F93E-43E9-40D0-8A89-D74E28FE4013}" sibTransId="{97AF1B43-FF8F-4765-97B0-73FD14F0815B}"/>
    <dgm:cxn modelId="{188E02C7-E8D4-4E38-B109-B24A540A021A}" srcId="{88522DE2-CA6E-445F-989B-426CCACDD2F8}" destId="{38C84E22-0762-4DE2-AAEE-E79B34F1ED03}" srcOrd="4" destOrd="0" parTransId="{68D22A0E-8677-4089-AEB3-F7576F4DDEDD}" sibTransId="{E8B45524-A35A-4A74-9682-5BC8AEC8541C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A93F1DA6.xml><?xml version="1.0" encoding="utf-8"?>
<dgm:dataModel xmlns:dgm="http://schemas.openxmlformats.org/drawingml/2006/diagram" xmlns:a="http://schemas.openxmlformats.org/drawingml/2006/main">
  <dgm:ptLst>
    <dgm:pt modelId="{83F6FFF9-DF44-44E4-9CD1-110AA8C86A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1B8513-1A25-4A52-9BA1-FEA78686E4FB}">
      <dgm:prSet/>
      <dgm:spPr/>
      <dgm:t>
        <a:bodyPr/>
        <a:lstStyle/>
        <a:p>
          <a:r>
            <a:rPr lang="en-US"/>
            <a:t>Extracting insights from the scraped data</a:t>
          </a:r>
        </a:p>
      </dgm:t>
    </dgm:pt>
    <dgm:pt modelId="{74D7E9DE-4BB3-4AEC-A8E8-D8CCCF7FD4BF}" type="parTrans" cxnId="{2E81F6F1-65CF-409A-BC65-6F16B189B30B}">
      <dgm:prSet/>
      <dgm:spPr/>
      <dgm:t>
        <a:bodyPr/>
        <a:lstStyle/>
        <a:p>
          <a:endParaRPr lang="en-US"/>
        </a:p>
      </dgm:t>
    </dgm:pt>
    <dgm:pt modelId="{E4D51DA6-68D7-428C-B83E-27EFE30DA151}" type="sibTrans" cxnId="{2E81F6F1-65CF-409A-BC65-6F16B189B30B}">
      <dgm:prSet/>
      <dgm:spPr/>
      <dgm:t>
        <a:bodyPr/>
        <a:lstStyle/>
        <a:p>
          <a:endParaRPr lang="en-US"/>
        </a:p>
      </dgm:t>
    </dgm:pt>
    <dgm:pt modelId="{9AEF643A-93C0-4976-A6C5-D8BA31E34EA4}">
      <dgm:prSet/>
      <dgm:spPr/>
      <dgm:t>
        <a:bodyPr/>
        <a:lstStyle/>
        <a:p>
          <a:r>
            <a:rPr lang="en-US"/>
            <a:t>sample analyses that can be performed</a:t>
          </a:r>
        </a:p>
      </dgm:t>
    </dgm:pt>
    <dgm:pt modelId="{438B6D07-E8D5-4A3C-B304-BC10F42EB166}" type="parTrans" cxnId="{780F6919-AE59-4272-A665-F02EF6C6BD47}">
      <dgm:prSet/>
      <dgm:spPr/>
      <dgm:t>
        <a:bodyPr/>
        <a:lstStyle/>
        <a:p>
          <a:endParaRPr lang="en-US"/>
        </a:p>
      </dgm:t>
    </dgm:pt>
    <dgm:pt modelId="{0C834C8C-1064-459E-A194-BF0CC71D4296}" type="sibTrans" cxnId="{780F6919-AE59-4272-A665-F02EF6C6BD47}">
      <dgm:prSet/>
      <dgm:spPr/>
      <dgm:t>
        <a:bodyPr/>
        <a:lstStyle/>
        <a:p>
          <a:endParaRPr lang="en-US"/>
        </a:p>
      </dgm:t>
    </dgm:pt>
    <dgm:pt modelId="{D5C48084-B7C6-4335-9C5F-6AD23A8F61FD}">
      <dgm:prSet/>
      <dgm:spPr/>
      <dgm:t>
        <a:bodyPr/>
        <a:lstStyle/>
        <a:p>
          <a:r>
            <a:rPr lang="en-US"/>
            <a:t>Average laptop price by brand</a:t>
          </a:r>
        </a:p>
      </dgm:t>
    </dgm:pt>
    <dgm:pt modelId="{BF5C5D74-8819-40E0-819A-40DC3509C27C}" type="parTrans" cxnId="{BC75D499-083E-4C0D-8C3E-9888767C885D}">
      <dgm:prSet/>
      <dgm:spPr/>
      <dgm:t>
        <a:bodyPr/>
        <a:lstStyle/>
        <a:p>
          <a:endParaRPr lang="en-US"/>
        </a:p>
      </dgm:t>
    </dgm:pt>
    <dgm:pt modelId="{218B2385-E91E-403D-BB49-660D4DB02D39}" type="sibTrans" cxnId="{BC75D499-083E-4C0D-8C3E-9888767C885D}">
      <dgm:prSet/>
      <dgm:spPr/>
      <dgm:t>
        <a:bodyPr/>
        <a:lstStyle/>
        <a:p>
          <a:endParaRPr lang="en-US"/>
        </a:p>
      </dgm:t>
    </dgm:pt>
    <dgm:pt modelId="{4F4779B6-4B04-4162-B169-81E62B89874F}">
      <dgm:prSet/>
      <dgm:spPr/>
      <dgm:t>
        <a:bodyPr/>
        <a:lstStyle/>
        <a:p>
          <a:r>
            <a:rPr lang="en-US"/>
            <a:t>Distribution of laptop prices</a:t>
          </a:r>
        </a:p>
      </dgm:t>
    </dgm:pt>
    <dgm:pt modelId="{A46032B9-9537-4172-A530-A5B8D7D90C2A}" type="parTrans" cxnId="{59088330-6E89-4D90-A97C-965FB977CF3A}">
      <dgm:prSet/>
      <dgm:spPr/>
      <dgm:t>
        <a:bodyPr/>
        <a:lstStyle/>
        <a:p>
          <a:endParaRPr lang="en-US"/>
        </a:p>
      </dgm:t>
    </dgm:pt>
    <dgm:pt modelId="{31DD230A-8A7D-41FE-B1B2-927884829982}" type="sibTrans" cxnId="{59088330-6E89-4D90-A97C-965FB977CF3A}">
      <dgm:prSet/>
      <dgm:spPr/>
      <dgm:t>
        <a:bodyPr/>
        <a:lstStyle/>
        <a:p>
          <a:endParaRPr lang="en-US"/>
        </a:p>
      </dgm:t>
    </dgm:pt>
    <dgm:pt modelId="{FAA29F94-99B5-41B7-9B40-3F005DFE8E61}">
      <dgm:prSet/>
      <dgm:spPr/>
      <dgm:t>
        <a:bodyPr/>
        <a:lstStyle/>
        <a:p>
          <a:r>
            <a:rPr lang="en-US"/>
            <a:t>Correlation between specifications and prices</a:t>
          </a:r>
        </a:p>
      </dgm:t>
    </dgm:pt>
    <dgm:pt modelId="{CEA185E1-2FE2-4F04-9AA4-342A4CBE9EF1}" type="parTrans" cxnId="{7F432863-5143-42C7-93E9-8CAA1A3CEE14}">
      <dgm:prSet/>
      <dgm:spPr/>
      <dgm:t>
        <a:bodyPr/>
        <a:lstStyle/>
        <a:p>
          <a:endParaRPr lang="en-US"/>
        </a:p>
      </dgm:t>
    </dgm:pt>
    <dgm:pt modelId="{F3CF3820-7243-4B7A-9358-7BC15768FE83}" type="sibTrans" cxnId="{7F432863-5143-42C7-93E9-8CAA1A3CEE14}">
      <dgm:prSet/>
      <dgm:spPr/>
      <dgm:t>
        <a:bodyPr/>
        <a:lstStyle/>
        <a:p>
          <a:endParaRPr lang="en-US"/>
        </a:p>
      </dgm:t>
    </dgm:pt>
    <dgm:pt modelId="{BA48B822-52EB-4396-8A2B-5374E0AB7A0F}" type="pres">
      <dgm:prSet presAssocID="{83F6FFF9-DF44-44E4-9CD1-110AA8C86AFD}" presName="root" presStyleCnt="0">
        <dgm:presLayoutVars>
          <dgm:dir/>
          <dgm:resizeHandles val="exact"/>
        </dgm:presLayoutVars>
      </dgm:prSet>
      <dgm:spPr/>
    </dgm:pt>
    <dgm:pt modelId="{85C19BDB-7291-46F7-BF88-79BDF902BBEB}" type="pres">
      <dgm:prSet presAssocID="{271B8513-1A25-4A52-9BA1-FEA78686E4FB}" presName="compNode" presStyleCnt="0"/>
      <dgm:spPr/>
    </dgm:pt>
    <dgm:pt modelId="{9C06093A-00EB-4457-AB4B-9039B24E70C1}" type="pres">
      <dgm:prSet presAssocID="{271B8513-1A25-4A52-9BA1-FEA78686E4FB}" presName="bgRect" presStyleLbl="bgShp" presStyleIdx="0" presStyleCnt="5"/>
      <dgm:spPr/>
    </dgm:pt>
    <dgm:pt modelId="{87EBDDB7-8357-4DA1-8DE8-A0AB07FF29DA}" type="pres">
      <dgm:prSet presAssocID="{271B8513-1A25-4A52-9BA1-FEA78686E4FB}" presName="iconRect" presStyleLbl="node1" presStyleIdx="0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46B730-2437-468F-B38A-B7ED83C90D03}" type="pres">
      <dgm:prSet presAssocID="{271B8513-1A25-4A52-9BA1-FEA78686E4FB}" presName="spaceRect" presStyleCnt="0"/>
      <dgm:spPr/>
    </dgm:pt>
    <dgm:pt modelId="{0464B579-AF79-4600-8A48-CA7E66829A7F}" type="pres">
      <dgm:prSet presAssocID="{271B8513-1A25-4A52-9BA1-FEA78686E4FB}" presName="parTx" presStyleLbl="revTx" presStyleIdx="0" presStyleCnt="5">
        <dgm:presLayoutVars>
          <dgm:chMax val="0"/>
          <dgm:chPref val="0"/>
        </dgm:presLayoutVars>
      </dgm:prSet>
      <dgm:spPr/>
    </dgm:pt>
    <dgm:pt modelId="{791336AB-16CB-411E-8E86-28D2F3EF1FAB}" type="pres">
      <dgm:prSet presAssocID="{E4D51DA6-68D7-428C-B83E-27EFE30DA151}" presName="sibTrans" presStyleCnt="0"/>
      <dgm:spPr/>
    </dgm:pt>
    <dgm:pt modelId="{4FBE5282-EBE4-4ACC-A166-DC3052AFE13C}" type="pres">
      <dgm:prSet presAssocID="{9AEF643A-93C0-4976-A6C5-D8BA31E34EA4}" presName="compNode" presStyleCnt="0"/>
      <dgm:spPr/>
    </dgm:pt>
    <dgm:pt modelId="{BF0B9EB1-0E63-4D5A-BD3C-791F6952CB79}" type="pres">
      <dgm:prSet presAssocID="{9AEF643A-93C0-4976-A6C5-D8BA31E34EA4}" presName="bgRect" presStyleLbl="bgShp" presStyleIdx="1" presStyleCnt="5"/>
      <dgm:spPr/>
    </dgm:pt>
    <dgm:pt modelId="{3FF447D7-3902-4B1E-9160-AD14FBCBCD08}" type="pres">
      <dgm:prSet presAssocID="{9AEF643A-93C0-4976-A6C5-D8BA31E34EA4}" presName="iconRect" presStyleLbl="node1" presStyleIdx="1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F68E0D4-F30B-4D9B-ABB9-8585AB75BB15}" type="pres">
      <dgm:prSet presAssocID="{9AEF643A-93C0-4976-A6C5-D8BA31E34EA4}" presName="spaceRect" presStyleCnt="0"/>
      <dgm:spPr/>
    </dgm:pt>
    <dgm:pt modelId="{8C661C4D-01F0-44A8-8CC3-9D5B5F266A8C}" type="pres">
      <dgm:prSet presAssocID="{9AEF643A-93C0-4976-A6C5-D8BA31E34EA4}" presName="parTx" presStyleLbl="revTx" presStyleIdx="1" presStyleCnt="5">
        <dgm:presLayoutVars>
          <dgm:chMax val="0"/>
          <dgm:chPref val="0"/>
        </dgm:presLayoutVars>
      </dgm:prSet>
      <dgm:spPr/>
    </dgm:pt>
    <dgm:pt modelId="{4F8F441C-9D3C-4FD9-AB90-F312C42FDC3D}" type="pres">
      <dgm:prSet presAssocID="{0C834C8C-1064-459E-A194-BF0CC71D4296}" presName="sibTrans" presStyleCnt="0"/>
      <dgm:spPr/>
    </dgm:pt>
    <dgm:pt modelId="{F5C06687-1F9C-4AB7-A0E8-D618979E53C2}" type="pres">
      <dgm:prSet presAssocID="{D5C48084-B7C6-4335-9C5F-6AD23A8F61FD}" presName="compNode" presStyleCnt="0"/>
      <dgm:spPr/>
    </dgm:pt>
    <dgm:pt modelId="{4CC2CB85-ACD4-4E52-9D49-9F56BAE9614B}" type="pres">
      <dgm:prSet presAssocID="{D5C48084-B7C6-4335-9C5F-6AD23A8F61FD}" presName="bgRect" presStyleLbl="bgShp" presStyleIdx="2" presStyleCnt="5"/>
      <dgm:spPr/>
    </dgm:pt>
    <dgm:pt modelId="{D2F78F4D-7ACF-46E2-BAE1-9C795634A45C}" type="pres">
      <dgm:prSet presAssocID="{D5C48084-B7C6-4335-9C5F-6AD23A8F61FD}" presName="iconRect" presStyleLbl="node1" presStyleIdx="2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E81DC3F-BD81-4ACA-ACA1-99231DD696D6}" type="pres">
      <dgm:prSet presAssocID="{D5C48084-B7C6-4335-9C5F-6AD23A8F61FD}" presName="spaceRect" presStyleCnt="0"/>
      <dgm:spPr/>
    </dgm:pt>
    <dgm:pt modelId="{EEAE7479-2993-4D5B-A1BF-3C5B89820236}" type="pres">
      <dgm:prSet presAssocID="{D5C48084-B7C6-4335-9C5F-6AD23A8F61FD}" presName="parTx" presStyleLbl="revTx" presStyleIdx="2" presStyleCnt="5">
        <dgm:presLayoutVars>
          <dgm:chMax val="0"/>
          <dgm:chPref val="0"/>
        </dgm:presLayoutVars>
      </dgm:prSet>
      <dgm:spPr/>
    </dgm:pt>
    <dgm:pt modelId="{4F01841D-243A-47D5-8494-E67AF9E2AEBD}" type="pres">
      <dgm:prSet presAssocID="{218B2385-E91E-403D-BB49-660D4DB02D39}" presName="sibTrans" presStyleCnt="0"/>
      <dgm:spPr/>
    </dgm:pt>
    <dgm:pt modelId="{1B740B4B-4DA1-4242-A680-1C4E6FD02958}" type="pres">
      <dgm:prSet presAssocID="{4F4779B6-4B04-4162-B169-81E62B89874F}" presName="compNode" presStyleCnt="0"/>
      <dgm:spPr/>
    </dgm:pt>
    <dgm:pt modelId="{F1EF3F62-D711-45A7-BA02-C85C2EB9BF22}" type="pres">
      <dgm:prSet presAssocID="{4F4779B6-4B04-4162-B169-81E62B89874F}" presName="bgRect" presStyleLbl="bgShp" presStyleIdx="3" presStyleCnt="5"/>
      <dgm:spPr/>
    </dgm:pt>
    <dgm:pt modelId="{405E3A5E-DFF2-4786-B047-CA813612F6A8}" type="pres">
      <dgm:prSet presAssocID="{4F4779B6-4B04-4162-B169-81E62B89874F}" presName="iconRect" presStyleLbl="node1" presStyleIdx="3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6B5599E-2637-44D7-B458-856071D2C795}" type="pres">
      <dgm:prSet presAssocID="{4F4779B6-4B04-4162-B169-81E62B89874F}" presName="spaceRect" presStyleCnt="0"/>
      <dgm:spPr/>
    </dgm:pt>
    <dgm:pt modelId="{B018AF2C-C85B-4559-963C-97F77A08AE00}" type="pres">
      <dgm:prSet presAssocID="{4F4779B6-4B04-4162-B169-81E62B89874F}" presName="parTx" presStyleLbl="revTx" presStyleIdx="3" presStyleCnt="5">
        <dgm:presLayoutVars>
          <dgm:chMax val="0"/>
          <dgm:chPref val="0"/>
        </dgm:presLayoutVars>
      </dgm:prSet>
      <dgm:spPr/>
    </dgm:pt>
    <dgm:pt modelId="{C7A7A076-72FD-40CD-A8BF-5118A2BC8044}" type="pres">
      <dgm:prSet presAssocID="{31DD230A-8A7D-41FE-B1B2-927884829982}" presName="sibTrans" presStyleCnt="0"/>
      <dgm:spPr/>
    </dgm:pt>
    <dgm:pt modelId="{E4CB8538-FC33-4865-ADA4-2A4718EF6AD1}" type="pres">
      <dgm:prSet presAssocID="{FAA29F94-99B5-41B7-9B40-3F005DFE8E61}" presName="compNode" presStyleCnt="0"/>
      <dgm:spPr/>
    </dgm:pt>
    <dgm:pt modelId="{913B3BF7-1CB2-43A2-969A-07257EC40078}" type="pres">
      <dgm:prSet presAssocID="{FAA29F94-99B5-41B7-9B40-3F005DFE8E61}" presName="bgRect" presStyleLbl="bgShp" presStyleIdx="4" presStyleCnt="5"/>
      <dgm:spPr/>
    </dgm:pt>
    <dgm:pt modelId="{9CDB81AD-47C4-44FE-9A7A-3B3F9C97A166}" type="pres">
      <dgm:prSet presAssocID="{FAA29F94-99B5-41B7-9B40-3F005DFE8E61}" presName="iconRect" presStyleLbl="node1" presStyleIdx="4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930FE45-67E5-4F15-BCC2-4C891B3CB6F2}" type="pres">
      <dgm:prSet presAssocID="{FAA29F94-99B5-41B7-9B40-3F005DFE8E61}" presName="spaceRect" presStyleCnt="0"/>
      <dgm:spPr/>
    </dgm:pt>
    <dgm:pt modelId="{66F783E7-5CD1-45B1-A69E-E582B564E1ED}" type="pres">
      <dgm:prSet presAssocID="{FAA29F94-99B5-41B7-9B40-3F005DFE8E6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0F6919-AE59-4272-A665-F02EF6C6BD47}" srcId="{83F6FFF9-DF44-44E4-9CD1-110AA8C86AFD}" destId="{9AEF643A-93C0-4976-A6C5-D8BA31E34EA4}" srcOrd="1" destOrd="0" parTransId="{438B6D07-E8D5-4A3C-B304-BC10F42EB166}" sibTransId="{0C834C8C-1064-459E-A194-BF0CC71D4296}"/>
    <dgm:cxn modelId="{F12AA32B-04A4-4F6D-ACC8-FC1CB789B702}" type="presOf" srcId="{83F6FFF9-DF44-44E4-9CD1-110AA8C86AFD}" destId="{BA48B822-52EB-4396-8A2B-5374E0AB7A0F}" srcOrd="0" destOrd="0" presId="urn:microsoft.com/office/officeart/2018/2/layout/IconVerticalSolidList"/>
    <dgm:cxn modelId="{59088330-6E89-4D90-A97C-965FB977CF3A}" srcId="{83F6FFF9-DF44-44E4-9CD1-110AA8C86AFD}" destId="{4F4779B6-4B04-4162-B169-81E62B89874F}" srcOrd="3" destOrd="0" parTransId="{A46032B9-9537-4172-A530-A5B8D7D90C2A}" sibTransId="{31DD230A-8A7D-41FE-B1B2-927884829982}"/>
    <dgm:cxn modelId="{7F432863-5143-42C7-93E9-8CAA1A3CEE14}" srcId="{83F6FFF9-DF44-44E4-9CD1-110AA8C86AFD}" destId="{FAA29F94-99B5-41B7-9B40-3F005DFE8E61}" srcOrd="4" destOrd="0" parTransId="{CEA185E1-2FE2-4F04-9AA4-342A4CBE9EF1}" sibTransId="{F3CF3820-7243-4B7A-9358-7BC15768FE83}"/>
    <dgm:cxn modelId="{89C37163-96AB-4B93-AAEE-12438DA40B7D}" type="presOf" srcId="{4F4779B6-4B04-4162-B169-81E62B89874F}" destId="{B018AF2C-C85B-4559-963C-97F77A08AE00}" srcOrd="0" destOrd="0" presId="urn:microsoft.com/office/officeart/2018/2/layout/IconVerticalSolidList"/>
    <dgm:cxn modelId="{E86A3A74-10C4-4E8C-AFF6-EE4235CB4F08}" type="presOf" srcId="{271B8513-1A25-4A52-9BA1-FEA78686E4FB}" destId="{0464B579-AF79-4600-8A48-CA7E66829A7F}" srcOrd="0" destOrd="0" presId="urn:microsoft.com/office/officeart/2018/2/layout/IconVerticalSolidList"/>
    <dgm:cxn modelId="{4BF56676-ACBD-444E-B8A1-31DDBA8BC40E}" type="presOf" srcId="{9AEF643A-93C0-4976-A6C5-D8BA31E34EA4}" destId="{8C661C4D-01F0-44A8-8CC3-9D5B5F266A8C}" srcOrd="0" destOrd="0" presId="urn:microsoft.com/office/officeart/2018/2/layout/IconVerticalSolidList"/>
    <dgm:cxn modelId="{BC75D499-083E-4C0D-8C3E-9888767C885D}" srcId="{83F6FFF9-DF44-44E4-9CD1-110AA8C86AFD}" destId="{D5C48084-B7C6-4335-9C5F-6AD23A8F61FD}" srcOrd="2" destOrd="0" parTransId="{BF5C5D74-8819-40E0-819A-40DC3509C27C}" sibTransId="{218B2385-E91E-403D-BB49-660D4DB02D39}"/>
    <dgm:cxn modelId="{385410A0-7C16-4F33-B833-51085BB0B476}" type="presOf" srcId="{D5C48084-B7C6-4335-9C5F-6AD23A8F61FD}" destId="{EEAE7479-2993-4D5B-A1BF-3C5B89820236}" srcOrd="0" destOrd="0" presId="urn:microsoft.com/office/officeart/2018/2/layout/IconVerticalSolidList"/>
    <dgm:cxn modelId="{7DE621B2-E520-4D1F-83CC-E3CBC195BBC7}" type="presOf" srcId="{FAA29F94-99B5-41B7-9B40-3F005DFE8E61}" destId="{66F783E7-5CD1-45B1-A69E-E582B564E1ED}" srcOrd="0" destOrd="0" presId="urn:microsoft.com/office/officeart/2018/2/layout/IconVerticalSolidList"/>
    <dgm:cxn modelId="{2E81F6F1-65CF-409A-BC65-6F16B189B30B}" srcId="{83F6FFF9-DF44-44E4-9CD1-110AA8C86AFD}" destId="{271B8513-1A25-4A52-9BA1-FEA78686E4FB}" srcOrd="0" destOrd="0" parTransId="{74D7E9DE-4BB3-4AEC-A8E8-D8CCCF7FD4BF}" sibTransId="{E4D51DA6-68D7-428C-B83E-27EFE30DA151}"/>
    <dgm:cxn modelId="{AC16368C-691C-463F-84E7-12CE870BDF58}" type="presParOf" srcId="{BA48B822-52EB-4396-8A2B-5374E0AB7A0F}" destId="{85C19BDB-7291-46F7-BF88-79BDF902BBEB}" srcOrd="0" destOrd="0" presId="urn:microsoft.com/office/officeart/2018/2/layout/IconVerticalSolidList"/>
    <dgm:cxn modelId="{3CB16881-7775-4202-BCFD-5C50FF71B080}" type="presParOf" srcId="{85C19BDB-7291-46F7-BF88-79BDF902BBEB}" destId="{9C06093A-00EB-4457-AB4B-9039B24E70C1}" srcOrd="0" destOrd="0" presId="urn:microsoft.com/office/officeart/2018/2/layout/IconVerticalSolidList"/>
    <dgm:cxn modelId="{1DBA44AE-8F4C-492D-9FFC-589BDB27CBC2}" type="presParOf" srcId="{85C19BDB-7291-46F7-BF88-79BDF902BBEB}" destId="{87EBDDB7-8357-4DA1-8DE8-A0AB07FF29DA}" srcOrd="1" destOrd="0" presId="urn:microsoft.com/office/officeart/2018/2/layout/IconVerticalSolidList"/>
    <dgm:cxn modelId="{8B3904B5-6BBF-4B4C-ADEE-88F581C59DBC}" type="presParOf" srcId="{85C19BDB-7291-46F7-BF88-79BDF902BBEB}" destId="{D446B730-2437-468F-B38A-B7ED83C90D03}" srcOrd="2" destOrd="0" presId="urn:microsoft.com/office/officeart/2018/2/layout/IconVerticalSolidList"/>
    <dgm:cxn modelId="{000E4026-EA06-40A3-A5D4-5C5C6D56A7E3}" type="presParOf" srcId="{85C19BDB-7291-46F7-BF88-79BDF902BBEB}" destId="{0464B579-AF79-4600-8A48-CA7E66829A7F}" srcOrd="3" destOrd="0" presId="urn:microsoft.com/office/officeart/2018/2/layout/IconVerticalSolidList"/>
    <dgm:cxn modelId="{BA56DF33-D0FC-40DA-82C5-095900C5F687}" type="presParOf" srcId="{BA48B822-52EB-4396-8A2B-5374E0AB7A0F}" destId="{791336AB-16CB-411E-8E86-28D2F3EF1FAB}" srcOrd="1" destOrd="0" presId="urn:microsoft.com/office/officeart/2018/2/layout/IconVerticalSolidList"/>
    <dgm:cxn modelId="{1D754168-3AE7-4486-A9E3-32C0829585D9}" type="presParOf" srcId="{BA48B822-52EB-4396-8A2B-5374E0AB7A0F}" destId="{4FBE5282-EBE4-4ACC-A166-DC3052AFE13C}" srcOrd="2" destOrd="0" presId="urn:microsoft.com/office/officeart/2018/2/layout/IconVerticalSolidList"/>
    <dgm:cxn modelId="{CBACC8BE-CF53-4313-87CC-92D0F91EFFCA}" type="presParOf" srcId="{4FBE5282-EBE4-4ACC-A166-DC3052AFE13C}" destId="{BF0B9EB1-0E63-4D5A-BD3C-791F6952CB79}" srcOrd="0" destOrd="0" presId="urn:microsoft.com/office/officeart/2018/2/layout/IconVerticalSolidList"/>
    <dgm:cxn modelId="{FCC19CB1-9945-4EB5-9F39-5A9ADE28BF44}" type="presParOf" srcId="{4FBE5282-EBE4-4ACC-A166-DC3052AFE13C}" destId="{3FF447D7-3902-4B1E-9160-AD14FBCBCD08}" srcOrd="1" destOrd="0" presId="urn:microsoft.com/office/officeart/2018/2/layout/IconVerticalSolidList"/>
    <dgm:cxn modelId="{3848BC1D-3B0A-4318-934C-8A0BD76FC0AA}" type="presParOf" srcId="{4FBE5282-EBE4-4ACC-A166-DC3052AFE13C}" destId="{EF68E0D4-F30B-4D9B-ABB9-8585AB75BB15}" srcOrd="2" destOrd="0" presId="urn:microsoft.com/office/officeart/2018/2/layout/IconVerticalSolidList"/>
    <dgm:cxn modelId="{503453BA-E53F-4243-B08C-564123A4629A}" type="presParOf" srcId="{4FBE5282-EBE4-4ACC-A166-DC3052AFE13C}" destId="{8C661C4D-01F0-44A8-8CC3-9D5B5F266A8C}" srcOrd="3" destOrd="0" presId="urn:microsoft.com/office/officeart/2018/2/layout/IconVerticalSolidList"/>
    <dgm:cxn modelId="{0FDBB38F-1567-464E-A4A2-0A20D12B878F}" type="presParOf" srcId="{BA48B822-52EB-4396-8A2B-5374E0AB7A0F}" destId="{4F8F441C-9D3C-4FD9-AB90-F312C42FDC3D}" srcOrd="3" destOrd="0" presId="urn:microsoft.com/office/officeart/2018/2/layout/IconVerticalSolidList"/>
    <dgm:cxn modelId="{E034F9C1-1278-4FB8-8A94-B1CD43B16517}" type="presParOf" srcId="{BA48B822-52EB-4396-8A2B-5374E0AB7A0F}" destId="{F5C06687-1F9C-4AB7-A0E8-D618979E53C2}" srcOrd="4" destOrd="0" presId="urn:microsoft.com/office/officeart/2018/2/layout/IconVerticalSolidList"/>
    <dgm:cxn modelId="{EE9B85E8-9E06-4D1B-B760-A471A6B58C6B}" type="presParOf" srcId="{F5C06687-1F9C-4AB7-A0E8-D618979E53C2}" destId="{4CC2CB85-ACD4-4E52-9D49-9F56BAE9614B}" srcOrd="0" destOrd="0" presId="urn:microsoft.com/office/officeart/2018/2/layout/IconVerticalSolidList"/>
    <dgm:cxn modelId="{16E77804-7889-4A43-B696-F40028F1B8DC}" type="presParOf" srcId="{F5C06687-1F9C-4AB7-A0E8-D618979E53C2}" destId="{D2F78F4D-7ACF-46E2-BAE1-9C795634A45C}" srcOrd="1" destOrd="0" presId="urn:microsoft.com/office/officeart/2018/2/layout/IconVerticalSolidList"/>
    <dgm:cxn modelId="{285B20D4-B039-488B-807E-9BD6F0CEF15A}" type="presParOf" srcId="{F5C06687-1F9C-4AB7-A0E8-D618979E53C2}" destId="{9E81DC3F-BD81-4ACA-ACA1-99231DD696D6}" srcOrd="2" destOrd="0" presId="urn:microsoft.com/office/officeart/2018/2/layout/IconVerticalSolidList"/>
    <dgm:cxn modelId="{D6D321DC-68A1-4195-96F3-BC298CC7EDA4}" type="presParOf" srcId="{F5C06687-1F9C-4AB7-A0E8-D618979E53C2}" destId="{EEAE7479-2993-4D5B-A1BF-3C5B89820236}" srcOrd="3" destOrd="0" presId="urn:microsoft.com/office/officeart/2018/2/layout/IconVerticalSolidList"/>
    <dgm:cxn modelId="{291E7E89-875F-43D6-A381-1356E2833C21}" type="presParOf" srcId="{BA48B822-52EB-4396-8A2B-5374E0AB7A0F}" destId="{4F01841D-243A-47D5-8494-E67AF9E2AEBD}" srcOrd="5" destOrd="0" presId="urn:microsoft.com/office/officeart/2018/2/layout/IconVerticalSolidList"/>
    <dgm:cxn modelId="{E77E270B-5E5D-4232-B6D0-E8F3A017C60B}" type="presParOf" srcId="{BA48B822-52EB-4396-8A2B-5374E0AB7A0F}" destId="{1B740B4B-4DA1-4242-A680-1C4E6FD02958}" srcOrd="6" destOrd="0" presId="urn:microsoft.com/office/officeart/2018/2/layout/IconVerticalSolidList"/>
    <dgm:cxn modelId="{BA073591-988F-4FEF-A693-19D47DF9F7D6}" type="presParOf" srcId="{1B740B4B-4DA1-4242-A680-1C4E6FD02958}" destId="{F1EF3F62-D711-45A7-BA02-C85C2EB9BF22}" srcOrd="0" destOrd="0" presId="urn:microsoft.com/office/officeart/2018/2/layout/IconVerticalSolidList"/>
    <dgm:cxn modelId="{C68DB1D5-B6C6-4D43-BF09-BFB66AD2D629}" type="presParOf" srcId="{1B740B4B-4DA1-4242-A680-1C4E6FD02958}" destId="{405E3A5E-DFF2-4786-B047-CA813612F6A8}" srcOrd="1" destOrd="0" presId="urn:microsoft.com/office/officeart/2018/2/layout/IconVerticalSolidList"/>
    <dgm:cxn modelId="{31C05213-CF70-48D2-A0AF-35430D6B2E48}" type="presParOf" srcId="{1B740B4B-4DA1-4242-A680-1C4E6FD02958}" destId="{36B5599E-2637-44D7-B458-856071D2C795}" srcOrd="2" destOrd="0" presId="urn:microsoft.com/office/officeart/2018/2/layout/IconVerticalSolidList"/>
    <dgm:cxn modelId="{254F0B03-F038-4C69-83A3-F2F7F86EBB8B}" type="presParOf" srcId="{1B740B4B-4DA1-4242-A680-1C4E6FD02958}" destId="{B018AF2C-C85B-4559-963C-97F77A08AE00}" srcOrd="3" destOrd="0" presId="urn:microsoft.com/office/officeart/2018/2/layout/IconVerticalSolidList"/>
    <dgm:cxn modelId="{7ED06790-4016-461B-A119-11858A97BBF2}" type="presParOf" srcId="{BA48B822-52EB-4396-8A2B-5374E0AB7A0F}" destId="{C7A7A076-72FD-40CD-A8BF-5118A2BC8044}" srcOrd="7" destOrd="0" presId="urn:microsoft.com/office/officeart/2018/2/layout/IconVerticalSolidList"/>
    <dgm:cxn modelId="{415D9532-D164-4D6B-80A7-512C0955BFC3}" type="presParOf" srcId="{BA48B822-52EB-4396-8A2B-5374E0AB7A0F}" destId="{E4CB8538-FC33-4865-ADA4-2A4718EF6AD1}" srcOrd="8" destOrd="0" presId="urn:microsoft.com/office/officeart/2018/2/layout/IconVerticalSolidList"/>
    <dgm:cxn modelId="{AE1F850F-356A-4691-A82F-B2F2A0F3FB7D}" type="presParOf" srcId="{E4CB8538-FC33-4865-ADA4-2A4718EF6AD1}" destId="{913B3BF7-1CB2-43A2-969A-07257EC40078}" srcOrd="0" destOrd="0" presId="urn:microsoft.com/office/officeart/2018/2/layout/IconVerticalSolidList"/>
    <dgm:cxn modelId="{9A51A989-D387-40E6-9AD1-15AD0C718726}" type="presParOf" srcId="{E4CB8538-FC33-4865-ADA4-2A4718EF6AD1}" destId="{9CDB81AD-47C4-44FE-9A7A-3B3F9C97A166}" srcOrd="1" destOrd="0" presId="urn:microsoft.com/office/officeart/2018/2/layout/IconVerticalSolidList"/>
    <dgm:cxn modelId="{4098795B-CAD6-4E1C-BD15-A55E6D28452D}" type="presParOf" srcId="{E4CB8538-FC33-4865-ADA4-2A4718EF6AD1}" destId="{F930FE45-67E5-4F15-BCC2-4C891B3CB6F2}" srcOrd="2" destOrd="0" presId="urn:microsoft.com/office/officeart/2018/2/layout/IconVerticalSolidList"/>
    <dgm:cxn modelId="{D557CCC5-5149-411C-872F-57A7875DD4A8}" type="presParOf" srcId="{E4CB8538-FC33-4865-ADA4-2A4718EF6AD1}" destId="{66F783E7-5CD1-45B1-A69E-E582B564E1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D30723C3.xml><?xml version="1.0" encoding="utf-8"?>
<dgm:dataModel xmlns:dgm="http://schemas.openxmlformats.org/drawingml/2006/diagram" xmlns:a="http://schemas.openxmlformats.org/drawingml/2006/main">
  <dgm:ptLst>
    <dgm:pt modelId="{2BE4F3F5-B4D3-41E8-93E5-2ACB78667E4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8A76F3F-F356-4616-8AE3-E08D0459A3A3}">
      <dgm:prSet/>
      <dgm:spPr/>
      <dgm:t>
        <a:bodyPr/>
        <a:lstStyle/>
        <a:p>
          <a:r>
            <a:rPr lang="en-US"/>
            <a:t>Brief explanation of the project's purpose and scope</a:t>
          </a:r>
        </a:p>
      </dgm:t>
    </dgm:pt>
    <dgm:pt modelId="{30CF747A-02C3-4418-BCF3-506D8D77E664}" type="parTrans" cxnId="{C6CA19C0-8C40-489A-BBE1-F327ED073482}">
      <dgm:prSet/>
      <dgm:spPr/>
      <dgm:t>
        <a:bodyPr/>
        <a:lstStyle/>
        <a:p>
          <a:endParaRPr lang="en-US"/>
        </a:p>
      </dgm:t>
    </dgm:pt>
    <dgm:pt modelId="{43BD85E2-BF1B-4CE7-B8F3-52B32CECAAC6}" type="sibTrans" cxnId="{C6CA19C0-8C40-489A-BBE1-F327ED073482}">
      <dgm:prSet/>
      <dgm:spPr/>
      <dgm:t>
        <a:bodyPr/>
        <a:lstStyle/>
        <a:p>
          <a:endParaRPr lang="en-US"/>
        </a:p>
      </dgm:t>
    </dgm:pt>
    <dgm:pt modelId="{F4192B85-50D2-4863-8BC4-FE84BA2755E3}">
      <dgm:prSet/>
      <dgm:spPr/>
      <dgm:t>
        <a:bodyPr/>
        <a:lstStyle/>
        <a:p>
          <a:r>
            <a:rPr lang="en-US"/>
            <a:t>Emphasize the importance of understanding laptop prices for consumers and market analysis</a:t>
          </a:r>
        </a:p>
      </dgm:t>
    </dgm:pt>
    <dgm:pt modelId="{B935E57E-9CF0-4260-BB4B-9A94E46FC3ED}" type="parTrans" cxnId="{1E9B4B77-4794-4681-ADAC-FBD0BCFCC5D6}">
      <dgm:prSet/>
      <dgm:spPr/>
      <dgm:t>
        <a:bodyPr/>
        <a:lstStyle/>
        <a:p>
          <a:endParaRPr lang="en-US"/>
        </a:p>
      </dgm:t>
    </dgm:pt>
    <dgm:pt modelId="{7A5ABBB4-4AA9-49BF-8EB7-A64ECCEEFE2F}" type="sibTrans" cxnId="{1E9B4B77-4794-4681-ADAC-FBD0BCFCC5D6}">
      <dgm:prSet/>
      <dgm:spPr/>
      <dgm:t>
        <a:bodyPr/>
        <a:lstStyle/>
        <a:p>
          <a:endParaRPr lang="en-US"/>
        </a:p>
      </dgm:t>
    </dgm:pt>
    <dgm:pt modelId="{92897BE9-0835-4B58-B1A3-B9186449AFB7}">
      <dgm:prSet/>
      <dgm:spPr/>
      <dgm:t>
        <a:bodyPr/>
        <a:lstStyle/>
        <a:p>
          <a:r>
            <a:rPr lang="en-US"/>
            <a:t>Mention that the data will be collected from Flipkart using web scraping techniques</a:t>
          </a:r>
        </a:p>
      </dgm:t>
    </dgm:pt>
    <dgm:pt modelId="{FA90BD2C-365F-4571-A6F8-681DB1C0CB48}" type="parTrans" cxnId="{1925C72F-1E61-466C-B01A-45088BA09763}">
      <dgm:prSet/>
      <dgm:spPr/>
      <dgm:t>
        <a:bodyPr/>
        <a:lstStyle/>
        <a:p>
          <a:endParaRPr lang="en-US"/>
        </a:p>
      </dgm:t>
    </dgm:pt>
    <dgm:pt modelId="{16602910-AC5B-4501-BFF6-610336DC478D}" type="sibTrans" cxnId="{1925C72F-1E61-466C-B01A-45088BA09763}">
      <dgm:prSet/>
      <dgm:spPr/>
      <dgm:t>
        <a:bodyPr/>
        <a:lstStyle/>
        <a:p>
          <a:endParaRPr lang="en-US"/>
        </a:p>
      </dgm:t>
    </dgm:pt>
    <dgm:pt modelId="{9AD03920-2A34-4578-AF86-C5018A96DCBB}" type="pres">
      <dgm:prSet presAssocID="{2BE4F3F5-B4D3-41E8-93E5-2ACB78667E4E}" presName="root" presStyleCnt="0">
        <dgm:presLayoutVars>
          <dgm:dir/>
          <dgm:resizeHandles val="exact"/>
        </dgm:presLayoutVars>
      </dgm:prSet>
      <dgm:spPr/>
    </dgm:pt>
    <dgm:pt modelId="{FD3327EC-8544-44E2-84D0-1E9F63DFE087}" type="pres">
      <dgm:prSet presAssocID="{2BE4F3F5-B4D3-41E8-93E5-2ACB78667E4E}" presName="container" presStyleCnt="0">
        <dgm:presLayoutVars>
          <dgm:dir/>
          <dgm:resizeHandles val="exact"/>
        </dgm:presLayoutVars>
      </dgm:prSet>
      <dgm:spPr/>
    </dgm:pt>
    <dgm:pt modelId="{1182699E-480D-4C1A-A6E4-2A3A0671211B}" type="pres">
      <dgm:prSet presAssocID="{D8A76F3F-F356-4616-8AE3-E08D0459A3A3}" presName="compNode" presStyleCnt="0"/>
      <dgm:spPr/>
    </dgm:pt>
    <dgm:pt modelId="{E87BF808-FAF2-43AF-867A-99189F2FDC3F}" type="pres">
      <dgm:prSet presAssocID="{D8A76F3F-F356-4616-8AE3-E08D0459A3A3}" presName="iconBgRect" presStyleLbl="bgShp" presStyleIdx="0" presStyleCnt="3"/>
      <dgm:spPr/>
    </dgm:pt>
    <dgm:pt modelId="{56D6D1D8-DBBF-400C-BCD8-46BDBD92A310}" type="pres">
      <dgm:prSet presAssocID="{D8A76F3F-F356-4616-8AE3-E08D0459A3A3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BA1370D-399D-4A68-A8E9-8C8B1D095EE1}" type="pres">
      <dgm:prSet presAssocID="{D8A76F3F-F356-4616-8AE3-E08D0459A3A3}" presName="spaceRect" presStyleCnt="0"/>
      <dgm:spPr/>
    </dgm:pt>
    <dgm:pt modelId="{9D69646D-2446-4BA6-98F4-A9CD434DF178}" type="pres">
      <dgm:prSet presAssocID="{D8A76F3F-F356-4616-8AE3-E08D0459A3A3}" presName="textRect" presStyleLbl="revTx" presStyleIdx="0" presStyleCnt="3">
        <dgm:presLayoutVars>
          <dgm:chMax val="1"/>
          <dgm:chPref val="1"/>
        </dgm:presLayoutVars>
      </dgm:prSet>
      <dgm:spPr/>
    </dgm:pt>
    <dgm:pt modelId="{7D22116C-0426-4B96-9E1E-BA5BA386371D}" type="pres">
      <dgm:prSet presAssocID="{43BD85E2-BF1B-4CE7-B8F3-52B32CECAAC6}" presName="sibTrans" presStyleLbl="sibTrans2D1" presStyleIdx="0" presStyleCnt="0"/>
      <dgm:spPr/>
    </dgm:pt>
    <dgm:pt modelId="{A34D9580-2D2E-43A6-9D65-6FFF7AF824AB}" type="pres">
      <dgm:prSet presAssocID="{F4192B85-50D2-4863-8BC4-FE84BA2755E3}" presName="compNode" presStyleCnt="0"/>
      <dgm:spPr/>
    </dgm:pt>
    <dgm:pt modelId="{42C6C645-24ED-487D-8F1B-4A5B7B6032FC}" type="pres">
      <dgm:prSet presAssocID="{F4192B85-50D2-4863-8BC4-FE84BA2755E3}" presName="iconBgRect" presStyleLbl="bgShp" presStyleIdx="1" presStyleCnt="3"/>
      <dgm:spPr/>
    </dgm:pt>
    <dgm:pt modelId="{5B85A8C0-494E-4E75-B860-B0812A22A95C}" type="pres">
      <dgm:prSet presAssocID="{F4192B85-50D2-4863-8BC4-FE84BA2755E3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0887586-88FF-4D80-B9F6-EC63BAC37F6A}" type="pres">
      <dgm:prSet presAssocID="{F4192B85-50D2-4863-8BC4-FE84BA2755E3}" presName="spaceRect" presStyleCnt="0"/>
      <dgm:spPr/>
    </dgm:pt>
    <dgm:pt modelId="{BF7BCF90-23B2-4CEC-B9D4-2938E6F7E7EC}" type="pres">
      <dgm:prSet presAssocID="{F4192B85-50D2-4863-8BC4-FE84BA2755E3}" presName="textRect" presStyleLbl="revTx" presStyleIdx="1" presStyleCnt="3">
        <dgm:presLayoutVars>
          <dgm:chMax val="1"/>
          <dgm:chPref val="1"/>
        </dgm:presLayoutVars>
      </dgm:prSet>
      <dgm:spPr/>
    </dgm:pt>
    <dgm:pt modelId="{4349B41D-AFC1-4E58-9150-8260AFDB0FE5}" type="pres">
      <dgm:prSet presAssocID="{7A5ABBB4-4AA9-49BF-8EB7-A64ECCEEFE2F}" presName="sibTrans" presStyleLbl="sibTrans2D1" presStyleIdx="0" presStyleCnt="0"/>
      <dgm:spPr/>
    </dgm:pt>
    <dgm:pt modelId="{A89C43CA-D9B7-438C-A4AC-96E00F94BFDE}" type="pres">
      <dgm:prSet presAssocID="{92897BE9-0835-4B58-B1A3-B9186449AFB7}" presName="compNode" presStyleCnt="0"/>
      <dgm:spPr/>
    </dgm:pt>
    <dgm:pt modelId="{0692D5CB-1E85-4FF0-8661-A6BCCD1A61E4}" type="pres">
      <dgm:prSet presAssocID="{92897BE9-0835-4B58-B1A3-B9186449AFB7}" presName="iconBgRect" presStyleLbl="bgShp" presStyleIdx="2" presStyleCnt="3"/>
      <dgm:spPr/>
    </dgm:pt>
    <dgm:pt modelId="{97559FF5-78A5-4452-A1A2-A85DA1151EAE}" type="pres">
      <dgm:prSet presAssocID="{92897BE9-0835-4B58-B1A3-B9186449AFB7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799AA8C-067A-4D3C-87CF-DA5AD5936034}" type="pres">
      <dgm:prSet presAssocID="{92897BE9-0835-4B58-B1A3-B9186449AFB7}" presName="spaceRect" presStyleCnt="0"/>
      <dgm:spPr/>
    </dgm:pt>
    <dgm:pt modelId="{6C1D7105-1BA9-47AC-9DB2-DB7960390BF6}" type="pres">
      <dgm:prSet presAssocID="{92897BE9-0835-4B58-B1A3-B9186449AF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25C72F-1E61-466C-B01A-45088BA09763}" srcId="{2BE4F3F5-B4D3-41E8-93E5-2ACB78667E4E}" destId="{92897BE9-0835-4B58-B1A3-B9186449AFB7}" srcOrd="2" destOrd="0" parTransId="{FA90BD2C-365F-4571-A6F8-681DB1C0CB48}" sibTransId="{16602910-AC5B-4501-BFF6-610336DC478D}"/>
    <dgm:cxn modelId="{60024449-20DE-486E-B668-0613E7F89A8B}" type="presOf" srcId="{D8A76F3F-F356-4616-8AE3-E08D0459A3A3}" destId="{9D69646D-2446-4BA6-98F4-A9CD434DF178}" srcOrd="0" destOrd="0" presId="urn:microsoft.com/office/officeart/2018/2/layout/IconCircleList"/>
    <dgm:cxn modelId="{1E9B4B77-4794-4681-ADAC-FBD0BCFCC5D6}" srcId="{2BE4F3F5-B4D3-41E8-93E5-2ACB78667E4E}" destId="{F4192B85-50D2-4863-8BC4-FE84BA2755E3}" srcOrd="1" destOrd="0" parTransId="{B935E57E-9CF0-4260-BB4B-9A94E46FC3ED}" sibTransId="{7A5ABBB4-4AA9-49BF-8EB7-A64ECCEEFE2F}"/>
    <dgm:cxn modelId="{2B93F358-F2E3-445D-A236-E242BCCFA077}" type="presOf" srcId="{92897BE9-0835-4B58-B1A3-B9186449AFB7}" destId="{6C1D7105-1BA9-47AC-9DB2-DB7960390BF6}" srcOrd="0" destOrd="0" presId="urn:microsoft.com/office/officeart/2018/2/layout/IconCircleList"/>
    <dgm:cxn modelId="{B8080F94-1098-4D7A-B030-97009D41153C}" type="presOf" srcId="{F4192B85-50D2-4863-8BC4-FE84BA2755E3}" destId="{BF7BCF90-23B2-4CEC-B9D4-2938E6F7E7EC}" srcOrd="0" destOrd="0" presId="urn:microsoft.com/office/officeart/2018/2/layout/IconCircleList"/>
    <dgm:cxn modelId="{2D63AAB0-C9A2-4442-8715-029DAFF55760}" type="presOf" srcId="{43BD85E2-BF1B-4CE7-B8F3-52B32CECAAC6}" destId="{7D22116C-0426-4B96-9E1E-BA5BA386371D}" srcOrd="0" destOrd="0" presId="urn:microsoft.com/office/officeart/2018/2/layout/IconCircleList"/>
    <dgm:cxn modelId="{C6CA19C0-8C40-489A-BBE1-F327ED073482}" srcId="{2BE4F3F5-B4D3-41E8-93E5-2ACB78667E4E}" destId="{D8A76F3F-F356-4616-8AE3-E08D0459A3A3}" srcOrd="0" destOrd="0" parTransId="{30CF747A-02C3-4418-BCF3-506D8D77E664}" sibTransId="{43BD85E2-BF1B-4CE7-B8F3-52B32CECAAC6}"/>
    <dgm:cxn modelId="{6BACE9C4-E78B-404B-8623-BCBC8BEE80ED}" type="presOf" srcId="{2BE4F3F5-B4D3-41E8-93E5-2ACB78667E4E}" destId="{9AD03920-2A34-4578-AF86-C5018A96DCBB}" srcOrd="0" destOrd="0" presId="urn:microsoft.com/office/officeart/2018/2/layout/IconCircleList"/>
    <dgm:cxn modelId="{DE5865F8-A009-4564-AF77-3111673C3850}" type="presOf" srcId="{7A5ABBB4-4AA9-49BF-8EB7-A64ECCEEFE2F}" destId="{4349B41D-AFC1-4E58-9150-8260AFDB0FE5}" srcOrd="0" destOrd="0" presId="urn:microsoft.com/office/officeart/2018/2/layout/IconCircleList"/>
    <dgm:cxn modelId="{C5038CB9-0839-4421-9D22-47E830264AE5}" type="presParOf" srcId="{9AD03920-2A34-4578-AF86-C5018A96DCBB}" destId="{FD3327EC-8544-44E2-84D0-1E9F63DFE087}" srcOrd="0" destOrd="0" presId="urn:microsoft.com/office/officeart/2018/2/layout/IconCircleList"/>
    <dgm:cxn modelId="{31957BDC-DEEB-412F-8ED7-50C0C05952B9}" type="presParOf" srcId="{FD3327EC-8544-44E2-84D0-1E9F63DFE087}" destId="{1182699E-480D-4C1A-A6E4-2A3A0671211B}" srcOrd="0" destOrd="0" presId="urn:microsoft.com/office/officeart/2018/2/layout/IconCircleList"/>
    <dgm:cxn modelId="{480021E7-C3BC-4BF3-99E1-CB46146DD845}" type="presParOf" srcId="{1182699E-480D-4C1A-A6E4-2A3A0671211B}" destId="{E87BF808-FAF2-43AF-867A-99189F2FDC3F}" srcOrd="0" destOrd="0" presId="urn:microsoft.com/office/officeart/2018/2/layout/IconCircleList"/>
    <dgm:cxn modelId="{0D098563-BD1C-420A-9DF0-58B3EA1EFB08}" type="presParOf" srcId="{1182699E-480D-4C1A-A6E4-2A3A0671211B}" destId="{56D6D1D8-DBBF-400C-BCD8-46BDBD92A310}" srcOrd="1" destOrd="0" presId="urn:microsoft.com/office/officeart/2018/2/layout/IconCircleList"/>
    <dgm:cxn modelId="{CF9886FE-DC0C-49F4-99B7-0DD7FF826CAE}" type="presParOf" srcId="{1182699E-480D-4C1A-A6E4-2A3A0671211B}" destId="{EBA1370D-399D-4A68-A8E9-8C8B1D095EE1}" srcOrd="2" destOrd="0" presId="urn:microsoft.com/office/officeart/2018/2/layout/IconCircleList"/>
    <dgm:cxn modelId="{D93612CB-E529-48A3-9762-ADEA3620FA37}" type="presParOf" srcId="{1182699E-480D-4C1A-A6E4-2A3A0671211B}" destId="{9D69646D-2446-4BA6-98F4-A9CD434DF178}" srcOrd="3" destOrd="0" presId="urn:microsoft.com/office/officeart/2018/2/layout/IconCircleList"/>
    <dgm:cxn modelId="{76F31D5C-416D-4EF8-A984-EF2B966A6CCC}" type="presParOf" srcId="{FD3327EC-8544-44E2-84D0-1E9F63DFE087}" destId="{7D22116C-0426-4B96-9E1E-BA5BA386371D}" srcOrd="1" destOrd="0" presId="urn:microsoft.com/office/officeart/2018/2/layout/IconCircleList"/>
    <dgm:cxn modelId="{06917C51-829D-40E1-B417-8C5E95ED1E12}" type="presParOf" srcId="{FD3327EC-8544-44E2-84D0-1E9F63DFE087}" destId="{A34D9580-2D2E-43A6-9D65-6FFF7AF824AB}" srcOrd="2" destOrd="0" presId="urn:microsoft.com/office/officeart/2018/2/layout/IconCircleList"/>
    <dgm:cxn modelId="{367FF999-C8AE-438A-BE01-AA4DB20E730F}" type="presParOf" srcId="{A34D9580-2D2E-43A6-9D65-6FFF7AF824AB}" destId="{42C6C645-24ED-487D-8F1B-4A5B7B6032FC}" srcOrd="0" destOrd="0" presId="urn:microsoft.com/office/officeart/2018/2/layout/IconCircleList"/>
    <dgm:cxn modelId="{C10153CF-B863-4DD1-ACE0-2B43765202A5}" type="presParOf" srcId="{A34D9580-2D2E-43A6-9D65-6FFF7AF824AB}" destId="{5B85A8C0-494E-4E75-B860-B0812A22A95C}" srcOrd="1" destOrd="0" presId="urn:microsoft.com/office/officeart/2018/2/layout/IconCircleList"/>
    <dgm:cxn modelId="{ED756203-16DC-4833-926A-04D8F07D8746}" type="presParOf" srcId="{A34D9580-2D2E-43A6-9D65-6FFF7AF824AB}" destId="{10887586-88FF-4D80-B9F6-EC63BAC37F6A}" srcOrd="2" destOrd="0" presId="urn:microsoft.com/office/officeart/2018/2/layout/IconCircleList"/>
    <dgm:cxn modelId="{F9BE0A2B-04EF-456C-9209-513B43D3D9FD}" type="presParOf" srcId="{A34D9580-2D2E-43A6-9D65-6FFF7AF824AB}" destId="{BF7BCF90-23B2-4CEC-B9D4-2938E6F7E7EC}" srcOrd="3" destOrd="0" presId="urn:microsoft.com/office/officeart/2018/2/layout/IconCircleList"/>
    <dgm:cxn modelId="{3118AB67-BF45-4F06-8C33-8CD0E8D8084F}" type="presParOf" srcId="{FD3327EC-8544-44E2-84D0-1E9F63DFE087}" destId="{4349B41D-AFC1-4E58-9150-8260AFDB0FE5}" srcOrd="3" destOrd="0" presId="urn:microsoft.com/office/officeart/2018/2/layout/IconCircleList"/>
    <dgm:cxn modelId="{132CF209-7384-407E-A99B-D62090D05163}" type="presParOf" srcId="{FD3327EC-8544-44E2-84D0-1E9F63DFE087}" destId="{A89C43CA-D9B7-438C-A4AC-96E00F94BFDE}" srcOrd="4" destOrd="0" presId="urn:microsoft.com/office/officeart/2018/2/layout/IconCircleList"/>
    <dgm:cxn modelId="{13AFF3F6-6613-4E55-8811-08E20B4C4126}" type="presParOf" srcId="{A89C43CA-D9B7-438C-A4AC-96E00F94BFDE}" destId="{0692D5CB-1E85-4FF0-8661-A6BCCD1A61E4}" srcOrd="0" destOrd="0" presId="urn:microsoft.com/office/officeart/2018/2/layout/IconCircleList"/>
    <dgm:cxn modelId="{DC5BB5B1-F4E1-4A32-811F-A074BAAD3F35}" type="presParOf" srcId="{A89C43CA-D9B7-438C-A4AC-96E00F94BFDE}" destId="{97559FF5-78A5-4452-A1A2-A85DA1151EAE}" srcOrd="1" destOrd="0" presId="urn:microsoft.com/office/officeart/2018/2/layout/IconCircleList"/>
    <dgm:cxn modelId="{0D165B9D-4801-4DF6-BAAA-D4249E42AA5D}" type="presParOf" srcId="{A89C43CA-D9B7-438C-A4AC-96E00F94BFDE}" destId="{B799AA8C-067A-4D3C-87CF-DA5AD5936034}" srcOrd="2" destOrd="0" presId="urn:microsoft.com/office/officeart/2018/2/layout/IconCircleList"/>
    <dgm:cxn modelId="{2A090C3F-6A8D-49BD-B283-31CC79FD3532}" type="presParOf" srcId="{A89C43CA-D9B7-438C-A4AC-96E00F94BFDE}" destId="{6C1D7105-1BA9-47AC-9DB2-DB7960390B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174788CD.xml><?xml version="1.0" encoding="utf-8"?>
<dgm:dataModel xmlns:dgm="http://schemas.openxmlformats.org/drawingml/2006/diagram" xmlns:a="http://schemas.openxmlformats.org/drawingml/2006/main">
  <dgm:ptLst>
    <dgm:pt modelId="{CE8C78D1-3592-41CC-89F0-ABDFD5DF56A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BE738F-F8A8-41DD-B4A5-8349E68D2F3C}">
      <dgm:prSet/>
      <dgm:spPr/>
      <dgm:t>
        <a:bodyPr/>
        <a:lstStyle/>
        <a:p>
          <a:r>
            <a:rPr lang="en-US"/>
            <a:t>Importance of web scraping for real-time data collection</a:t>
          </a:r>
        </a:p>
      </dgm:t>
    </dgm:pt>
    <dgm:pt modelId="{2AE52F9F-B260-463B-8042-87A2BB78153E}" type="parTrans" cxnId="{2E739A0F-CEE5-4E42-A4F5-C71E727D21A5}">
      <dgm:prSet/>
      <dgm:spPr/>
      <dgm:t>
        <a:bodyPr/>
        <a:lstStyle/>
        <a:p>
          <a:endParaRPr lang="en-US"/>
        </a:p>
      </dgm:t>
    </dgm:pt>
    <dgm:pt modelId="{1B83C9FD-F4CB-452C-8E6F-FEC3CD7C478A}" type="sibTrans" cxnId="{2E739A0F-CEE5-4E42-A4F5-C71E727D21A5}">
      <dgm:prSet/>
      <dgm:spPr/>
      <dgm:t>
        <a:bodyPr/>
        <a:lstStyle/>
        <a:p>
          <a:endParaRPr lang="en-US"/>
        </a:p>
      </dgm:t>
    </dgm:pt>
    <dgm:pt modelId="{3FCCAB09-B0F0-475B-A92D-CBB4A54BBD40}">
      <dgm:prSet/>
      <dgm:spPr/>
      <dgm:t>
        <a:bodyPr/>
        <a:lstStyle/>
        <a:p>
          <a:r>
            <a:rPr lang="en-US"/>
            <a:t>Insights gained from analyzing laptop prices on Flipkart</a:t>
          </a:r>
        </a:p>
      </dgm:t>
    </dgm:pt>
    <dgm:pt modelId="{95028857-8D0E-4026-BF29-406A8BAB980B}" type="parTrans" cxnId="{D5A95308-2B67-416E-BD55-0CDE9CD0B360}">
      <dgm:prSet/>
      <dgm:spPr/>
      <dgm:t>
        <a:bodyPr/>
        <a:lstStyle/>
        <a:p>
          <a:endParaRPr lang="en-US"/>
        </a:p>
      </dgm:t>
    </dgm:pt>
    <dgm:pt modelId="{715BE424-7EAF-4962-96FD-B8D4E1538A77}" type="sibTrans" cxnId="{D5A95308-2B67-416E-BD55-0CDE9CD0B360}">
      <dgm:prSet/>
      <dgm:spPr/>
      <dgm:t>
        <a:bodyPr/>
        <a:lstStyle/>
        <a:p>
          <a:endParaRPr lang="en-US"/>
        </a:p>
      </dgm:t>
    </dgm:pt>
    <dgm:pt modelId="{68E305FC-E5C2-4656-9F89-7C23182A721C}">
      <dgm:prSet/>
      <dgm:spPr/>
      <dgm:t>
        <a:bodyPr/>
        <a:lstStyle/>
        <a:p>
          <a:r>
            <a:rPr lang="en-US"/>
            <a:t>Reflect on the learning experience and challenges overcome during the project</a:t>
          </a:r>
        </a:p>
      </dgm:t>
    </dgm:pt>
    <dgm:pt modelId="{51ADE863-E283-429B-8BEC-AB2436E139ED}" type="parTrans" cxnId="{74504DDF-C372-4108-AF80-6BC97F1D9763}">
      <dgm:prSet/>
      <dgm:spPr/>
      <dgm:t>
        <a:bodyPr/>
        <a:lstStyle/>
        <a:p>
          <a:endParaRPr lang="en-US"/>
        </a:p>
      </dgm:t>
    </dgm:pt>
    <dgm:pt modelId="{BABE214F-3EFC-416F-B45B-072571905C96}" type="sibTrans" cxnId="{74504DDF-C372-4108-AF80-6BC97F1D9763}">
      <dgm:prSet/>
      <dgm:spPr/>
      <dgm:t>
        <a:bodyPr/>
        <a:lstStyle/>
        <a:p>
          <a:endParaRPr lang="en-US"/>
        </a:p>
      </dgm:t>
    </dgm:pt>
  </dgm:ptLst>
  <dgm:cxnLst>
    <dgm:cxn modelId="{D5A95308-2B67-416E-BD55-0CDE9CD0B360}" srcId="{CE8C78D1-3592-41CC-89F0-ABDFD5DF56A1}" destId="{3FCCAB09-B0F0-475B-A92D-CBB4A54BBD40}" srcOrd="1" destOrd="0" parTransId="{95028857-8D0E-4026-BF29-406A8BAB980B}" sibTransId="{715BE424-7EAF-4962-96FD-B8D4E1538A77}"/>
    <dgm:cxn modelId="{2E739A0F-CEE5-4E42-A4F5-C71E727D21A5}" srcId="{CE8C78D1-3592-41CC-89F0-ABDFD5DF56A1}" destId="{CABE738F-F8A8-41DD-B4A5-8349E68D2F3C}" srcOrd="0" destOrd="0" parTransId="{2AE52F9F-B260-463B-8042-87A2BB78153E}" sibTransId="{1B83C9FD-F4CB-452C-8E6F-FEC3CD7C478A}"/>
    <dgm:cxn modelId="{74504DDF-C372-4108-AF80-6BC97F1D9763}" srcId="{CE8C78D1-3592-41CC-89F0-ABDFD5DF56A1}" destId="{68E305FC-E5C2-4656-9F89-7C23182A721C}" srcOrd="2" destOrd="0" parTransId="{51ADE863-E283-429B-8BEC-AB2436E139ED}" sibTransId="{BABE214F-3EFC-416F-B45B-072571905C96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549623A6.xml><?xml version="1.0" encoding="utf-8"?>
<dgm:dataModel xmlns:dgm="http://schemas.openxmlformats.org/drawingml/2006/diagram" xmlns:a="http://schemas.openxmlformats.org/drawingml/2006/main">
  <dgm:ptLst>
    <dgm:pt modelId="{249D9561-19B5-47DE-9A28-9BA5FA684B7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CF52F1-42C6-47E5-991E-E8B2126E39C9}">
      <dgm:prSet/>
      <dgm:spPr/>
      <dgm:t>
        <a:bodyPr/>
        <a:lstStyle/>
        <a:p>
          <a:r>
            <a:rPr lang="en-US"/>
            <a:t>Programming Language: Python</a:t>
          </a:r>
        </a:p>
      </dgm:t>
    </dgm:pt>
    <dgm:pt modelId="{3FDF9CD4-F0FA-4B95-AC07-87A86582B6A4}" type="parTrans" cxnId="{8CFBE396-8994-4F99-AB9C-0BB71993AB55}">
      <dgm:prSet/>
      <dgm:spPr/>
      <dgm:t>
        <a:bodyPr/>
        <a:lstStyle/>
        <a:p>
          <a:endParaRPr lang="en-US"/>
        </a:p>
      </dgm:t>
    </dgm:pt>
    <dgm:pt modelId="{2B2E2FBB-1058-445E-B7C5-D9B186445E00}" type="sibTrans" cxnId="{8CFBE396-8994-4F99-AB9C-0BB71993AB55}">
      <dgm:prSet/>
      <dgm:spPr/>
      <dgm:t>
        <a:bodyPr/>
        <a:lstStyle/>
        <a:p>
          <a:endParaRPr lang="en-US"/>
        </a:p>
      </dgm:t>
    </dgm:pt>
    <dgm:pt modelId="{61C8D814-9287-4D35-9FC3-C3E640049CB3}">
      <dgm:prSet/>
      <dgm:spPr/>
      <dgm:t>
        <a:bodyPr/>
        <a:lstStyle/>
        <a:p>
          <a:r>
            <a:rPr lang="en-US"/>
            <a:t>Libraries: Beautiful Soup , Requests</a:t>
          </a:r>
        </a:p>
      </dgm:t>
    </dgm:pt>
    <dgm:pt modelId="{6E95DAEC-2CE1-418B-8C05-FFED7B2D4F3A}" type="parTrans" cxnId="{A802ED8A-FE14-45D1-8CA1-537BD1EB7EE2}">
      <dgm:prSet/>
      <dgm:spPr/>
      <dgm:t>
        <a:bodyPr/>
        <a:lstStyle/>
        <a:p>
          <a:endParaRPr lang="en-US"/>
        </a:p>
      </dgm:t>
    </dgm:pt>
    <dgm:pt modelId="{21188348-33C4-4810-8947-772D88FF6C00}" type="sibTrans" cxnId="{A802ED8A-FE14-45D1-8CA1-537BD1EB7EE2}">
      <dgm:prSet/>
      <dgm:spPr/>
      <dgm:t>
        <a:bodyPr/>
        <a:lstStyle/>
        <a:p>
          <a:endParaRPr lang="en-US"/>
        </a:p>
      </dgm:t>
    </dgm:pt>
    <dgm:pt modelId="{87E877E5-4EB2-40BC-8DD0-B62B6A511074}">
      <dgm:prSet/>
      <dgm:spPr/>
      <dgm:t>
        <a:bodyPr/>
        <a:lstStyle/>
        <a:p>
          <a:r>
            <a:rPr lang="en-US"/>
            <a:t>IDE: Jupyter Notebook</a:t>
          </a:r>
        </a:p>
      </dgm:t>
    </dgm:pt>
    <dgm:pt modelId="{E2619506-8219-4921-B5D8-2D68212E1D68}" type="parTrans" cxnId="{A6828A69-CFD1-421C-BF49-2AB3E6A49720}">
      <dgm:prSet/>
      <dgm:spPr/>
      <dgm:t>
        <a:bodyPr/>
        <a:lstStyle/>
        <a:p>
          <a:endParaRPr lang="en-US"/>
        </a:p>
      </dgm:t>
    </dgm:pt>
    <dgm:pt modelId="{FDD382B3-5727-4A47-83DC-4412F9363D8A}" type="sibTrans" cxnId="{A6828A69-CFD1-421C-BF49-2AB3E6A49720}">
      <dgm:prSet/>
      <dgm:spPr/>
      <dgm:t>
        <a:bodyPr/>
        <a:lstStyle/>
        <a:p>
          <a:endParaRPr lang="en-US"/>
        </a:p>
      </dgm:t>
    </dgm:pt>
    <dgm:pt modelId="{776A98AB-FB2E-46B2-968C-A8F4BCDB820F}">
      <dgm:prSet/>
      <dgm:spPr/>
      <dgm:t>
        <a:bodyPr/>
        <a:lstStyle/>
        <a:p>
          <a:r>
            <a:rPr lang="en-US"/>
            <a:t>Mention their significance in simplifying the scraping process</a:t>
          </a:r>
        </a:p>
      </dgm:t>
    </dgm:pt>
    <dgm:pt modelId="{A086854A-1332-46E3-8914-0D3B51E4132D}" type="parTrans" cxnId="{8857EF0F-679F-4FBA-967E-5ACBD8A69D93}">
      <dgm:prSet/>
      <dgm:spPr/>
      <dgm:t>
        <a:bodyPr/>
        <a:lstStyle/>
        <a:p>
          <a:endParaRPr lang="en-US"/>
        </a:p>
      </dgm:t>
    </dgm:pt>
    <dgm:pt modelId="{CA0636A0-CCFF-4623-89CC-25627338B8A9}" type="sibTrans" cxnId="{8857EF0F-679F-4FBA-967E-5ACBD8A69D93}">
      <dgm:prSet/>
      <dgm:spPr/>
      <dgm:t>
        <a:bodyPr/>
        <a:lstStyle/>
        <a:p>
          <a:endParaRPr lang="en-US"/>
        </a:p>
      </dgm:t>
    </dgm:pt>
  </dgm:ptLst>
  <dgm:cxnLst>
    <dgm:cxn modelId="{8857EF0F-679F-4FBA-967E-5ACBD8A69D93}" srcId="{249D9561-19B5-47DE-9A28-9BA5FA684B73}" destId="{776A98AB-FB2E-46B2-968C-A8F4BCDB820F}" srcOrd="3" destOrd="0" parTransId="{A086854A-1332-46E3-8914-0D3B51E4132D}" sibTransId="{CA0636A0-CCFF-4623-89CC-25627338B8A9}"/>
    <dgm:cxn modelId="{A6828A69-CFD1-421C-BF49-2AB3E6A49720}" srcId="{249D9561-19B5-47DE-9A28-9BA5FA684B73}" destId="{87E877E5-4EB2-40BC-8DD0-B62B6A511074}" srcOrd="2" destOrd="0" parTransId="{E2619506-8219-4921-B5D8-2D68212E1D68}" sibTransId="{FDD382B3-5727-4A47-83DC-4412F9363D8A}"/>
    <dgm:cxn modelId="{A802ED8A-FE14-45D1-8CA1-537BD1EB7EE2}" srcId="{249D9561-19B5-47DE-9A28-9BA5FA684B73}" destId="{61C8D814-9287-4D35-9FC3-C3E640049CB3}" srcOrd="1" destOrd="0" parTransId="{6E95DAEC-2CE1-418B-8C05-FFED7B2D4F3A}" sibTransId="{21188348-33C4-4810-8947-772D88FF6C00}"/>
    <dgm:cxn modelId="{8CFBE396-8994-4F99-AB9C-0BB71993AB55}" srcId="{249D9561-19B5-47DE-9A28-9BA5FA684B73}" destId="{AFCF52F1-42C6-47E5-991E-E8B2126E39C9}" srcOrd="0" destOrd="0" parTransId="{3FDF9CD4-F0FA-4B95-AC07-87A86582B6A4}" sibTransId="{2B2E2FBB-1058-445E-B7C5-D9B186445E00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61B02EAB.xml><?xml version="1.0" encoding="utf-8"?>
<dgm:dataModel xmlns:dgm="http://schemas.openxmlformats.org/drawingml/2006/diagram" xmlns:a="http://schemas.openxmlformats.org/drawingml/2006/main">
  <dgm:ptLst>
    <dgm:pt modelId="{B4C89D6A-61DD-47D0-82E7-6C98003D38A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544398-3018-4B05-A466-15EDFCA17A9A}">
      <dgm:prSet/>
      <dgm:spPr/>
      <dgm:t>
        <a:bodyPr/>
        <a:lstStyle/>
        <a:p>
          <a:r>
            <a:rPr lang="en-US"/>
            <a:t>Extracting insights from the scraped data</a:t>
          </a:r>
        </a:p>
      </dgm:t>
    </dgm:pt>
    <dgm:pt modelId="{E9747D2D-F446-42B7-AB8A-C866136B47EB}" type="parTrans" cxnId="{AC483B06-4237-4AEA-BC04-2A3604BE0FF7}">
      <dgm:prSet/>
      <dgm:spPr/>
      <dgm:t>
        <a:bodyPr/>
        <a:lstStyle/>
        <a:p>
          <a:endParaRPr lang="en-US"/>
        </a:p>
      </dgm:t>
    </dgm:pt>
    <dgm:pt modelId="{06B01415-33B2-4922-AEB8-90E25E72FA9A}" type="sibTrans" cxnId="{AC483B06-4237-4AEA-BC04-2A3604BE0FF7}">
      <dgm:prSet/>
      <dgm:spPr/>
      <dgm:t>
        <a:bodyPr/>
        <a:lstStyle/>
        <a:p>
          <a:endParaRPr lang="en-US"/>
        </a:p>
      </dgm:t>
    </dgm:pt>
    <dgm:pt modelId="{0F773872-E06C-453E-ADAE-7009869D39DE}">
      <dgm:prSet/>
      <dgm:spPr/>
      <dgm:t>
        <a:bodyPr/>
        <a:lstStyle/>
        <a:p>
          <a:r>
            <a:rPr lang="en-US"/>
            <a:t>sample analyses that can be performed</a:t>
          </a:r>
        </a:p>
      </dgm:t>
    </dgm:pt>
    <dgm:pt modelId="{BBE66555-B482-483F-B6FE-894FF2FC4C3A}" type="parTrans" cxnId="{71AD867A-EB6A-40F8-92BF-E5268E7FC99F}">
      <dgm:prSet/>
      <dgm:spPr/>
      <dgm:t>
        <a:bodyPr/>
        <a:lstStyle/>
        <a:p>
          <a:endParaRPr lang="en-US"/>
        </a:p>
      </dgm:t>
    </dgm:pt>
    <dgm:pt modelId="{8270A508-631A-44F8-8C96-B42CAE45DBC2}" type="sibTrans" cxnId="{71AD867A-EB6A-40F8-92BF-E5268E7FC99F}">
      <dgm:prSet/>
      <dgm:spPr/>
      <dgm:t>
        <a:bodyPr/>
        <a:lstStyle/>
        <a:p>
          <a:endParaRPr lang="en-US"/>
        </a:p>
      </dgm:t>
    </dgm:pt>
    <dgm:pt modelId="{3B5E8EF5-F2A5-4255-AEBD-813847C1E7B7}">
      <dgm:prSet/>
      <dgm:spPr/>
      <dgm:t>
        <a:bodyPr/>
        <a:lstStyle/>
        <a:p>
          <a:r>
            <a:rPr lang="en-US"/>
            <a:t>Average laptop price by brand</a:t>
          </a:r>
        </a:p>
      </dgm:t>
    </dgm:pt>
    <dgm:pt modelId="{DA76191C-B167-4485-A697-4CE5CC6F1D61}" type="parTrans" cxnId="{0F96B363-643B-4A73-8DA2-DB91A873B96D}">
      <dgm:prSet/>
      <dgm:spPr/>
      <dgm:t>
        <a:bodyPr/>
        <a:lstStyle/>
        <a:p>
          <a:endParaRPr lang="en-US"/>
        </a:p>
      </dgm:t>
    </dgm:pt>
    <dgm:pt modelId="{A40BED86-D9A3-4409-9A20-EC4E62E95FD6}" type="sibTrans" cxnId="{0F96B363-643B-4A73-8DA2-DB91A873B96D}">
      <dgm:prSet/>
      <dgm:spPr/>
      <dgm:t>
        <a:bodyPr/>
        <a:lstStyle/>
        <a:p>
          <a:endParaRPr lang="en-US"/>
        </a:p>
      </dgm:t>
    </dgm:pt>
    <dgm:pt modelId="{99E23744-0A54-4B18-AA69-EE98E47A0DD5}">
      <dgm:prSet/>
      <dgm:spPr/>
      <dgm:t>
        <a:bodyPr/>
        <a:lstStyle/>
        <a:p>
          <a:r>
            <a:rPr lang="en-US"/>
            <a:t>Distribution of laptop prices</a:t>
          </a:r>
        </a:p>
      </dgm:t>
    </dgm:pt>
    <dgm:pt modelId="{11CDE37B-0A39-4067-A5C0-9BC2323313AA}" type="parTrans" cxnId="{7F652583-9B66-4D58-8F11-E8A265119710}">
      <dgm:prSet/>
      <dgm:spPr/>
      <dgm:t>
        <a:bodyPr/>
        <a:lstStyle/>
        <a:p>
          <a:endParaRPr lang="en-US"/>
        </a:p>
      </dgm:t>
    </dgm:pt>
    <dgm:pt modelId="{0C60F31F-D0BD-4EF4-BC80-24ADBE0C67E9}" type="sibTrans" cxnId="{7F652583-9B66-4D58-8F11-E8A265119710}">
      <dgm:prSet/>
      <dgm:spPr/>
      <dgm:t>
        <a:bodyPr/>
        <a:lstStyle/>
        <a:p>
          <a:endParaRPr lang="en-US"/>
        </a:p>
      </dgm:t>
    </dgm:pt>
    <dgm:pt modelId="{8ED7D212-D756-4599-B8B2-7153C26A422F}">
      <dgm:prSet/>
      <dgm:spPr/>
      <dgm:t>
        <a:bodyPr/>
        <a:lstStyle/>
        <a:p>
          <a:r>
            <a:rPr lang="en-US"/>
            <a:t>Correlation between specifications and prices</a:t>
          </a:r>
        </a:p>
      </dgm:t>
    </dgm:pt>
    <dgm:pt modelId="{F1BCAC14-869E-4D47-B8D3-0B10A4E5F02C}" type="parTrans" cxnId="{82A2FF2C-C3FA-41DA-8B9B-F206E49FF518}">
      <dgm:prSet/>
      <dgm:spPr/>
      <dgm:t>
        <a:bodyPr/>
        <a:lstStyle/>
        <a:p>
          <a:endParaRPr lang="en-US"/>
        </a:p>
      </dgm:t>
    </dgm:pt>
    <dgm:pt modelId="{6E4756F8-A60D-4500-92F8-D7026EEFFA5D}" type="sibTrans" cxnId="{82A2FF2C-C3FA-41DA-8B9B-F206E49FF518}">
      <dgm:prSet/>
      <dgm:spPr/>
      <dgm:t>
        <a:bodyPr/>
        <a:lstStyle/>
        <a:p>
          <a:endParaRPr lang="en-US"/>
        </a:p>
      </dgm:t>
    </dgm:pt>
  </dgm:ptLst>
  <dgm:cxnLst>
    <dgm:cxn modelId="{AC483B06-4237-4AEA-BC04-2A3604BE0FF7}" srcId="{B4C89D6A-61DD-47D0-82E7-6C98003D38A5}" destId="{1B544398-3018-4B05-A466-15EDFCA17A9A}" srcOrd="0" destOrd="0" parTransId="{E9747D2D-F446-42B7-AB8A-C866136B47EB}" sibTransId="{06B01415-33B2-4922-AEB8-90E25E72FA9A}"/>
    <dgm:cxn modelId="{82A2FF2C-C3FA-41DA-8B9B-F206E49FF518}" srcId="{B4C89D6A-61DD-47D0-82E7-6C98003D38A5}" destId="{8ED7D212-D756-4599-B8B2-7153C26A422F}" srcOrd="4" destOrd="0" parTransId="{F1BCAC14-869E-4D47-B8D3-0B10A4E5F02C}" sibTransId="{6E4756F8-A60D-4500-92F8-D7026EEFFA5D}"/>
    <dgm:cxn modelId="{0F96B363-643B-4A73-8DA2-DB91A873B96D}" srcId="{B4C89D6A-61DD-47D0-82E7-6C98003D38A5}" destId="{3B5E8EF5-F2A5-4255-AEBD-813847C1E7B7}" srcOrd="2" destOrd="0" parTransId="{DA76191C-B167-4485-A697-4CE5CC6F1D61}" sibTransId="{A40BED86-D9A3-4409-9A20-EC4E62E95FD6}"/>
    <dgm:cxn modelId="{71AD867A-EB6A-40F8-92BF-E5268E7FC99F}" srcId="{B4C89D6A-61DD-47D0-82E7-6C98003D38A5}" destId="{0F773872-E06C-453E-ADAE-7009869D39DE}" srcOrd="1" destOrd="0" parTransId="{BBE66555-B482-483F-B6FE-894FF2FC4C3A}" sibTransId="{8270A508-631A-44F8-8C96-B42CAE45DBC2}"/>
    <dgm:cxn modelId="{7F652583-9B66-4D58-8F11-E8A265119710}" srcId="{B4C89D6A-61DD-47D0-82E7-6C98003D38A5}" destId="{99E23744-0A54-4B18-AA69-EE98E47A0DD5}" srcOrd="3" destOrd="0" parTransId="{11CDE37B-0A39-4067-A5C0-9BC2323313AA}" sibTransId="{0C60F31F-D0BD-4EF4-BC80-24ADBE0C67E9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77DBC200.xml><?xml version="1.0" encoding="utf-8"?>
<dgm:dataModel xmlns:dgm="http://schemas.openxmlformats.org/drawingml/2006/diagram" xmlns:a="http://schemas.openxmlformats.org/drawingml/2006/main">
  <dgm:ptLst>
    <dgm:pt modelId="{58925C80-B51B-4295-9FF7-A1F35D2AEB03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1DDBB49-9E58-4120-B543-1DF1D886C611}">
      <dgm:prSet/>
      <dgm:spPr/>
      <dgm:t>
        <a:bodyPr/>
        <a:lstStyle/>
        <a:p>
          <a:r>
            <a:rPr lang="en-US"/>
            <a:t>Title: Analyzing Laptop Prices on Flipkart through Web Scraping</a:t>
          </a:r>
        </a:p>
      </dgm:t>
    </dgm:pt>
    <dgm:pt modelId="{A68C76DC-7C50-45A8-910D-C13565089866}" type="parTrans" cxnId="{5CB4903D-EA24-44FD-B2F1-51695ADCEE1C}">
      <dgm:prSet/>
      <dgm:spPr/>
      <dgm:t>
        <a:bodyPr/>
        <a:lstStyle/>
        <a:p>
          <a:endParaRPr lang="en-US"/>
        </a:p>
      </dgm:t>
    </dgm:pt>
    <dgm:pt modelId="{95154F44-4B13-4B5F-9F1F-78AA61F7D79D}" type="sibTrans" cxnId="{5CB4903D-EA24-44FD-B2F1-51695ADCEE1C}">
      <dgm:prSet/>
      <dgm:spPr/>
      <dgm:t>
        <a:bodyPr/>
        <a:lstStyle/>
        <a:p>
          <a:endParaRPr lang="en-US"/>
        </a:p>
      </dgm:t>
    </dgm:pt>
    <dgm:pt modelId="{CD507818-306B-4FEA-B977-672441DBE6E0}">
      <dgm:prSet/>
      <dgm:spPr/>
      <dgm:t>
        <a:bodyPr/>
        <a:lstStyle/>
        <a:p>
          <a:r>
            <a:rPr lang="en-US"/>
            <a:t>Presenter: Y. Mohamed Suhail</a:t>
          </a:r>
        </a:p>
      </dgm:t>
    </dgm:pt>
    <dgm:pt modelId="{55D791AB-A0AA-4989-B838-FC70976F8D3B}" type="parTrans" cxnId="{0EA76055-1DFE-4D9F-8031-59B0FEC3BDCB}">
      <dgm:prSet/>
      <dgm:spPr/>
      <dgm:t>
        <a:bodyPr/>
        <a:lstStyle/>
        <a:p>
          <a:endParaRPr lang="en-US"/>
        </a:p>
      </dgm:t>
    </dgm:pt>
    <dgm:pt modelId="{C41A5D61-F5BD-43B4-8365-681580E53700}" type="sibTrans" cxnId="{0EA76055-1DFE-4D9F-8031-59B0FEC3BDCB}">
      <dgm:prSet/>
      <dgm:spPr/>
      <dgm:t>
        <a:bodyPr/>
        <a:lstStyle/>
        <a:p>
          <a:endParaRPr lang="en-US"/>
        </a:p>
      </dgm:t>
    </dgm:pt>
  </dgm:ptLst>
  <dgm:cxnLst>
    <dgm:cxn modelId="{5CB4903D-EA24-44FD-B2F1-51695ADCEE1C}" srcId="{58925C80-B51B-4295-9FF7-A1F35D2AEB03}" destId="{11DDBB49-9E58-4120-B543-1DF1D886C611}" srcOrd="0" destOrd="0" parTransId="{A68C76DC-7C50-45A8-910D-C13565089866}" sibTransId="{95154F44-4B13-4B5F-9F1F-78AA61F7D79D}"/>
    <dgm:cxn modelId="{0EA76055-1DFE-4D9F-8031-59B0FEC3BDCB}" srcId="{58925C80-B51B-4295-9FF7-A1F35D2AEB03}" destId="{CD507818-306B-4FEA-B977-672441DBE6E0}" srcOrd="1" destOrd="0" parTransId="{55D791AB-A0AA-4989-B838-FC70976F8D3B}" sibTransId="{C41A5D61-F5BD-43B4-8365-681580E53700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7E77BB3B.xml><?xml version="1.0" encoding="utf-8"?>
<dgm:dataModel xmlns:dgm="http://schemas.openxmlformats.org/drawingml/2006/diagram" xmlns:a="http://schemas.openxmlformats.org/drawingml/2006/main">
  <dgm:ptLst>
    <dgm:pt modelId="{01E060D7-669E-4220-BE1D-902C176B7FB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19C0988-90FC-4BE2-B4D9-43008B044FA9}">
      <dgm:prSet/>
      <dgm:spPr/>
      <dgm:t>
        <a:bodyPr/>
        <a:lstStyle/>
        <a:p>
          <a:r>
            <a:rPr lang="en-US"/>
            <a:t>Showcasing a simplified code snippet demonstrating the web scraping process</a:t>
          </a:r>
        </a:p>
      </dgm:t>
    </dgm:pt>
    <dgm:pt modelId="{BC333715-DCB3-4B0A-997E-14DE8194934E}" type="parTrans" cxnId="{FCA88DDC-2386-47EE-BEB4-BB7C4792DDF7}">
      <dgm:prSet/>
      <dgm:spPr/>
      <dgm:t>
        <a:bodyPr/>
        <a:lstStyle/>
        <a:p>
          <a:endParaRPr lang="en-US"/>
        </a:p>
      </dgm:t>
    </dgm:pt>
    <dgm:pt modelId="{874C1696-BA31-42FE-8E13-D1FD6BF089E2}" type="sibTrans" cxnId="{FCA88DDC-2386-47EE-BEB4-BB7C4792DDF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59047C0-FE02-41CA-824B-3CE27F970D39}">
      <dgm:prSet/>
      <dgm:spPr/>
      <dgm:t>
        <a:bodyPr/>
        <a:lstStyle/>
        <a:p>
          <a:r>
            <a:rPr lang="en-US"/>
            <a:t>Highlighting the key functions like sending requests, parsing HTML, and extracting data elements</a:t>
          </a:r>
        </a:p>
      </dgm:t>
    </dgm:pt>
    <dgm:pt modelId="{9F799550-76DE-4F75-B684-06888D251847}" type="parTrans" cxnId="{CDA2F247-C0BD-43FA-8B3B-562E27F7286E}">
      <dgm:prSet/>
      <dgm:spPr/>
      <dgm:t>
        <a:bodyPr/>
        <a:lstStyle/>
        <a:p>
          <a:endParaRPr lang="en-US"/>
        </a:p>
      </dgm:t>
    </dgm:pt>
    <dgm:pt modelId="{FB8837DC-F350-4452-AADE-452C1697A10E}" type="sibTrans" cxnId="{CDA2F247-C0BD-43FA-8B3B-562E27F7286E}">
      <dgm:prSet phldrT="2" phldr="0"/>
      <dgm:spPr/>
      <dgm:t>
        <a:bodyPr/>
        <a:lstStyle/>
        <a:p>
          <a:r>
            <a:rPr lang="en-US"/>
            <a:t>2</a:t>
          </a:r>
        </a:p>
      </dgm:t>
    </dgm:pt>
  </dgm:ptLst>
  <dgm:cxnLst>
    <dgm:cxn modelId="{CDA2F247-C0BD-43FA-8B3B-562E27F7286E}" srcId="{01E060D7-669E-4220-BE1D-902C176B7FB7}" destId="{359047C0-FE02-41CA-824B-3CE27F970D39}" srcOrd="1" destOrd="0" parTransId="{9F799550-76DE-4F75-B684-06888D251847}" sibTransId="{FB8837DC-F350-4452-AADE-452C1697A10E}"/>
    <dgm:cxn modelId="{FCA88DDC-2386-47EE-BEB4-BB7C4792DDF7}" srcId="{01E060D7-669E-4220-BE1D-902C176B7FB7}" destId="{F19C0988-90FC-4BE2-B4D9-43008B044FA9}" srcOrd="0" destOrd="0" parTransId="{BC333715-DCB3-4B0A-997E-14DE8194934E}" sibTransId="{874C1696-BA31-42FE-8E13-D1FD6BF089E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A537020.xml><?xml version="1.0" encoding="utf-8"?>
<dgm:dataModel xmlns:dgm="http://schemas.openxmlformats.org/drawingml/2006/diagram" xmlns:a="http://schemas.openxmlformats.org/drawingml/2006/main">
  <dgm:ptLst>
    <dgm:pt modelId="{35AD67EC-C99E-489E-91E4-95D25F452A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4BC122-8D55-48E4-BD2C-C504399092F7}">
      <dgm:prSet/>
      <dgm:spPr/>
      <dgm:t>
        <a:bodyPr/>
        <a:lstStyle/>
        <a:p>
          <a:r>
            <a:rPr lang="en-US"/>
            <a:t>Presenting a high-level flowchart of the data collection process</a:t>
          </a:r>
        </a:p>
      </dgm:t>
    </dgm:pt>
    <dgm:pt modelId="{1EA27B5A-C3B8-4C45-AE30-D25EF219AA86}" type="parTrans" cxnId="{218F130B-4A93-48D2-899E-2B6A05DCF645}">
      <dgm:prSet/>
      <dgm:spPr/>
      <dgm:t>
        <a:bodyPr/>
        <a:lstStyle/>
        <a:p>
          <a:endParaRPr lang="en-US"/>
        </a:p>
      </dgm:t>
    </dgm:pt>
    <dgm:pt modelId="{11E75B71-5D32-427B-9E88-03714BAB8094}" type="sibTrans" cxnId="{218F130B-4A93-48D2-899E-2B6A05DCF645}">
      <dgm:prSet/>
      <dgm:spPr/>
      <dgm:t>
        <a:bodyPr/>
        <a:lstStyle/>
        <a:p>
          <a:endParaRPr lang="en-US"/>
        </a:p>
      </dgm:t>
    </dgm:pt>
    <dgm:pt modelId="{99623580-2AD6-41A5-8E2C-0F2A0BF36B82}">
      <dgm:prSet/>
      <dgm:spPr/>
      <dgm:t>
        <a:bodyPr/>
        <a:lstStyle/>
        <a:p>
          <a:r>
            <a:rPr lang="en-US"/>
            <a:t>Sending HTTP request to Flipkart's laptop section</a:t>
          </a:r>
        </a:p>
      </dgm:t>
    </dgm:pt>
    <dgm:pt modelId="{1CBD891E-BD05-49C7-9A40-B6C6BEDA799F}" type="parTrans" cxnId="{6965F801-6947-4C84-9CBC-FF6B86C0BD4A}">
      <dgm:prSet/>
      <dgm:spPr/>
      <dgm:t>
        <a:bodyPr/>
        <a:lstStyle/>
        <a:p>
          <a:endParaRPr lang="en-US"/>
        </a:p>
      </dgm:t>
    </dgm:pt>
    <dgm:pt modelId="{274990D7-42B6-4B52-868B-53857FF30A86}" type="sibTrans" cxnId="{6965F801-6947-4C84-9CBC-FF6B86C0BD4A}">
      <dgm:prSet/>
      <dgm:spPr/>
      <dgm:t>
        <a:bodyPr/>
        <a:lstStyle/>
        <a:p>
          <a:endParaRPr lang="en-US"/>
        </a:p>
      </dgm:t>
    </dgm:pt>
    <dgm:pt modelId="{3E8E1D30-D427-4CC8-971A-7323C1AD7976}">
      <dgm:prSet/>
      <dgm:spPr/>
      <dgm:t>
        <a:bodyPr/>
        <a:lstStyle/>
        <a:p>
          <a:r>
            <a:rPr lang="en-US"/>
            <a:t>Retrieving HTML content of the page</a:t>
          </a:r>
        </a:p>
      </dgm:t>
    </dgm:pt>
    <dgm:pt modelId="{B47F5C96-8219-40C0-B252-4E04ED212344}" type="parTrans" cxnId="{6367C14F-42D2-469E-9B41-B923A8E90B3A}">
      <dgm:prSet/>
      <dgm:spPr/>
      <dgm:t>
        <a:bodyPr/>
        <a:lstStyle/>
        <a:p>
          <a:endParaRPr lang="en-US"/>
        </a:p>
      </dgm:t>
    </dgm:pt>
    <dgm:pt modelId="{947215A1-47F6-4858-8F59-E88886C18CE3}" type="sibTrans" cxnId="{6367C14F-42D2-469E-9B41-B923A8E90B3A}">
      <dgm:prSet/>
      <dgm:spPr/>
      <dgm:t>
        <a:bodyPr/>
        <a:lstStyle/>
        <a:p>
          <a:endParaRPr lang="en-US"/>
        </a:p>
      </dgm:t>
    </dgm:pt>
    <dgm:pt modelId="{AF5D4CDE-CB09-42A3-A25B-27539D7ACCE5}">
      <dgm:prSet/>
      <dgm:spPr/>
      <dgm:t>
        <a:bodyPr/>
        <a:lstStyle/>
        <a:p>
          <a:r>
            <a:rPr lang="en-US"/>
            <a:t>Parse HTML using Beautiful Soup to extract relevant data</a:t>
          </a:r>
        </a:p>
      </dgm:t>
    </dgm:pt>
    <dgm:pt modelId="{6FE70AF1-2B2B-4571-B93F-201BAD6916BE}" type="parTrans" cxnId="{BA981885-54FB-4299-B972-53E7F42319DD}">
      <dgm:prSet/>
      <dgm:spPr/>
      <dgm:t>
        <a:bodyPr/>
        <a:lstStyle/>
        <a:p>
          <a:endParaRPr lang="en-US"/>
        </a:p>
      </dgm:t>
    </dgm:pt>
    <dgm:pt modelId="{5F7F0742-D0F0-4259-ABDB-FEBCC45B7BD1}" type="sibTrans" cxnId="{BA981885-54FB-4299-B972-53E7F42319DD}">
      <dgm:prSet/>
      <dgm:spPr/>
      <dgm:t>
        <a:bodyPr/>
        <a:lstStyle/>
        <a:p>
          <a:endParaRPr lang="en-US"/>
        </a:p>
      </dgm:t>
    </dgm:pt>
    <dgm:pt modelId="{FA63C76D-85CF-475E-B51B-44D1E083AE97}">
      <dgm:prSet/>
      <dgm:spPr/>
      <dgm:t>
        <a:bodyPr/>
        <a:lstStyle/>
        <a:p>
          <a:r>
            <a:rPr lang="en-US"/>
            <a:t>Store data in a structured format</a:t>
          </a:r>
        </a:p>
      </dgm:t>
    </dgm:pt>
    <dgm:pt modelId="{2E4496A1-AAEA-449B-B798-7AD82C4A90CF}" type="parTrans" cxnId="{2ECB7E07-5FCA-4194-AB4C-B6FC67BF99E9}">
      <dgm:prSet/>
      <dgm:spPr/>
      <dgm:t>
        <a:bodyPr/>
        <a:lstStyle/>
        <a:p>
          <a:endParaRPr lang="en-US"/>
        </a:p>
      </dgm:t>
    </dgm:pt>
    <dgm:pt modelId="{B509F127-622F-48E1-8324-12B042E993C0}" type="sibTrans" cxnId="{2ECB7E07-5FCA-4194-AB4C-B6FC67BF99E9}">
      <dgm:prSet/>
      <dgm:spPr/>
      <dgm:t>
        <a:bodyPr/>
        <a:lstStyle/>
        <a:p>
          <a:endParaRPr lang="en-US"/>
        </a:p>
      </dgm:t>
    </dgm:pt>
  </dgm:ptLst>
  <dgm:cxnLst>
    <dgm:cxn modelId="{6965F801-6947-4C84-9CBC-FF6B86C0BD4A}" srcId="{35AD67EC-C99E-489E-91E4-95D25F452A64}" destId="{99623580-2AD6-41A5-8E2C-0F2A0BF36B82}" srcOrd="1" destOrd="0" parTransId="{1CBD891E-BD05-49C7-9A40-B6C6BEDA799F}" sibTransId="{274990D7-42B6-4B52-868B-53857FF30A86}"/>
    <dgm:cxn modelId="{2ECB7E07-5FCA-4194-AB4C-B6FC67BF99E9}" srcId="{35AD67EC-C99E-489E-91E4-95D25F452A64}" destId="{FA63C76D-85CF-475E-B51B-44D1E083AE97}" srcOrd="4" destOrd="0" parTransId="{2E4496A1-AAEA-449B-B798-7AD82C4A90CF}" sibTransId="{B509F127-622F-48E1-8324-12B042E993C0}"/>
    <dgm:cxn modelId="{218F130B-4A93-48D2-899E-2B6A05DCF645}" srcId="{35AD67EC-C99E-489E-91E4-95D25F452A64}" destId="{504BC122-8D55-48E4-BD2C-C504399092F7}" srcOrd="0" destOrd="0" parTransId="{1EA27B5A-C3B8-4C45-AE30-D25EF219AA86}" sibTransId="{11E75B71-5D32-427B-9E88-03714BAB8094}"/>
    <dgm:cxn modelId="{6367C14F-42D2-469E-9B41-B923A8E90B3A}" srcId="{35AD67EC-C99E-489E-91E4-95D25F452A64}" destId="{3E8E1D30-D427-4CC8-971A-7323C1AD7976}" srcOrd="2" destOrd="0" parTransId="{B47F5C96-8219-40C0-B252-4E04ED212344}" sibTransId="{947215A1-47F6-4858-8F59-E88886C18CE3}"/>
    <dgm:cxn modelId="{BA981885-54FB-4299-B972-53E7F42319DD}" srcId="{35AD67EC-C99E-489E-91E4-95D25F452A64}" destId="{AF5D4CDE-CB09-42A3-A25B-27539D7ACCE5}" srcOrd="3" destOrd="0" parTransId="{6FE70AF1-2B2B-4571-B93F-201BAD6916BE}" sibTransId="{5F7F0742-D0F0-4259-ABDB-FEBCC45B7BD1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D09C57ED.xml><?xml version="1.0" encoding="utf-8"?>
<dgm:dataModel xmlns:dgm="http://schemas.openxmlformats.org/drawingml/2006/diagram" xmlns:a="http://schemas.openxmlformats.org/drawingml/2006/main">
  <dgm:ptLst>
    <dgm:pt modelId="{55BC74FB-3A62-4294-900F-3DFED099BBE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299A839-E76F-4757-A8C5-C8096D822677}">
      <dgm:prSet/>
      <dgm:spPr/>
      <dgm:t>
        <a:bodyPr/>
        <a:lstStyle/>
        <a:p>
          <a:r>
            <a:rPr lang="en-US"/>
            <a:t>Define web scraping: extracting data from websites using automated tools</a:t>
          </a:r>
        </a:p>
      </dgm:t>
    </dgm:pt>
    <dgm:pt modelId="{6AAF8CDD-49AD-4FEC-A053-962AA29A3D06}" type="parTrans" cxnId="{0383927E-6FBA-4D52-A513-A90DA14C8893}">
      <dgm:prSet/>
      <dgm:spPr/>
      <dgm:t>
        <a:bodyPr/>
        <a:lstStyle/>
        <a:p>
          <a:endParaRPr lang="en-US"/>
        </a:p>
      </dgm:t>
    </dgm:pt>
    <dgm:pt modelId="{779881CC-CA91-46E7-B3BA-4C62C31F0A0C}" type="sibTrans" cxnId="{0383927E-6FBA-4D52-A513-A90DA14C889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5C2919E-A3A0-44E3-8171-E5CA3F278541}">
      <dgm:prSet/>
      <dgm:spPr/>
      <dgm:t>
        <a:bodyPr/>
        <a:lstStyle/>
        <a:p>
          <a:r>
            <a:rPr lang="en-US"/>
            <a:t>Explain the relevance of web scraping in this project: collecting real-time data for analysis</a:t>
          </a:r>
        </a:p>
      </dgm:t>
    </dgm:pt>
    <dgm:pt modelId="{5FB6DD0C-5D97-4552-82DA-CE0650742EEB}" type="parTrans" cxnId="{100333E7-430E-45EF-885D-D1B5AD2501BA}">
      <dgm:prSet/>
      <dgm:spPr/>
      <dgm:t>
        <a:bodyPr/>
        <a:lstStyle/>
        <a:p>
          <a:endParaRPr lang="en-US"/>
        </a:p>
      </dgm:t>
    </dgm:pt>
    <dgm:pt modelId="{C2F422CA-CD5F-4400-B06D-779099631244}" type="sibTrans" cxnId="{100333E7-430E-45EF-885D-D1B5AD2501B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75A19BD-3574-431D-9E69-7ADFC20E54CC}">
      <dgm:prSet/>
      <dgm:spPr/>
      <dgm:t>
        <a:bodyPr/>
        <a:lstStyle/>
        <a:p>
          <a:r>
            <a:rPr lang="en-US"/>
            <a:t>Highlight the ethical considerations: respecting website terms of use, not overloading the server, and not collecting private information</a:t>
          </a:r>
        </a:p>
      </dgm:t>
    </dgm:pt>
    <dgm:pt modelId="{3512D0D1-ED5F-4A74-83DD-386015FAE6FD}" type="parTrans" cxnId="{81E4C4A8-8DDC-4FDD-B245-A4210E9C6980}">
      <dgm:prSet/>
      <dgm:spPr/>
      <dgm:t>
        <a:bodyPr/>
        <a:lstStyle/>
        <a:p>
          <a:endParaRPr lang="en-US"/>
        </a:p>
      </dgm:t>
    </dgm:pt>
    <dgm:pt modelId="{0235581C-AB2B-47E0-A3AD-D192C8564B68}" type="sibTrans" cxnId="{81E4C4A8-8DDC-4FDD-B245-A4210E9C6980}">
      <dgm:prSet phldrT="3" phldr="0"/>
      <dgm:spPr/>
      <dgm:t>
        <a:bodyPr/>
        <a:lstStyle/>
        <a:p>
          <a:r>
            <a:rPr lang="en-US"/>
            <a:t>3</a:t>
          </a:r>
        </a:p>
      </dgm:t>
    </dgm:pt>
  </dgm:ptLst>
  <dgm:cxnLst>
    <dgm:cxn modelId="{0383927E-6FBA-4D52-A513-A90DA14C8893}" srcId="{55BC74FB-3A62-4294-900F-3DFED099BBEC}" destId="{B299A839-E76F-4757-A8C5-C8096D822677}" srcOrd="0" destOrd="0" parTransId="{6AAF8CDD-49AD-4FEC-A053-962AA29A3D06}" sibTransId="{779881CC-CA91-46E7-B3BA-4C62C31F0A0C}"/>
    <dgm:cxn modelId="{81E4C4A8-8DDC-4FDD-B245-A4210E9C6980}" srcId="{55BC74FB-3A62-4294-900F-3DFED099BBEC}" destId="{075A19BD-3574-431D-9E69-7ADFC20E54CC}" srcOrd="2" destOrd="0" parTransId="{3512D0D1-ED5F-4A74-83DD-386015FAE6FD}" sibTransId="{0235581C-AB2B-47E0-A3AD-D192C8564B68}"/>
    <dgm:cxn modelId="{100333E7-430E-45EF-885D-D1B5AD2501BA}" srcId="{55BC74FB-3A62-4294-900F-3DFED099BBEC}" destId="{55C2919E-A3A0-44E3-8171-E5CA3F278541}" srcOrd="1" destOrd="0" parTransId="{5FB6DD0C-5D97-4552-82DA-CE0650742EEB}" sibTransId="{C2F422CA-CD5F-4400-B06D-779099631244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DDF6FA28.xml><?xml version="1.0" encoding="utf-8"?>
<dgm:dataModel xmlns:dgm="http://schemas.openxmlformats.org/drawingml/2006/diagram" xmlns:a="http://schemas.openxmlformats.org/drawingml/2006/main">
  <dgm:ptLst>
    <dgm:pt modelId="{8B7016B0-51D3-4DFD-A54F-3D1C3EAA30C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2F299FB-6BF2-4811-8AE7-AFEA30D23985}">
      <dgm:prSet/>
      <dgm:spPr/>
      <dgm:t>
        <a:bodyPr/>
        <a:lstStyle/>
        <a:p>
          <a:r>
            <a:rPr lang="en-US"/>
            <a:t>Monitoring price trends over time</a:t>
          </a:r>
        </a:p>
      </dgm:t>
    </dgm:pt>
    <dgm:pt modelId="{580ACFB4-2751-459D-ADAF-95AF18C94402}" type="parTrans" cxnId="{3E634DA8-3AA3-4F17-A354-0870733AC2BB}">
      <dgm:prSet/>
      <dgm:spPr/>
      <dgm:t>
        <a:bodyPr/>
        <a:lstStyle/>
        <a:p>
          <a:endParaRPr lang="en-US"/>
        </a:p>
      </dgm:t>
    </dgm:pt>
    <dgm:pt modelId="{6009C7D3-540A-4DA0-B4C3-F8982669B932}" type="sibTrans" cxnId="{3E634DA8-3AA3-4F17-A354-0870733AC2B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D992910-473B-403D-9A6B-C5E2ECAFAA7B}">
      <dgm:prSet/>
      <dgm:spPr/>
      <dgm:t>
        <a:bodyPr/>
        <a:lstStyle/>
        <a:p>
          <a:r>
            <a:rPr lang="en-US"/>
            <a:t>Comparing prices across multiple e-commerce platforms</a:t>
          </a:r>
        </a:p>
      </dgm:t>
    </dgm:pt>
    <dgm:pt modelId="{39660611-3386-46A2-A60B-70E9ACA8693B}" type="parTrans" cxnId="{3458871A-5878-40EB-9D8B-312DC4D2EA5D}">
      <dgm:prSet/>
      <dgm:spPr/>
      <dgm:t>
        <a:bodyPr/>
        <a:lstStyle/>
        <a:p>
          <a:endParaRPr lang="en-US"/>
        </a:p>
      </dgm:t>
    </dgm:pt>
    <dgm:pt modelId="{3C7266BF-9D26-46CE-8356-9F1944B8D18E}" type="sibTrans" cxnId="{3458871A-5878-40EB-9D8B-312DC4D2EA5D}">
      <dgm:prSet phldrT="02" phldr="0"/>
      <dgm:spPr/>
      <dgm:t>
        <a:bodyPr/>
        <a:lstStyle/>
        <a:p>
          <a:r>
            <a:rPr lang="en-US"/>
            <a:t>02</a:t>
          </a:r>
        </a:p>
      </dgm:t>
    </dgm:pt>
  </dgm:ptLst>
  <dgm:cxnLst>
    <dgm:cxn modelId="{3458871A-5878-40EB-9D8B-312DC4D2EA5D}" srcId="{8B7016B0-51D3-4DFD-A54F-3D1C3EAA30CB}" destId="{8D992910-473B-403D-9A6B-C5E2ECAFAA7B}" srcOrd="1" destOrd="0" parTransId="{39660611-3386-46A2-A60B-70E9ACA8693B}" sibTransId="{3C7266BF-9D26-46CE-8356-9F1944B8D18E}"/>
    <dgm:cxn modelId="{3E634DA8-3AA3-4F17-A354-0870733AC2BB}" srcId="{8B7016B0-51D3-4DFD-A54F-3D1C3EAA30CB}" destId="{62F299FB-6BF2-4811-8AE7-AFEA30D23985}" srcOrd="0" destOrd="0" parTransId="{580ACFB4-2751-459D-ADAF-95AF18C94402}" sibTransId="{6009C7D3-540A-4DA0-B4C3-F8982669B93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EC844E08.xml><?xml version="1.0" encoding="utf-8"?>
<dgm:dataModel xmlns:dgm="http://schemas.openxmlformats.org/drawingml/2006/diagram" xmlns:a="http://schemas.openxmlformats.org/drawingml/2006/main">
  <dgm:ptLst>
    <dgm:pt modelId="{ACAEF173-843B-4748-B9B2-A5282FCEE78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E127F74-446B-4F3F-883C-690EA2E1E741}">
      <dgm:prSet/>
      <dgm:spPr/>
      <dgm:t>
        <a:bodyPr/>
        <a:lstStyle/>
        <a:p>
          <a:r>
            <a:rPr lang="en-US"/>
            <a:t>Visualizing</a:t>
          </a:r>
        </a:p>
      </dgm:t>
    </dgm:pt>
    <dgm:pt modelId="{0BCD73AC-EDF5-4908-BF41-11426C7967BD}" type="parTrans" cxnId="{EB31C8C3-DD0F-4FA7-96BB-135B570A60E3}">
      <dgm:prSet/>
      <dgm:spPr/>
      <dgm:t>
        <a:bodyPr/>
        <a:lstStyle/>
        <a:p>
          <a:endParaRPr lang="en-US"/>
        </a:p>
      </dgm:t>
    </dgm:pt>
    <dgm:pt modelId="{83F27948-2086-4A21-BF07-9CA7472CA347}" type="sibTrans" cxnId="{EB31C8C3-DD0F-4FA7-96BB-135B570A60E3}">
      <dgm:prSet/>
      <dgm:spPr/>
      <dgm:t>
        <a:bodyPr/>
        <a:lstStyle/>
        <a:p>
          <a:endParaRPr lang="en-US"/>
        </a:p>
      </dgm:t>
    </dgm:pt>
    <dgm:pt modelId="{B1C1B058-CA90-4329-A9B8-7A6B977178FE}">
      <dgm:prSet/>
      <dgm:spPr/>
      <dgm:t>
        <a:bodyPr/>
        <a:lstStyle/>
        <a:p>
          <a:r>
            <a:rPr lang="en-US"/>
            <a:t>Visualizing the price distribution using boxplot</a:t>
          </a:r>
        </a:p>
      </dgm:t>
    </dgm:pt>
    <dgm:pt modelId="{F45ACD95-8D2A-40A0-8A39-8A2BD1C8494D}" type="parTrans" cxnId="{F8AF36D5-6104-487C-868D-8BDCE932F18E}">
      <dgm:prSet/>
      <dgm:spPr/>
      <dgm:t>
        <a:bodyPr/>
        <a:lstStyle/>
        <a:p>
          <a:endParaRPr lang="en-US"/>
        </a:p>
      </dgm:t>
    </dgm:pt>
    <dgm:pt modelId="{A5823A86-C84A-4A2A-9086-3B294A74AD1A}" type="sibTrans" cxnId="{F8AF36D5-6104-487C-868D-8BDCE932F18E}">
      <dgm:prSet/>
      <dgm:spPr/>
      <dgm:t>
        <a:bodyPr/>
        <a:lstStyle/>
        <a:p>
          <a:endParaRPr lang="en-US"/>
        </a:p>
      </dgm:t>
    </dgm:pt>
    <dgm:pt modelId="{BD576757-178C-4964-8BA4-A97E2168E922}">
      <dgm:prSet/>
      <dgm:spPr/>
      <dgm:t>
        <a:bodyPr/>
        <a:lstStyle/>
        <a:p>
          <a:r>
            <a:rPr lang="en-US"/>
            <a:t>Visualizing</a:t>
          </a:r>
        </a:p>
      </dgm:t>
    </dgm:pt>
    <dgm:pt modelId="{1CFED894-71CB-4066-9B43-999CC723A5D4}" type="parTrans" cxnId="{3ACF6B92-C579-4F72-8B68-2462766F6137}">
      <dgm:prSet/>
      <dgm:spPr/>
      <dgm:t>
        <a:bodyPr/>
        <a:lstStyle/>
        <a:p>
          <a:endParaRPr lang="en-US"/>
        </a:p>
      </dgm:t>
    </dgm:pt>
    <dgm:pt modelId="{BAB99452-39EB-4935-8910-1630E0A6AF4E}" type="sibTrans" cxnId="{3ACF6B92-C579-4F72-8B68-2462766F6137}">
      <dgm:prSet/>
      <dgm:spPr/>
      <dgm:t>
        <a:bodyPr/>
        <a:lstStyle/>
        <a:p>
          <a:endParaRPr lang="en-US"/>
        </a:p>
      </dgm:t>
    </dgm:pt>
    <dgm:pt modelId="{71DDE43F-7A9B-4A9C-80BF-5EB545E04C67}">
      <dgm:prSet/>
      <dgm:spPr/>
      <dgm:t>
        <a:bodyPr/>
        <a:lstStyle/>
        <a:p>
          <a:r>
            <a:rPr lang="en-US"/>
            <a:t>Visualizing the distribution using the distplot</a:t>
          </a:r>
        </a:p>
      </dgm:t>
    </dgm:pt>
    <dgm:pt modelId="{D8B8EED8-BA84-406A-B6C4-1F2ADBCB76D8}" type="parTrans" cxnId="{1782411A-5B8E-44F7-9196-ED327A22D3C7}">
      <dgm:prSet/>
      <dgm:spPr/>
      <dgm:t>
        <a:bodyPr/>
        <a:lstStyle/>
        <a:p>
          <a:endParaRPr lang="en-US"/>
        </a:p>
      </dgm:t>
    </dgm:pt>
    <dgm:pt modelId="{D4EE5EC4-985C-4B55-9CA8-5A0BEF0DA7E1}" type="sibTrans" cxnId="{1782411A-5B8E-44F7-9196-ED327A22D3C7}">
      <dgm:prSet/>
      <dgm:spPr/>
      <dgm:t>
        <a:bodyPr/>
        <a:lstStyle/>
        <a:p>
          <a:endParaRPr lang="en-US"/>
        </a:p>
      </dgm:t>
    </dgm:pt>
    <dgm:pt modelId="{B59B9A0A-9697-49FF-944E-E002926861AC}">
      <dgm:prSet/>
      <dgm:spPr/>
      <dgm:t>
        <a:bodyPr/>
        <a:lstStyle/>
        <a:p>
          <a:r>
            <a:rPr lang="en-US"/>
            <a:t>Visualizing</a:t>
          </a:r>
        </a:p>
      </dgm:t>
    </dgm:pt>
    <dgm:pt modelId="{757B87C5-EAE0-4FC7-96E8-B7E08A337E21}" type="parTrans" cxnId="{BFBD6A85-B345-47F5-820F-0BFCBBBE7D49}">
      <dgm:prSet/>
      <dgm:spPr/>
      <dgm:t>
        <a:bodyPr/>
        <a:lstStyle/>
        <a:p>
          <a:endParaRPr lang="en-US"/>
        </a:p>
      </dgm:t>
    </dgm:pt>
    <dgm:pt modelId="{D54C72A4-6AD1-47C6-BAB4-A8C174EA5B77}" type="sibTrans" cxnId="{BFBD6A85-B345-47F5-820F-0BFCBBBE7D49}">
      <dgm:prSet/>
      <dgm:spPr/>
      <dgm:t>
        <a:bodyPr/>
        <a:lstStyle/>
        <a:p>
          <a:endParaRPr lang="en-US"/>
        </a:p>
      </dgm:t>
    </dgm:pt>
    <dgm:pt modelId="{4615E0E2-B35C-43E3-8C6A-B62E94ED3B0C}">
      <dgm:prSet/>
      <dgm:spPr/>
      <dgm:t>
        <a:bodyPr/>
        <a:lstStyle/>
        <a:p>
          <a:r>
            <a:rPr lang="en-US"/>
            <a:t>Visualizing the count of each brand using the count plot</a:t>
          </a:r>
        </a:p>
      </dgm:t>
    </dgm:pt>
    <dgm:pt modelId="{583FB9AE-0065-4F9E-9BB4-2F110C6B5FD6}" type="parTrans" cxnId="{682F79E9-C773-4B20-AD67-2371D1CBC447}">
      <dgm:prSet/>
      <dgm:spPr/>
      <dgm:t>
        <a:bodyPr/>
        <a:lstStyle/>
        <a:p>
          <a:endParaRPr lang="en-US"/>
        </a:p>
      </dgm:t>
    </dgm:pt>
    <dgm:pt modelId="{1B9A0F4E-FB2A-4A79-9ADE-B6166071AC1B}" type="sibTrans" cxnId="{682F79E9-C773-4B20-AD67-2371D1CBC447}">
      <dgm:prSet/>
      <dgm:spPr/>
      <dgm:t>
        <a:bodyPr/>
        <a:lstStyle/>
        <a:p>
          <a:endParaRPr lang="en-US"/>
        </a:p>
      </dgm:t>
    </dgm:pt>
    <dgm:pt modelId="{EBDE0638-EB36-4D39-9C52-68C9704A747E}">
      <dgm:prSet/>
      <dgm:spPr/>
      <dgm:t>
        <a:bodyPr/>
        <a:lstStyle/>
        <a:p>
          <a:r>
            <a:rPr lang="en-US"/>
            <a:t>Using</a:t>
          </a:r>
        </a:p>
      </dgm:t>
    </dgm:pt>
    <dgm:pt modelId="{F0634B48-9C76-4519-84C8-49C10996FAEA}" type="parTrans" cxnId="{0CF71952-A165-4C7F-82BB-4113BF8CD461}">
      <dgm:prSet/>
      <dgm:spPr/>
      <dgm:t>
        <a:bodyPr/>
        <a:lstStyle/>
        <a:p>
          <a:endParaRPr lang="en-US"/>
        </a:p>
      </dgm:t>
    </dgm:pt>
    <dgm:pt modelId="{29200A36-FB93-42D7-AEC2-C2F1A245B907}" type="sibTrans" cxnId="{0CF71952-A165-4C7F-82BB-4113BF8CD461}">
      <dgm:prSet/>
      <dgm:spPr/>
      <dgm:t>
        <a:bodyPr/>
        <a:lstStyle/>
        <a:p>
          <a:endParaRPr lang="en-US"/>
        </a:p>
      </dgm:t>
    </dgm:pt>
    <dgm:pt modelId="{125BF71C-4517-4E79-9723-A590CCA5F12F}">
      <dgm:prSet/>
      <dgm:spPr/>
      <dgm:t>
        <a:bodyPr/>
        <a:lstStyle/>
        <a:p>
          <a:r>
            <a:rPr lang="en-US"/>
            <a:t>Using group by method to visualize maximum and minimum price of each laptops</a:t>
          </a:r>
        </a:p>
      </dgm:t>
    </dgm:pt>
    <dgm:pt modelId="{41D0F2E2-108D-4341-B47D-041438D48B4B}" type="parTrans" cxnId="{93E7A7EE-70E0-4B98-B7BB-27CE3308CAB2}">
      <dgm:prSet/>
      <dgm:spPr/>
      <dgm:t>
        <a:bodyPr/>
        <a:lstStyle/>
        <a:p>
          <a:endParaRPr lang="en-US"/>
        </a:p>
      </dgm:t>
    </dgm:pt>
    <dgm:pt modelId="{D366C7C7-C9C7-4664-89F3-423C7D0FCA2B}" type="sibTrans" cxnId="{93E7A7EE-70E0-4B98-B7BB-27CE3308CAB2}">
      <dgm:prSet/>
      <dgm:spPr/>
      <dgm:t>
        <a:bodyPr/>
        <a:lstStyle/>
        <a:p>
          <a:endParaRPr lang="en-US"/>
        </a:p>
      </dgm:t>
    </dgm:pt>
  </dgm:ptLst>
  <dgm:cxnLst>
    <dgm:cxn modelId="{1782411A-5B8E-44F7-9196-ED327A22D3C7}" srcId="{BD576757-178C-4964-8BA4-A97E2168E922}" destId="{71DDE43F-7A9B-4A9C-80BF-5EB545E04C67}" srcOrd="0" destOrd="0" parTransId="{D8B8EED8-BA84-406A-B6C4-1F2ADBCB76D8}" sibTransId="{D4EE5EC4-985C-4B55-9CA8-5A0BEF0DA7E1}"/>
    <dgm:cxn modelId="{0CF71952-A165-4C7F-82BB-4113BF8CD461}" srcId="{ACAEF173-843B-4748-B9B2-A5282FCEE782}" destId="{EBDE0638-EB36-4D39-9C52-68C9704A747E}" srcOrd="3" destOrd="0" parTransId="{F0634B48-9C76-4519-84C8-49C10996FAEA}" sibTransId="{29200A36-FB93-42D7-AEC2-C2F1A245B907}"/>
    <dgm:cxn modelId="{BFBD6A85-B345-47F5-820F-0BFCBBBE7D49}" srcId="{ACAEF173-843B-4748-B9B2-A5282FCEE782}" destId="{B59B9A0A-9697-49FF-944E-E002926861AC}" srcOrd="2" destOrd="0" parTransId="{757B87C5-EAE0-4FC7-96E8-B7E08A337E21}" sibTransId="{D54C72A4-6AD1-47C6-BAB4-A8C174EA5B77}"/>
    <dgm:cxn modelId="{3ACF6B92-C579-4F72-8B68-2462766F6137}" srcId="{ACAEF173-843B-4748-B9B2-A5282FCEE782}" destId="{BD576757-178C-4964-8BA4-A97E2168E922}" srcOrd="1" destOrd="0" parTransId="{1CFED894-71CB-4066-9B43-999CC723A5D4}" sibTransId="{BAB99452-39EB-4935-8910-1630E0A6AF4E}"/>
    <dgm:cxn modelId="{EB31C8C3-DD0F-4FA7-96BB-135B570A60E3}" srcId="{ACAEF173-843B-4748-B9B2-A5282FCEE782}" destId="{BE127F74-446B-4F3F-883C-690EA2E1E741}" srcOrd="0" destOrd="0" parTransId="{0BCD73AC-EDF5-4908-BF41-11426C7967BD}" sibTransId="{83F27948-2086-4A21-BF07-9CA7472CA347}"/>
    <dgm:cxn modelId="{F8AF36D5-6104-487C-868D-8BDCE932F18E}" srcId="{BE127F74-446B-4F3F-883C-690EA2E1E741}" destId="{B1C1B058-CA90-4329-A9B8-7A6B977178FE}" srcOrd="0" destOrd="0" parTransId="{F45ACD95-8D2A-40A0-8A39-8A2BD1C8494D}" sibTransId="{A5823A86-C84A-4A2A-9086-3B294A74AD1A}"/>
    <dgm:cxn modelId="{682F79E9-C773-4B20-AD67-2371D1CBC447}" srcId="{B59B9A0A-9697-49FF-944E-E002926861AC}" destId="{4615E0E2-B35C-43E3-8C6A-B62E94ED3B0C}" srcOrd="0" destOrd="0" parTransId="{583FB9AE-0065-4F9E-9BB4-2F110C6B5FD6}" sibTransId="{1B9A0F4E-FB2A-4A79-9ADE-B6166071AC1B}"/>
    <dgm:cxn modelId="{93E7A7EE-70E0-4B98-B7BB-27CE3308CAB2}" srcId="{EBDE0638-EB36-4D39-9C52-68C9704A747E}" destId="{125BF71C-4517-4E79-9723-A590CCA5F12F}" srcOrd="0" destOrd="0" parTransId="{41D0F2E2-108D-4341-B47D-041438D48B4B}" sibTransId="{D366C7C7-C9C7-4664-89F3-423C7D0FCA2B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FD9C5B15.xml><?xml version="1.0" encoding="utf-8"?>
<dgm:dataModel xmlns:dgm="http://schemas.openxmlformats.org/drawingml/2006/diagram" xmlns:a="http://schemas.openxmlformats.org/drawingml/2006/main">
  <dgm:ptLst>
    <dgm:pt modelId="{FCFCAED9-65E5-48FE-A8AE-38E509B50B4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CD422A-6404-4AA7-9EC1-DC8CD1454D8E}">
      <dgm:prSet/>
      <dgm:spPr/>
      <dgm:t>
        <a:bodyPr/>
        <a:lstStyle/>
        <a:p>
          <a:r>
            <a:rPr lang="en-US"/>
            <a:t>Brief</a:t>
          </a:r>
        </a:p>
      </dgm:t>
    </dgm:pt>
    <dgm:pt modelId="{6B77DECB-43B7-4A67-A011-E12BCD1C3975}" type="parTrans" cxnId="{0A093C66-8DE8-44AF-96B2-7328CA325CF9}">
      <dgm:prSet/>
      <dgm:spPr/>
      <dgm:t>
        <a:bodyPr/>
        <a:lstStyle/>
        <a:p>
          <a:endParaRPr lang="en-US"/>
        </a:p>
      </dgm:t>
    </dgm:pt>
    <dgm:pt modelId="{D9E88A3B-3FCC-452E-9239-ED51342F594C}" type="sibTrans" cxnId="{0A093C66-8DE8-44AF-96B2-7328CA325CF9}">
      <dgm:prSet/>
      <dgm:spPr/>
      <dgm:t>
        <a:bodyPr/>
        <a:lstStyle/>
        <a:p>
          <a:endParaRPr lang="en-US"/>
        </a:p>
      </dgm:t>
    </dgm:pt>
    <dgm:pt modelId="{0088AEBA-B8A5-49A4-9515-E50D18A9189A}">
      <dgm:prSet/>
      <dgm:spPr/>
      <dgm:t>
        <a:bodyPr/>
        <a:lstStyle/>
        <a:p>
          <a:r>
            <a:rPr lang="en-US"/>
            <a:t>Brief explanation of the project's purpose and scope</a:t>
          </a:r>
        </a:p>
      </dgm:t>
    </dgm:pt>
    <dgm:pt modelId="{6D7A0C33-D087-4956-90E9-22A4A0685825}" type="parTrans" cxnId="{E0294BED-6E27-4FBF-B36F-809B65ACD190}">
      <dgm:prSet/>
      <dgm:spPr/>
      <dgm:t>
        <a:bodyPr/>
        <a:lstStyle/>
        <a:p>
          <a:endParaRPr lang="en-US"/>
        </a:p>
      </dgm:t>
    </dgm:pt>
    <dgm:pt modelId="{62FE4258-D91A-433D-BE0F-FE6C8A889CF9}" type="sibTrans" cxnId="{E0294BED-6E27-4FBF-B36F-809B65ACD190}">
      <dgm:prSet/>
      <dgm:spPr/>
      <dgm:t>
        <a:bodyPr/>
        <a:lstStyle/>
        <a:p>
          <a:endParaRPr lang="en-US"/>
        </a:p>
      </dgm:t>
    </dgm:pt>
    <dgm:pt modelId="{C3EEFE4F-2AC5-4774-BF00-A9DC76461FA7}">
      <dgm:prSet/>
      <dgm:spPr/>
      <dgm:t>
        <a:bodyPr/>
        <a:lstStyle/>
        <a:p>
          <a:r>
            <a:rPr lang="en-US"/>
            <a:t>Emphasize</a:t>
          </a:r>
        </a:p>
      </dgm:t>
    </dgm:pt>
    <dgm:pt modelId="{2AAE1E5B-F6A8-41F9-A831-38CD129F641A}" type="parTrans" cxnId="{FC43E7FD-C46E-425F-A3B9-87C124E30088}">
      <dgm:prSet/>
      <dgm:spPr/>
      <dgm:t>
        <a:bodyPr/>
        <a:lstStyle/>
        <a:p>
          <a:endParaRPr lang="en-US"/>
        </a:p>
      </dgm:t>
    </dgm:pt>
    <dgm:pt modelId="{3E0457B3-9BD3-4FEF-8BD0-7B14F2997DE7}" type="sibTrans" cxnId="{FC43E7FD-C46E-425F-A3B9-87C124E30088}">
      <dgm:prSet/>
      <dgm:spPr/>
      <dgm:t>
        <a:bodyPr/>
        <a:lstStyle/>
        <a:p>
          <a:endParaRPr lang="en-US"/>
        </a:p>
      </dgm:t>
    </dgm:pt>
    <dgm:pt modelId="{0BBEBA63-54C7-4195-8B12-512EAAC715E5}">
      <dgm:prSet/>
      <dgm:spPr/>
      <dgm:t>
        <a:bodyPr/>
        <a:lstStyle/>
        <a:p>
          <a:r>
            <a:rPr lang="en-US"/>
            <a:t>Emphasize the importance of understanding laptop prices for consumers and market analysis</a:t>
          </a:r>
        </a:p>
      </dgm:t>
    </dgm:pt>
    <dgm:pt modelId="{D17F95E3-C84D-49BE-A98E-FCCBD8B056BD}" type="parTrans" cxnId="{482D3266-D267-4505-BB4D-C9FC2FEEFD81}">
      <dgm:prSet/>
      <dgm:spPr/>
      <dgm:t>
        <a:bodyPr/>
        <a:lstStyle/>
        <a:p>
          <a:endParaRPr lang="en-US"/>
        </a:p>
      </dgm:t>
    </dgm:pt>
    <dgm:pt modelId="{CCDFDE3E-0B00-439A-8672-F616A374DAEA}" type="sibTrans" cxnId="{482D3266-D267-4505-BB4D-C9FC2FEEFD81}">
      <dgm:prSet/>
      <dgm:spPr/>
      <dgm:t>
        <a:bodyPr/>
        <a:lstStyle/>
        <a:p>
          <a:endParaRPr lang="en-US"/>
        </a:p>
      </dgm:t>
    </dgm:pt>
    <dgm:pt modelId="{FC09406B-DAEE-45E8-B6A4-986CF9949865}">
      <dgm:prSet/>
      <dgm:spPr/>
      <dgm:t>
        <a:bodyPr/>
        <a:lstStyle/>
        <a:p>
          <a:r>
            <a:rPr lang="en-US"/>
            <a:t>Mention</a:t>
          </a:r>
        </a:p>
      </dgm:t>
    </dgm:pt>
    <dgm:pt modelId="{9C93EC71-AC92-4A91-AFF6-4EDBB982E834}" type="parTrans" cxnId="{B02B6468-FE96-4BF3-99B1-E342BE99A9E1}">
      <dgm:prSet/>
      <dgm:spPr/>
      <dgm:t>
        <a:bodyPr/>
        <a:lstStyle/>
        <a:p>
          <a:endParaRPr lang="en-US"/>
        </a:p>
      </dgm:t>
    </dgm:pt>
    <dgm:pt modelId="{6DD7E3A1-B2D5-488A-8B64-D25DE1159BBB}" type="sibTrans" cxnId="{B02B6468-FE96-4BF3-99B1-E342BE99A9E1}">
      <dgm:prSet/>
      <dgm:spPr/>
      <dgm:t>
        <a:bodyPr/>
        <a:lstStyle/>
        <a:p>
          <a:endParaRPr lang="en-US"/>
        </a:p>
      </dgm:t>
    </dgm:pt>
    <dgm:pt modelId="{C664B66B-1B75-460B-AD39-E2402911D09B}">
      <dgm:prSet/>
      <dgm:spPr/>
      <dgm:t>
        <a:bodyPr/>
        <a:lstStyle/>
        <a:p>
          <a:r>
            <a:rPr lang="en-US"/>
            <a:t>Mention that the data will be collected from Flipkart using web scraping techniques</a:t>
          </a:r>
        </a:p>
      </dgm:t>
    </dgm:pt>
    <dgm:pt modelId="{1B57C667-0FCF-42E5-8418-EEF9C78B4EAF}" type="parTrans" cxnId="{E9D4449C-1B73-4042-BC0C-D57FDFCC5F16}">
      <dgm:prSet/>
      <dgm:spPr/>
      <dgm:t>
        <a:bodyPr/>
        <a:lstStyle/>
        <a:p>
          <a:endParaRPr lang="en-US"/>
        </a:p>
      </dgm:t>
    </dgm:pt>
    <dgm:pt modelId="{2B1880F9-FD18-41AE-8FE5-68CEA5E6BDC6}" type="sibTrans" cxnId="{E9D4449C-1B73-4042-BC0C-D57FDFCC5F16}">
      <dgm:prSet/>
      <dgm:spPr/>
      <dgm:t>
        <a:bodyPr/>
        <a:lstStyle/>
        <a:p>
          <a:endParaRPr lang="en-US"/>
        </a:p>
      </dgm:t>
    </dgm:pt>
  </dgm:ptLst>
  <dgm:cxnLst>
    <dgm:cxn modelId="{482D3266-D267-4505-BB4D-C9FC2FEEFD81}" srcId="{C3EEFE4F-2AC5-4774-BF00-A9DC76461FA7}" destId="{0BBEBA63-54C7-4195-8B12-512EAAC715E5}" srcOrd="0" destOrd="0" parTransId="{D17F95E3-C84D-49BE-A98E-FCCBD8B056BD}" sibTransId="{CCDFDE3E-0B00-439A-8672-F616A374DAEA}"/>
    <dgm:cxn modelId="{0A093C66-8DE8-44AF-96B2-7328CA325CF9}" srcId="{FCFCAED9-65E5-48FE-A8AE-38E509B50B48}" destId="{33CD422A-6404-4AA7-9EC1-DC8CD1454D8E}" srcOrd="0" destOrd="0" parTransId="{6B77DECB-43B7-4A67-A011-E12BCD1C3975}" sibTransId="{D9E88A3B-3FCC-452E-9239-ED51342F594C}"/>
    <dgm:cxn modelId="{B02B6468-FE96-4BF3-99B1-E342BE99A9E1}" srcId="{FCFCAED9-65E5-48FE-A8AE-38E509B50B48}" destId="{FC09406B-DAEE-45E8-B6A4-986CF9949865}" srcOrd="2" destOrd="0" parTransId="{9C93EC71-AC92-4A91-AFF6-4EDBB982E834}" sibTransId="{6DD7E3A1-B2D5-488A-8B64-D25DE1159BBB}"/>
    <dgm:cxn modelId="{E9D4449C-1B73-4042-BC0C-D57FDFCC5F16}" srcId="{FC09406B-DAEE-45E8-B6A4-986CF9949865}" destId="{C664B66B-1B75-460B-AD39-E2402911D09B}" srcOrd="0" destOrd="0" parTransId="{1B57C667-0FCF-42E5-8418-EEF9C78B4EAF}" sibTransId="{2B1880F9-FD18-41AE-8FE5-68CEA5E6BDC6}"/>
    <dgm:cxn modelId="{E0294BED-6E27-4FBF-B36F-809B65ACD190}" srcId="{33CD422A-6404-4AA7-9EC1-DC8CD1454D8E}" destId="{0088AEBA-B8A5-49A4-9515-E50D18A9189A}" srcOrd="0" destOrd="0" parTransId="{6D7A0C33-D087-4956-90E9-22A4A0685825}" sibTransId="{62FE4258-D91A-433D-BE0F-FE6C8A889CF9}"/>
    <dgm:cxn modelId="{FC43E7FD-C46E-425F-A3B9-87C124E30088}" srcId="{FCFCAED9-65E5-48FE-A8AE-38E509B50B48}" destId="{C3EEFE4F-2AC5-4774-BF00-A9DC76461FA7}" srcOrd="1" destOrd="0" parTransId="{2AAE1E5B-F6A8-41F9-A831-38CD129F641A}" sibTransId="{3E0457B3-9BD3-4FEF-8BD0-7B14F2997DE7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36844B28.xml><?xml version="1.0" encoding="utf-8"?>
<dgm:dataModel xmlns:dgm="http://schemas.openxmlformats.org/drawingml/2006/diagram" xmlns:a="http://schemas.openxmlformats.org/drawingml/2006/main">
  <dgm:ptLst>
    <dgm:pt modelId="{0521CAF4-E29E-4729-9867-4C82F0D9DD3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588CD7-B977-45D2-995A-09157B2B84E1}">
      <dgm:prSet/>
      <dgm:spPr/>
      <dgm:t>
        <a:bodyPr/>
        <a:lstStyle/>
        <a:p>
          <a:r>
            <a:rPr lang="en-US"/>
            <a:t>Define</a:t>
          </a:r>
        </a:p>
      </dgm:t>
    </dgm:pt>
    <dgm:pt modelId="{265270DF-379F-4947-8904-F3072AE5BBBB}" type="parTrans" cxnId="{C5E0D487-9B5E-48CD-BEC6-90F6E3E94659}">
      <dgm:prSet/>
      <dgm:spPr/>
      <dgm:t>
        <a:bodyPr/>
        <a:lstStyle/>
        <a:p>
          <a:endParaRPr lang="en-US"/>
        </a:p>
      </dgm:t>
    </dgm:pt>
    <dgm:pt modelId="{54EA3FC8-CB0B-4559-94A2-14BDE8B10D57}" type="sibTrans" cxnId="{C5E0D487-9B5E-48CD-BEC6-90F6E3E94659}">
      <dgm:prSet/>
      <dgm:spPr/>
      <dgm:t>
        <a:bodyPr/>
        <a:lstStyle/>
        <a:p>
          <a:endParaRPr lang="en-US"/>
        </a:p>
      </dgm:t>
    </dgm:pt>
    <dgm:pt modelId="{3806DFD7-2339-4393-BAD6-9B85D903AAA7}">
      <dgm:prSet/>
      <dgm:spPr/>
      <dgm:t>
        <a:bodyPr/>
        <a:lstStyle/>
        <a:p>
          <a:r>
            <a:rPr lang="en-US"/>
            <a:t>Define web scraping: extracting data from websites using automated tools</a:t>
          </a:r>
        </a:p>
      </dgm:t>
    </dgm:pt>
    <dgm:pt modelId="{8728C2C0-4F45-4E46-9258-A245EEF5D053}" type="parTrans" cxnId="{EB1DC60F-C4D8-438E-9E58-867BB08E92A0}">
      <dgm:prSet/>
      <dgm:spPr/>
      <dgm:t>
        <a:bodyPr/>
        <a:lstStyle/>
        <a:p>
          <a:endParaRPr lang="en-US"/>
        </a:p>
      </dgm:t>
    </dgm:pt>
    <dgm:pt modelId="{B5857387-D949-4764-AB38-1CF5C727C809}" type="sibTrans" cxnId="{EB1DC60F-C4D8-438E-9E58-867BB08E92A0}">
      <dgm:prSet/>
      <dgm:spPr/>
      <dgm:t>
        <a:bodyPr/>
        <a:lstStyle/>
        <a:p>
          <a:endParaRPr lang="en-US"/>
        </a:p>
      </dgm:t>
    </dgm:pt>
    <dgm:pt modelId="{FF795AA4-6A6E-4868-935C-5AA2DF2C99F1}">
      <dgm:prSet/>
      <dgm:spPr/>
      <dgm:t>
        <a:bodyPr/>
        <a:lstStyle/>
        <a:p>
          <a:r>
            <a:rPr lang="en-US"/>
            <a:t>Explain</a:t>
          </a:r>
        </a:p>
      </dgm:t>
    </dgm:pt>
    <dgm:pt modelId="{9C2AC806-BA0A-4398-8D1C-2AC405EC4256}" type="parTrans" cxnId="{BC430B2D-4476-4FC7-9A33-A385B32F7CA0}">
      <dgm:prSet/>
      <dgm:spPr/>
      <dgm:t>
        <a:bodyPr/>
        <a:lstStyle/>
        <a:p>
          <a:endParaRPr lang="en-US"/>
        </a:p>
      </dgm:t>
    </dgm:pt>
    <dgm:pt modelId="{F7E12482-41C8-4690-97B9-262B4DB223C5}" type="sibTrans" cxnId="{BC430B2D-4476-4FC7-9A33-A385B32F7CA0}">
      <dgm:prSet/>
      <dgm:spPr/>
      <dgm:t>
        <a:bodyPr/>
        <a:lstStyle/>
        <a:p>
          <a:endParaRPr lang="en-US"/>
        </a:p>
      </dgm:t>
    </dgm:pt>
    <dgm:pt modelId="{25722724-E478-48F8-9CEB-B3970933BA67}">
      <dgm:prSet/>
      <dgm:spPr/>
      <dgm:t>
        <a:bodyPr/>
        <a:lstStyle/>
        <a:p>
          <a:r>
            <a:rPr lang="en-US"/>
            <a:t>Explain the relevance of web scraping in this project: collecting real-time data for analysis</a:t>
          </a:r>
        </a:p>
      </dgm:t>
    </dgm:pt>
    <dgm:pt modelId="{B7CD4B2A-3D43-43BA-A3D5-5B5B7C8AD732}" type="parTrans" cxnId="{5AF32667-E27D-43CA-95B8-B235F1E49493}">
      <dgm:prSet/>
      <dgm:spPr/>
      <dgm:t>
        <a:bodyPr/>
        <a:lstStyle/>
        <a:p>
          <a:endParaRPr lang="en-US"/>
        </a:p>
      </dgm:t>
    </dgm:pt>
    <dgm:pt modelId="{E6E696E5-0995-4A63-BEDE-9882BC9A4F4F}" type="sibTrans" cxnId="{5AF32667-E27D-43CA-95B8-B235F1E49493}">
      <dgm:prSet/>
      <dgm:spPr/>
      <dgm:t>
        <a:bodyPr/>
        <a:lstStyle/>
        <a:p>
          <a:endParaRPr lang="en-US"/>
        </a:p>
      </dgm:t>
    </dgm:pt>
    <dgm:pt modelId="{E637D17E-D565-4020-867B-23329DFF3136}">
      <dgm:prSet/>
      <dgm:spPr/>
      <dgm:t>
        <a:bodyPr/>
        <a:lstStyle/>
        <a:p>
          <a:r>
            <a:rPr lang="en-US"/>
            <a:t>Highlight</a:t>
          </a:r>
        </a:p>
      </dgm:t>
    </dgm:pt>
    <dgm:pt modelId="{00701A3E-78CD-47BB-A3BF-DEEDAAABC584}" type="parTrans" cxnId="{2A84CE6E-DCA8-463E-B49C-8AD49491EB62}">
      <dgm:prSet/>
      <dgm:spPr/>
      <dgm:t>
        <a:bodyPr/>
        <a:lstStyle/>
        <a:p>
          <a:endParaRPr lang="en-US"/>
        </a:p>
      </dgm:t>
    </dgm:pt>
    <dgm:pt modelId="{54278585-DFD8-4C5C-B030-9E4733C12695}" type="sibTrans" cxnId="{2A84CE6E-DCA8-463E-B49C-8AD49491EB62}">
      <dgm:prSet/>
      <dgm:spPr/>
      <dgm:t>
        <a:bodyPr/>
        <a:lstStyle/>
        <a:p>
          <a:endParaRPr lang="en-US"/>
        </a:p>
      </dgm:t>
    </dgm:pt>
    <dgm:pt modelId="{EA63470E-3B59-45E2-B553-763DAAE95769}">
      <dgm:prSet/>
      <dgm:spPr/>
      <dgm:t>
        <a:bodyPr/>
        <a:lstStyle/>
        <a:p>
          <a:r>
            <a:rPr lang="en-US"/>
            <a:t>Highlight the ethical considerations: respecting website terms of use, not overloading the server, and not collecting private information</a:t>
          </a:r>
        </a:p>
      </dgm:t>
    </dgm:pt>
    <dgm:pt modelId="{4909E125-5343-4D85-A10E-0D11192ABE4B}" type="parTrans" cxnId="{5DAB1A41-1B22-4E9F-A126-46D1808A1003}">
      <dgm:prSet/>
      <dgm:spPr/>
      <dgm:t>
        <a:bodyPr/>
        <a:lstStyle/>
        <a:p>
          <a:endParaRPr lang="en-US"/>
        </a:p>
      </dgm:t>
    </dgm:pt>
    <dgm:pt modelId="{8AA38F97-6EE3-4C1A-B9AB-FBF042FF1D03}" type="sibTrans" cxnId="{5DAB1A41-1B22-4E9F-A126-46D1808A1003}">
      <dgm:prSet/>
      <dgm:spPr/>
      <dgm:t>
        <a:bodyPr/>
        <a:lstStyle/>
        <a:p>
          <a:endParaRPr lang="en-US"/>
        </a:p>
      </dgm:t>
    </dgm:pt>
  </dgm:ptLst>
  <dgm:cxnLst>
    <dgm:cxn modelId="{EB1DC60F-C4D8-438E-9E58-867BB08E92A0}" srcId="{1A588CD7-B977-45D2-995A-09157B2B84E1}" destId="{3806DFD7-2339-4393-BAD6-9B85D903AAA7}" srcOrd="0" destOrd="0" parTransId="{8728C2C0-4F45-4E46-9258-A245EEF5D053}" sibTransId="{B5857387-D949-4764-AB38-1CF5C727C809}"/>
    <dgm:cxn modelId="{BC430B2D-4476-4FC7-9A33-A385B32F7CA0}" srcId="{0521CAF4-E29E-4729-9867-4C82F0D9DD35}" destId="{FF795AA4-6A6E-4868-935C-5AA2DF2C99F1}" srcOrd="1" destOrd="0" parTransId="{9C2AC806-BA0A-4398-8D1C-2AC405EC4256}" sibTransId="{F7E12482-41C8-4690-97B9-262B4DB223C5}"/>
    <dgm:cxn modelId="{5DAB1A41-1B22-4E9F-A126-46D1808A1003}" srcId="{E637D17E-D565-4020-867B-23329DFF3136}" destId="{EA63470E-3B59-45E2-B553-763DAAE95769}" srcOrd="0" destOrd="0" parTransId="{4909E125-5343-4D85-A10E-0D11192ABE4B}" sibTransId="{8AA38F97-6EE3-4C1A-B9AB-FBF042FF1D03}"/>
    <dgm:cxn modelId="{5AF32667-E27D-43CA-95B8-B235F1E49493}" srcId="{FF795AA4-6A6E-4868-935C-5AA2DF2C99F1}" destId="{25722724-E478-48F8-9CEB-B3970933BA67}" srcOrd="0" destOrd="0" parTransId="{B7CD4B2A-3D43-43BA-A3D5-5B5B7C8AD732}" sibTransId="{E6E696E5-0995-4A63-BEDE-9882BC9A4F4F}"/>
    <dgm:cxn modelId="{2A84CE6E-DCA8-463E-B49C-8AD49491EB62}" srcId="{0521CAF4-E29E-4729-9867-4C82F0D9DD35}" destId="{E637D17E-D565-4020-867B-23329DFF3136}" srcOrd="2" destOrd="0" parTransId="{00701A3E-78CD-47BB-A3BF-DEEDAAABC584}" sibTransId="{54278585-DFD8-4C5C-B030-9E4733C12695}"/>
    <dgm:cxn modelId="{C5E0D487-9B5E-48CD-BEC6-90F6E3E94659}" srcId="{0521CAF4-E29E-4729-9867-4C82F0D9DD35}" destId="{1A588CD7-B977-45D2-995A-09157B2B84E1}" srcOrd="0" destOrd="0" parTransId="{265270DF-379F-4947-8904-F3072AE5BBBB}" sibTransId="{54EA3FC8-CB0B-4559-94A2-14BDE8B10D57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3BCC990E.xml><?xml version="1.0" encoding="utf-8"?>
<dgm:dataModel xmlns:dgm="http://schemas.openxmlformats.org/drawingml/2006/diagram" xmlns:a="http://schemas.openxmlformats.org/drawingml/2006/main">
  <dgm:ptLst>
    <dgm:pt modelId="{06F35E01-761E-4802-9ABA-043DBB9CAFA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E30A3CF-68B3-4B7A-B5C0-844AFF8F331D}">
      <dgm:prSet/>
      <dgm:spPr/>
      <dgm:t>
        <a:bodyPr/>
        <a:lstStyle/>
        <a:p>
          <a:r>
            <a:rPr lang="en-US"/>
            <a:t>Brief explanation of the project's purpose and scope</a:t>
          </a:r>
        </a:p>
      </dgm:t>
    </dgm:pt>
    <dgm:pt modelId="{2E31D6B4-E2B2-4A09-8BC4-EA99008D98CB}" type="parTrans" cxnId="{25D01CFE-2146-47C1-A104-5B0925ED4525}">
      <dgm:prSet/>
      <dgm:spPr/>
      <dgm:t>
        <a:bodyPr/>
        <a:lstStyle/>
        <a:p>
          <a:endParaRPr lang="en-US"/>
        </a:p>
      </dgm:t>
    </dgm:pt>
    <dgm:pt modelId="{24549A7F-B42A-4F26-8817-9D7A00FCB73F}" type="sibTrans" cxnId="{25D01CFE-2146-47C1-A104-5B0925ED452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3DAC2B6-7E91-4FDD-87F1-9EA7456A6504}">
      <dgm:prSet/>
      <dgm:spPr/>
      <dgm:t>
        <a:bodyPr/>
        <a:lstStyle/>
        <a:p>
          <a:r>
            <a:rPr lang="en-US"/>
            <a:t>Emphasize the importance of understanding laptop prices for consumers and market analysis</a:t>
          </a:r>
        </a:p>
      </dgm:t>
    </dgm:pt>
    <dgm:pt modelId="{4321F953-08FF-4504-849C-BB12305993EE}" type="parTrans" cxnId="{8701ABAA-06AE-4180-B0C6-7FBC79AF2F36}">
      <dgm:prSet/>
      <dgm:spPr/>
      <dgm:t>
        <a:bodyPr/>
        <a:lstStyle/>
        <a:p>
          <a:endParaRPr lang="en-US"/>
        </a:p>
      </dgm:t>
    </dgm:pt>
    <dgm:pt modelId="{C64A7029-D894-496E-8CBA-C4C43C3F0A81}" type="sibTrans" cxnId="{8701ABAA-06AE-4180-B0C6-7FBC79AF2F3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6A9FB9D-63D5-455E-A7B2-330F0F6C784D}">
      <dgm:prSet/>
      <dgm:spPr/>
      <dgm:t>
        <a:bodyPr/>
        <a:lstStyle/>
        <a:p>
          <a:r>
            <a:rPr lang="en-US"/>
            <a:t>Mention that the data will be collected from Flipkart using web scraping techniques</a:t>
          </a:r>
        </a:p>
      </dgm:t>
    </dgm:pt>
    <dgm:pt modelId="{F2778B89-6200-4AF1-84B4-830623DDDCFB}" type="parTrans" cxnId="{99B7DBCB-CCC0-4152-BC36-45F9DC9DC37E}">
      <dgm:prSet/>
      <dgm:spPr/>
      <dgm:t>
        <a:bodyPr/>
        <a:lstStyle/>
        <a:p>
          <a:endParaRPr lang="en-US"/>
        </a:p>
      </dgm:t>
    </dgm:pt>
    <dgm:pt modelId="{53091AE3-F9A1-47EA-83AA-2E45ADD33777}" type="sibTrans" cxnId="{99B7DBCB-CCC0-4152-BC36-45F9DC9DC37E}">
      <dgm:prSet phldrT="3" phldr="0"/>
      <dgm:spPr/>
      <dgm:t>
        <a:bodyPr/>
        <a:lstStyle/>
        <a:p>
          <a:r>
            <a:rPr lang="en-US"/>
            <a:t>3</a:t>
          </a:r>
        </a:p>
      </dgm:t>
    </dgm:pt>
  </dgm:ptLst>
  <dgm:cxnLst>
    <dgm:cxn modelId="{8701ABAA-06AE-4180-B0C6-7FBC79AF2F36}" srcId="{06F35E01-761E-4802-9ABA-043DBB9CAFAE}" destId="{73DAC2B6-7E91-4FDD-87F1-9EA7456A6504}" srcOrd="1" destOrd="0" parTransId="{4321F953-08FF-4504-849C-BB12305993EE}" sibTransId="{C64A7029-D894-496E-8CBA-C4C43C3F0A81}"/>
    <dgm:cxn modelId="{99B7DBCB-CCC0-4152-BC36-45F9DC9DC37E}" srcId="{06F35E01-761E-4802-9ABA-043DBB9CAFAE}" destId="{76A9FB9D-63D5-455E-A7B2-330F0F6C784D}" srcOrd="2" destOrd="0" parTransId="{F2778B89-6200-4AF1-84B4-830623DDDCFB}" sibTransId="{53091AE3-F9A1-47EA-83AA-2E45ADD33777}"/>
    <dgm:cxn modelId="{25D01CFE-2146-47C1-A104-5B0925ED4525}" srcId="{06F35E01-761E-4802-9ABA-043DBB9CAFAE}" destId="{4E30A3CF-68B3-4B7A-B5C0-844AFF8F331D}" srcOrd="0" destOrd="0" parTransId="{2E31D6B4-E2B2-4A09-8BC4-EA99008D98CB}" sibTransId="{24549A7F-B42A-4F26-8817-9D7A00FCB73F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4B925EF2.xml><?xml version="1.0" encoding="utf-8"?>
<dgm:dataModel xmlns:dgm="http://schemas.openxmlformats.org/drawingml/2006/diagram" xmlns:a="http://schemas.openxmlformats.org/drawingml/2006/main">
  <dgm:ptLst>
    <dgm:pt modelId="{C2675BCF-2617-4FB3-8EAF-496E1074FAE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F3F1C2A-E835-402A-9CD0-9CB74F07C1A0}">
      <dgm:prSet/>
      <dgm:spPr/>
      <dgm:t>
        <a:bodyPr/>
        <a:lstStyle/>
        <a:p>
          <a:r>
            <a:rPr lang="en-US"/>
            <a:t>Programming Language: Python</a:t>
          </a:r>
        </a:p>
      </dgm:t>
    </dgm:pt>
    <dgm:pt modelId="{D080F1DC-ED2E-485F-8D40-AC73DFF32427}" type="parTrans" cxnId="{D73BC65C-AEA7-40A5-8E29-A0866E5E685E}">
      <dgm:prSet/>
      <dgm:spPr/>
      <dgm:t>
        <a:bodyPr/>
        <a:lstStyle/>
        <a:p>
          <a:endParaRPr lang="en-US"/>
        </a:p>
      </dgm:t>
    </dgm:pt>
    <dgm:pt modelId="{AB7C197E-F796-4F3F-9DC3-FE33429CAA2A}" type="sibTrans" cxnId="{D73BC65C-AEA7-40A5-8E29-A0866E5E685E}">
      <dgm:prSet/>
      <dgm:spPr/>
      <dgm:t>
        <a:bodyPr/>
        <a:lstStyle/>
        <a:p>
          <a:endParaRPr lang="en-US"/>
        </a:p>
      </dgm:t>
    </dgm:pt>
    <dgm:pt modelId="{710179B6-DEB4-48DC-A0C3-07EF56E85468}">
      <dgm:prSet/>
      <dgm:spPr/>
      <dgm:t>
        <a:bodyPr/>
        <a:lstStyle/>
        <a:p>
          <a:r>
            <a:rPr lang="en-US"/>
            <a:t>Libraries: Beautiful Soup , Requests</a:t>
          </a:r>
        </a:p>
      </dgm:t>
    </dgm:pt>
    <dgm:pt modelId="{29CB799A-686E-40A9-A073-15DD8C935A8B}" type="parTrans" cxnId="{E23734D8-BDB6-44FC-8B0B-D5AF07F2B22D}">
      <dgm:prSet/>
      <dgm:spPr/>
      <dgm:t>
        <a:bodyPr/>
        <a:lstStyle/>
        <a:p>
          <a:endParaRPr lang="en-US"/>
        </a:p>
      </dgm:t>
    </dgm:pt>
    <dgm:pt modelId="{CC0EF19D-57CA-4D6E-8B49-E73A026CE7C6}" type="sibTrans" cxnId="{E23734D8-BDB6-44FC-8B0B-D5AF07F2B22D}">
      <dgm:prSet/>
      <dgm:spPr/>
      <dgm:t>
        <a:bodyPr/>
        <a:lstStyle/>
        <a:p>
          <a:endParaRPr lang="en-US"/>
        </a:p>
      </dgm:t>
    </dgm:pt>
    <dgm:pt modelId="{BEFB8823-7E95-4FC8-A6E4-39A44BC75401}">
      <dgm:prSet/>
      <dgm:spPr/>
      <dgm:t>
        <a:bodyPr/>
        <a:lstStyle/>
        <a:p>
          <a:r>
            <a:rPr lang="en-US"/>
            <a:t>IDE: Jupyter Notebook</a:t>
          </a:r>
        </a:p>
      </dgm:t>
    </dgm:pt>
    <dgm:pt modelId="{37F4C7B7-E34C-4F20-BAEF-52DB1A544C6E}" type="parTrans" cxnId="{2226D21C-54ED-4E59-B2E9-8FB4A3601A64}">
      <dgm:prSet/>
      <dgm:spPr/>
      <dgm:t>
        <a:bodyPr/>
        <a:lstStyle/>
        <a:p>
          <a:endParaRPr lang="en-US"/>
        </a:p>
      </dgm:t>
    </dgm:pt>
    <dgm:pt modelId="{C9F95268-2E16-45B0-89D2-0E6E3FBE6265}" type="sibTrans" cxnId="{2226D21C-54ED-4E59-B2E9-8FB4A3601A64}">
      <dgm:prSet/>
      <dgm:spPr/>
      <dgm:t>
        <a:bodyPr/>
        <a:lstStyle/>
        <a:p>
          <a:endParaRPr lang="en-US"/>
        </a:p>
      </dgm:t>
    </dgm:pt>
    <dgm:pt modelId="{3826EBE9-5E43-4346-9E39-35025F0D51B1}">
      <dgm:prSet/>
      <dgm:spPr/>
      <dgm:t>
        <a:bodyPr/>
        <a:lstStyle/>
        <a:p>
          <a:r>
            <a:rPr lang="en-US"/>
            <a:t>Mention their significance in simplifying the scraping process</a:t>
          </a:r>
        </a:p>
      </dgm:t>
    </dgm:pt>
    <dgm:pt modelId="{B0BC858C-4870-4E80-914D-09205B469DED}" type="parTrans" cxnId="{819E71B7-3698-4D33-BA65-318836DC302E}">
      <dgm:prSet/>
      <dgm:spPr/>
      <dgm:t>
        <a:bodyPr/>
        <a:lstStyle/>
        <a:p>
          <a:endParaRPr lang="en-US"/>
        </a:p>
      </dgm:t>
    </dgm:pt>
    <dgm:pt modelId="{7AEFC795-A9BB-41F0-AD29-80B763DB856B}" type="sibTrans" cxnId="{819E71B7-3698-4D33-BA65-318836DC302E}">
      <dgm:prSet/>
      <dgm:spPr/>
      <dgm:t>
        <a:bodyPr/>
        <a:lstStyle/>
        <a:p>
          <a:endParaRPr lang="en-US"/>
        </a:p>
      </dgm:t>
    </dgm:pt>
  </dgm:ptLst>
  <dgm:cxnLst>
    <dgm:cxn modelId="{2226D21C-54ED-4E59-B2E9-8FB4A3601A64}" srcId="{C2675BCF-2617-4FB3-8EAF-496E1074FAE3}" destId="{BEFB8823-7E95-4FC8-A6E4-39A44BC75401}" srcOrd="2" destOrd="0" parTransId="{37F4C7B7-E34C-4F20-BAEF-52DB1A544C6E}" sibTransId="{C9F95268-2E16-45B0-89D2-0E6E3FBE6265}"/>
    <dgm:cxn modelId="{D73BC65C-AEA7-40A5-8E29-A0866E5E685E}" srcId="{C2675BCF-2617-4FB3-8EAF-496E1074FAE3}" destId="{6F3F1C2A-E835-402A-9CD0-9CB74F07C1A0}" srcOrd="0" destOrd="0" parTransId="{D080F1DC-ED2E-485F-8D40-AC73DFF32427}" sibTransId="{AB7C197E-F796-4F3F-9DC3-FE33429CAA2A}"/>
    <dgm:cxn modelId="{819E71B7-3698-4D33-BA65-318836DC302E}" srcId="{C2675BCF-2617-4FB3-8EAF-496E1074FAE3}" destId="{3826EBE9-5E43-4346-9E39-35025F0D51B1}" srcOrd="3" destOrd="0" parTransId="{B0BC858C-4870-4E80-914D-09205B469DED}" sibTransId="{7AEFC795-A9BB-41F0-AD29-80B763DB856B}"/>
    <dgm:cxn modelId="{E23734D8-BDB6-44FC-8B0B-D5AF07F2B22D}" srcId="{C2675BCF-2617-4FB3-8EAF-496E1074FAE3}" destId="{710179B6-DEB4-48DC-A0C3-07EF56E85468}" srcOrd="1" destOrd="0" parTransId="{29CB799A-686E-40A9-A073-15DD8C935A8B}" sibTransId="{CC0EF19D-57CA-4D6E-8B49-E73A026CE7C6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5A4ABFF9.xml><?xml version="1.0" encoding="utf-8"?>
<dgm:dataModel xmlns:dgm="http://schemas.openxmlformats.org/drawingml/2006/diagram" xmlns:a="http://schemas.openxmlformats.org/drawingml/2006/main">
  <dgm:ptLst>
    <dgm:pt modelId="{53D42351-C585-4880-AFF5-33497CE5A0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C7E64B-98D2-40CE-A827-36E41F783399}">
      <dgm:prSet/>
      <dgm:spPr/>
      <dgm:t>
        <a:bodyPr/>
        <a:lstStyle/>
        <a:p>
          <a:r>
            <a:rPr lang="en-US"/>
            <a:t>Presenting a high-level flowchart of the data collection process</a:t>
          </a:r>
        </a:p>
      </dgm:t>
    </dgm:pt>
    <dgm:pt modelId="{2354397E-F05B-4B6A-A230-961BCFF24125}" type="parTrans" cxnId="{3F7171F1-A5FB-47B0-A168-B342F8A50D9E}">
      <dgm:prSet/>
      <dgm:spPr/>
      <dgm:t>
        <a:bodyPr/>
        <a:lstStyle/>
        <a:p>
          <a:endParaRPr lang="en-US"/>
        </a:p>
      </dgm:t>
    </dgm:pt>
    <dgm:pt modelId="{FE0FD1DD-8F16-4B9B-9170-A021E82BBAEE}" type="sibTrans" cxnId="{3F7171F1-A5FB-47B0-A168-B342F8A50D9E}">
      <dgm:prSet/>
      <dgm:spPr/>
      <dgm:t>
        <a:bodyPr/>
        <a:lstStyle/>
        <a:p>
          <a:endParaRPr lang="en-US"/>
        </a:p>
      </dgm:t>
    </dgm:pt>
    <dgm:pt modelId="{5695847C-C4CB-4B03-8EFE-1DDBFFC3EE54}">
      <dgm:prSet/>
      <dgm:spPr/>
      <dgm:t>
        <a:bodyPr/>
        <a:lstStyle/>
        <a:p>
          <a:r>
            <a:rPr lang="en-US"/>
            <a:t>Sending HTTP request to Flipkart's laptop section</a:t>
          </a:r>
        </a:p>
      </dgm:t>
    </dgm:pt>
    <dgm:pt modelId="{6B4D610F-A306-4031-B1FC-6781D29A95E4}" type="parTrans" cxnId="{89AC9C4A-E759-49DF-A324-14F1F131DA91}">
      <dgm:prSet/>
      <dgm:spPr/>
      <dgm:t>
        <a:bodyPr/>
        <a:lstStyle/>
        <a:p>
          <a:endParaRPr lang="en-US"/>
        </a:p>
      </dgm:t>
    </dgm:pt>
    <dgm:pt modelId="{367ECB3C-AAA6-46BD-B503-60B156B73F1B}" type="sibTrans" cxnId="{89AC9C4A-E759-49DF-A324-14F1F131DA91}">
      <dgm:prSet/>
      <dgm:spPr/>
      <dgm:t>
        <a:bodyPr/>
        <a:lstStyle/>
        <a:p>
          <a:endParaRPr lang="en-US"/>
        </a:p>
      </dgm:t>
    </dgm:pt>
    <dgm:pt modelId="{07D74A80-6809-417A-83E3-D71A57C361B2}">
      <dgm:prSet/>
      <dgm:spPr/>
      <dgm:t>
        <a:bodyPr/>
        <a:lstStyle/>
        <a:p>
          <a:r>
            <a:rPr lang="en-US"/>
            <a:t>Retrieving HTML content of the page</a:t>
          </a:r>
        </a:p>
      </dgm:t>
    </dgm:pt>
    <dgm:pt modelId="{B6B5AE3C-A78D-46EB-AD3F-B6D48A1C9F0D}" type="parTrans" cxnId="{7BC93D8A-D9CF-49CE-A501-D9565263E3B6}">
      <dgm:prSet/>
      <dgm:spPr/>
      <dgm:t>
        <a:bodyPr/>
        <a:lstStyle/>
        <a:p>
          <a:endParaRPr lang="en-US"/>
        </a:p>
      </dgm:t>
    </dgm:pt>
    <dgm:pt modelId="{A20A1905-F4A2-4788-A812-1FDD5CB30FF8}" type="sibTrans" cxnId="{7BC93D8A-D9CF-49CE-A501-D9565263E3B6}">
      <dgm:prSet/>
      <dgm:spPr/>
      <dgm:t>
        <a:bodyPr/>
        <a:lstStyle/>
        <a:p>
          <a:endParaRPr lang="en-US"/>
        </a:p>
      </dgm:t>
    </dgm:pt>
    <dgm:pt modelId="{5842D148-356E-4B5E-B4C8-D357FBC6D552}">
      <dgm:prSet/>
      <dgm:spPr/>
      <dgm:t>
        <a:bodyPr/>
        <a:lstStyle/>
        <a:p>
          <a:r>
            <a:rPr lang="en-US"/>
            <a:t>Parse HTML using Beautiful Soup to extract relevant data</a:t>
          </a:r>
        </a:p>
      </dgm:t>
    </dgm:pt>
    <dgm:pt modelId="{2904D9E0-D48B-428E-9F69-742424C2F236}" type="parTrans" cxnId="{5E8E8CFC-B651-453E-B7D1-8A4470C1D178}">
      <dgm:prSet/>
      <dgm:spPr/>
      <dgm:t>
        <a:bodyPr/>
        <a:lstStyle/>
        <a:p>
          <a:endParaRPr lang="en-US"/>
        </a:p>
      </dgm:t>
    </dgm:pt>
    <dgm:pt modelId="{D22E27C4-28FC-495C-BA16-B372A33FF249}" type="sibTrans" cxnId="{5E8E8CFC-B651-453E-B7D1-8A4470C1D178}">
      <dgm:prSet/>
      <dgm:spPr/>
      <dgm:t>
        <a:bodyPr/>
        <a:lstStyle/>
        <a:p>
          <a:endParaRPr lang="en-US"/>
        </a:p>
      </dgm:t>
    </dgm:pt>
    <dgm:pt modelId="{FB2462C4-852B-43DE-A369-77CC26445568}">
      <dgm:prSet/>
      <dgm:spPr/>
      <dgm:t>
        <a:bodyPr/>
        <a:lstStyle/>
        <a:p>
          <a:r>
            <a:rPr lang="en-US"/>
            <a:t>Store data in a structured format</a:t>
          </a:r>
        </a:p>
      </dgm:t>
    </dgm:pt>
    <dgm:pt modelId="{40E31BDD-4975-49C9-AB3A-C2B7A9A4FA08}" type="parTrans" cxnId="{32A0A07C-7EB2-4CCD-B08C-9BD58ACD955F}">
      <dgm:prSet/>
      <dgm:spPr/>
      <dgm:t>
        <a:bodyPr/>
        <a:lstStyle/>
        <a:p>
          <a:endParaRPr lang="en-US"/>
        </a:p>
      </dgm:t>
    </dgm:pt>
    <dgm:pt modelId="{67B96C23-9564-4559-9324-A54B3C89ED88}" type="sibTrans" cxnId="{32A0A07C-7EB2-4CCD-B08C-9BD58ACD955F}">
      <dgm:prSet/>
      <dgm:spPr/>
      <dgm:t>
        <a:bodyPr/>
        <a:lstStyle/>
        <a:p>
          <a:endParaRPr lang="en-US"/>
        </a:p>
      </dgm:t>
    </dgm:pt>
  </dgm:ptLst>
  <dgm:cxnLst>
    <dgm:cxn modelId="{89AC9C4A-E759-49DF-A324-14F1F131DA91}" srcId="{53D42351-C585-4880-AFF5-33497CE5A0E0}" destId="{5695847C-C4CB-4B03-8EFE-1DDBFFC3EE54}" srcOrd="1" destOrd="0" parTransId="{6B4D610F-A306-4031-B1FC-6781D29A95E4}" sibTransId="{367ECB3C-AAA6-46BD-B503-60B156B73F1B}"/>
    <dgm:cxn modelId="{32A0A07C-7EB2-4CCD-B08C-9BD58ACD955F}" srcId="{53D42351-C585-4880-AFF5-33497CE5A0E0}" destId="{FB2462C4-852B-43DE-A369-77CC26445568}" srcOrd="4" destOrd="0" parTransId="{40E31BDD-4975-49C9-AB3A-C2B7A9A4FA08}" sibTransId="{67B96C23-9564-4559-9324-A54B3C89ED88}"/>
    <dgm:cxn modelId="{7BC93D8A-D9CF-49CE-A501-D9565263E3B6}" srcId="{53D42351-C585-4880-AFF5-33497CE5A0E0}" destId="{07D74A80-6809-417A-83E3-D71A57C361B2}" srcOrd="2" destOrd="0" parTransId="{B6B5AE3C-A78D-46EB-AD3F-B6D48A1C9F0D}" sibTransId="{A20A1905-F4A2-4788-A812-1FDD5CB30FF8}"/>
    <dgm:cxn modelId="{3F7171F1-A5FB-47B0-A168-B342F8A50D9E}" srcId="{53D42351-C585-4880-AFF5-33497CE5A0E0}" destId="{E1C7E64B-98D2-40CE-A827-36E41F783399}" srcOrd="0" destOrd="0" parTransId="{2354397E-F05B-4B6A-A230-961BCFF24125}" sibTransId="{FE0FD1DD-8F16-4B9B-9170-A021E82BBAEE}"/>
    <dgm:cxn modelId="{5E8E8CFC-B651-453E-B7D1-8A4470C1D178}" srcId="{53D42351-C585-4880-AFF5-33497CE5A0E0}" destId="{5842D148-356E-4B5E-B4C8-D357FBC6D552}" srcOrd="3" destOrd="0" parTransId="{2904D9E0-D48B-428E-9F69-742424C2F236}" sibTransId="{D22E27C4-28FC-495C-BA16-B372A33FF249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641604A5.xml><?xml version="1.0" encoding="utf-8"?>
<dgm:dataModel xmlns:dgm="http://schemas.openxmlformats.org/drawingml/2006/diagram" xmlns:a="http://schemas.openxmlformats.org/drawingml/2006/main">
  <dgm:ptLst>
    <dgm:pt modelId="{4C0673DB-864F-4B26-A594-D5C0834367C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944A18-B306-42CD-A4CC-F6D13CC8B38E}">
      <dgm:prSet/>
      <dgm:spPr/>
      <dgm:t>
        <a:bodyPr/>
        <a:lstStyle/>
        <a:p>
          <a:r>
            <a:rPr lang="en-US"/>
            <a:t>Importance of web scraping for real-time data collection</a:t>
          </a:r>
        </a:p>
      </dgm:t>
    </dgm:pt>
    <dgm:pt modelId="{1083F9A7-FC14-4D21-AE4C-E1BB29CDE4D1}" type="parTrans" cxnId="{2EA1063A-F891-427B-BCE7-EC73792EEFE8}">
      <dgm:prSet/>
      <dgm:spPr/>
      <dgm:t>
        <a:bodyPr/>
        <a:lstStyle/>
        <a:p>
          <a:endParaRPr lang="en-US"/>
        </a:p>
      </dgm:t>
    </dgm:pt>
    <dgm:pt modelId="{00B90ECB-AE58-4FF0-90FA-C3134869416E}" type="sibTrans" cxnId="{2EA1063A-F891-427B-BCE7-EC73792EEFE8}">
      <dgm:prSet/>
      <dgm:spPr/>
      <dgm:t>
        <a:bodyPr/>
        <a:lstStyle/>
        <a:p>
          <a:endParaRPr lang="en-US"/>
        </a:p>
      </dgm:t>
    </dgm:pt>
    <dgm:pt modelId="{31B77F4A-D77D-4566-A57D-C27D3C946F73}">
      <dgm:prSet/>
      <dgm:spPr/>
      <dgm:t>
        <a:bodyPr/>
        <a:lstStyle/>
        <a:p>
          <a:r>
            <a:rPr lang="en-US"/>
            <a:t>Insights gained from analyzing laptop prices on Flipkart</a:t>
          </a:r>
        </a:p>
      </dgm:t>
    </dgm:pt>
    <dgm:pt modelId="{A91678A9-1B84-4C60-8896-661BAC28CCBF}" type="parTrans" cxnId="{8C21A94A-3F8B-4F59-BB14-71D6371DB5AD}">
      <dgm:prSet/>
      <dgm:spPr/>
      <dgm:t>
        <a:bodyPr/>
        <a:lstStyle/>
        <a:p>
          <a:endParaRPr lang="en-US"/>
        </a:p>
      </dgm:t>
    </dgm:pt>
    <dgm:pt modelId="{ED84FB76-EFD5-437D-BB2B-832DFDAD7215}" type="sibTrans" cxnId="{8C21A94A-3F8B-4F59-BB14-71D6371DB5AD}">
      <dgm:prSet/>
      <dgm:spPr/>
      <dgm:t>
        <a:bodyPr/>
        <a:lstStyle/>
        <a:p>
          <a:endParaRPr lang="en-US"/>
        </a:p>
      </dgm:t>
    </dgm:pt>
    <dgm:pt modelId="{7B32CA7F-012C-4283-A76E-1D90DFBD0395}">
      <dgm:prSet/>
      <dgm:spPr/>
      <dgm:t>
        <a:bodyPr/>
        <a:lstStyle/>
        <a:p>
          <a:r>
            <a:rPr lang="en-US"/>
            <a:t>Reflect on the learning experience and challenges overcome during the project</a:t>
          </a:r>
        </a:p>
      </dgm:t>
    </dgm:pt>
    <dgm:pt modelId="{07151687-9A71-48C8-8EBB-E32B3B3A93D7}" type="parTrans" cxnId="{BE1196D3-32FD-4396-8706-256EB1D10D1D}">
      <dgm:prSet/>
      <dgm:spPr/>
      <dgm:t>
        <a:bodyPr/>
        <a:lstStyle/>
        <a:p>
          <a:endParaRPr lang="en-US"/>
        </a:p>
      </dgm:t>
    </dgm:pt>
    <dgm:pt modelId="{69796E1A-FDE0-4B42-9026-D265172AA8C6}" type="sibTrans" cxnId="{BE1196D3-32FD-4396-8706-256EB1D10D1D}">
      <dgm:prSet/>
      <dgm:spPr/>
      <dgm:t>
        <a:bodyPr/>
        <a:lstStyle/>
        <a:p>
          <a:endParaRPr lang="en-US"/>
        </a:p>
      </dgm:t>
    </dgm:pt>
  </dgm:ptLst>
  <dgm:cxnLst>
    <dgm:cxn modelId="{2EA1063A-F891-427B-BCE7-EC73792EEFE8}" srcId="{4C0673DB-864F-4B26-A594-D5C0834367CE}" destId="{1E944A18-B306-42CD-A4CC-F6D13CC8B38E}" srcOrd="0" destOrd="0" parTransId="{1083F9A7-FC14-4D21-AE4C-E1BB29CDE4D1}" sibTransId="{00B90ECB-AE58-4FF0-90FA-C3134869416E}"/>
    <dgm:cxn modelId="{8C21A94A-3F8B-4F59-BB14-71D6371DB5AD}" srcId="{4C0673DB-864F-4B26-A594-D5C0834367CE}" destId="{31B77F4A-D77D-4566-A57D-C27D3C946F73}" srcOrd="1" destOrd="0" parTransId="{A91678A9-1B84-4C60-8896-661BAC28CCBF}" sibTransId="{ED84FB76-EFD5-437D-BB2B-832DFDAD7215}"/>
    <dgm:cxn modelId="{BE1196D3-32FD-4396-8706-256EB1D10D1D}" srcId="{4C0673DB-864F-4B26-A594-D5C0834367CE}" destId="{7B32CA7F-012C-4283-A76E-1D90DFBD0395}" srcOrd="2" destOrd="0" parTransId="{07151687-9A71-48C8-8EBB-E32B3B3A93D7}" sibTransId="{69796E1A-FDE0-4B42-9026-D265172AA8C6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AA83EE15.xml><?xml version="1.0" encoding="utf-8"?>
<dgm:dataModel xmlns:dgm="http://schemas.openxmlformats.org/drawingml/2006/diagram" xmlns:a="http://schemas.openxmlformats.org/drawingml/2006/main">
  <dgm:ptLst>
    <dgm:pt modelId="{F1510E33-9140-486A-B116-910A2E5C03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E48D7F-3C78-4996-90BE-EEE2409C3824}">
      <dgm:prSet/>
      <dgm:spPr/>
      <dgm:t>
        <a:bodyPr/>
        <a:lstStyle/>
        <a:p>
          <a:r>
            <a:rPr lang="en-US"/>
            <a:t>Title: Analyzing Laptop Prices on Flipkart through Web Scraping</a:t>
          </a:r>
        </a:p>
      </dgm:t>
    </dgm:pt>
    <dgm:pt modelId="{043F8B5E-057B-4867-ACB1-DDDBC6D7A52E}" type="parTrans" cxnId="{144BFF3F-CD49-488D-9583-1D0EC7879CB9}">
      <dgm:prSet/>
      <dgm:spPr/>
      <dgm:t>
        <a:bodyPr/>
        <a:lstStyle/>
        <a:p>
          <a:endParaRPr lang="en-US"/>
        </a:p>
      </dgm:t>
    </dgm:pt>
    <dgm:pt modelId="{6B4B1FE7-1053-4DD2-8CC4-9D5B64A51312}" type="sibTrans" cxnId="{144BFF3F-CD49-488D-9583-1D0EC7879CB9}">
      <dgm:prSet/>
      <dgm:spPr/>
      <dgm:t>
        <a:bodyPr/>
        <a:lstStyle/>
        <a:p>
          <a:endParaRPr lang="en-US"/>
        </a:p>
      </dgm:t>
    </dgm:pt>
    <dgm:pt modelId="{4DFE7E29-614F-48CD-A966-2FF0B1DABCBE}">
      <dgm:prSet/>
      <dgm:spPr/>
      <dgm:t>
        <a:bodyPr/>
        <a:lstStyle/>
        <a:p>
          <a:r>
            <a:rPr lang="en-US"/>
            <a:t>Presenter: Y. Mohamed Suhail</a:t>
          </a:r>
        </a:p>
      </dgm:t>
    </dgm:pt>
    <dgm:pt modelId="{01CB7A4A-23CB-45EE-B85B-3E07E9EF51F8}" type="parTrans" cxnId="{E5FB0775-7179-4A31-80B0-58E262414451}">
      <dgm:prSet/>
      <dgm:spPr/>
      <dgm:t>
        <a:bodyPr/>
        <a:lstStyle/>
        <a:p>
          <a:endParaRPr lang="en-US"/>
        </a:p>
      </dgm:t>
    </dgm:pt>
    <dgm:pt modelId="{28286A59-3452-4725-BE2D-B8B76D7E2842}" type="sibTrans" cxnId="{E5FB0775-7179-4A31-80B0-58E262414451}">
      <dgm:prSet/>
      <dgm:spPr/>
      <dgm:t>
        <a:bodyPr/>
        <a:lstStyle/>
        <a:p>
          <a:endParaRPr lang="en-US"/>
        </a:p>
      </dgm:t>
    </dgm:pt>
  </dgm:ptLst>
  <dgm:cxnLst>
    <dgm:cxn modelId="{144BFF3F-CD49-488D-9583-1D0EC7879CB9}" srcId="{F1510E33-9140-486A-B116-910A2E5C03DA}" destId="{EAE48D7F-3C78-4996-90BE-EEE2409C3824}" srcOrd="0" destOrd="0" parTransId="{043F8B5E-057B-4867-ACB1-DDDBC6D7A52E}" sibTransId="{6B4B1FE7-1053-4DD2-8CC4-9D5B64A51312}"/>
    <dgm:cxn modelId="{E5FB0775-7179-4A31-80B0-58E262414451}" srcId="{F1510E33-9140-486A-B116-910A2E5C03DA}" destId="{4DFE7E29-614F-48CD-A966-2FF0B1DABCBE}" srcOrd="1" destOrd="0" parTransId="{01CB7A4A-23CB-45EE-B85B-3E07E9EF51F8}" sibTransId="{28286A59-3452-4725-BE2D-B8B76D7E284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C1091FD3.xml><?xml version="1.0" encoding="utf-8"?>
<dgm:dataModel xmlns:dgm="http://schemas.openxmlformats.org/drawingml/2006/diagram" xmlns:a="http://schemas.openxmlformats.org/drawingml/2006/main">
  <dgm:ptLst>
    <dgm:pt modelId="{6BD0DA5E-7F9A-4320-885E-2EAB79BAFA42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98D1A5-4747-4E04-9B02-0941FA3FE5CC}">
      <dgm:prSet/>
      <dgm:spPr/>
      <dgm:t>
        <a:bodyPr/>
        <a:lstStyle/>
        <a:p>
          <a:r>
            <a:rPr lang="en-US"/>
            <a:t>Monitoring</a:t>
          </a:r>
        </a:p>
      </dgm:t>
    </dgm:pt>
    <dgm:pt modelId="{1601A646-6F53-47D4-8352-1BB457BCB470}" type="parTrans" cxnId="{0C588D64-C4EF-4A94-B5F8-4F7C1D1DFD6E}">
      <dgm:prSet/>
      <dgm:spPr/>
      <dgm:t>
        <a:bodyPr/>
        <a:lstStyle/>
        <a:p>
          <a:endParaRPr lang="en-US"/>
        </a:p>
      </dgm:t>
    </dgm:pt>
    <dgm:pt modelId="{2E9487D4-27DE-4305-99BC-DB9F79D989D3}" type="sibTrans" cxnId="{0C588D64-C4EF-4A94-B5F8-4F7C1D1DFD6E}">
      <dgm:prSet/>
      <dgm:spPr/>
      <dgm:t>
        <a:bodyPr/>
        <a:lstStyle/>
        <a:p>
          <a:endParaRPr lang="en-US"/>
        </a:p>
      </dgm:t>
    </dgm:pt>
    <dgm:pt modelId="{A028B1F5-314F-4A75-852A-E03336502A4C}">
      <dgm:prSet/>
      <dgm:spPr/>
      <dgm:t>
        <a:bodyPr/>
        <a:lstStyle/>
        <a:p>
          <a:r>
            <a:rPr lang="en-US"/>
            <a:t>Monitoring price trends over time</a:t>
          </a:r>
        </a:p>
      </dgm:t>
    </dgm:pt>
    <dgm:pt modelId="{E745EC98-BD5A-49E2-B789-80F093BE8EC6}" type="parTrans" cxnId="{17B793B4-5C61-43B5-87AF-24539770107F}">
      <dgm:prSet/>
      <dgm:spPr/>
      <dgm:t>
        <a:bodyPr/>
        <a:lstStyle/>
        <a:p>
          <a:endParaRPr lang="en-US"/>
        </a:p>
      </dgm:t>
    </dgm:pt>
    <dgm:pt modelId="{4B185F21-447A-4C91-9838-9071ABE99DC7}" type="sibTrans" cxnId="{17B793B4-5C61-43B5-87AF-24539770107F}">
      <dgm:prSet/>
      <dgm:spPr/>
      <dgm:t>
        <a:bodyPr/>
        <a:lstStyle/>
        <a:p>
          <a:endParaRPr lang="en-US"/>
        </a:p>
      </dgm:t>
    </dgm:pt>
    <dgm:pt modelId="{353D127E-CF18-4B95-849A-8A3EF9E55063}">
      <dgm:prSet/>
      <dgm:spPr/>
      <dgm:t>
        <a:bodyPr/>
        <a:lstStyle/>
        <a:p>
          <a:r>
            <a:rPr lang="en-US"/>
            <a:t>Comparing</a:t>
          </a:r>
        </a:p>
      </dgm:t>
    </dgm:pt>
    <dgm:pt modelId="{E40A35C0-CD8C-4447-8A62-E66010B54B9A}" type="parTrans" cxnId="{747CE6C5-74E3-42C5-BCDA-9F22E89BD8C5}">
      <dgm:prSet/>
      <dgm:spPr/>
      <dgm:t>
        <a:bodyPr/>
        <a:lstStyle/>
        <a:p>
          <a:endParaRPr lang="en-US"/>
        </a:p>
      </dgm:t>
    </dgm:pt>
    <dgm:pt modelId="{C6EDF900-0B83-4564-8E56-828EFADF9426}" type="sibTrans" cxnId="{747CE6C5-74E3-42C5-BCDA-9F22E89BD8C5}">
      <dgm:prSet/>
      <dgm:spPr/>
      <dgm:t>
        <a:bodyPr/>
        <a:lstStyle/>
        <a:p>
          <a:endParaRPr lang="en-US"/>
        </a:p>
      </dgm:t>
    </dgm:pt>
    <dgm:pt modelId="{9E1440BD-D366-4BD7-A448-DD588D52F0C2}">
      <dgm:prSet/>
      <dgm:spPr/>
      <dgm:t>
        <a:bodyPr/>
        <a:lstStyle/>
        <a:p>
          <a:r>
            <a:rPr lang="en-US"/>
            <a:t>Comparing prices across multiple e-commerce platforms</a:t>
          </a:r>
        </a:p>
      </dgm:t>
    </dgm:pt>
    <dgm:pt modelId="{4DFF02FD-A0F4-417D-9E1C-E7E524A703D9}" type="parTrans" cxnId="{1959DD31-E39E-4EB7-8DC1-DB04EAB71404}">
      <dgm:prSet/>
      <dgm:spPr/>
      <dgm:t>
        <a:bodyPr/>
        <a:lstStyle/>
        <a:p>
          <a:endParaRPr lang="en-US"/>
        </a:p>
      </dgm:t>
    </dgm:pt>
    <dgm:pt modelId="{81C2C8F0-C64C-4C13-8608-247D35AC11E2}" type="sibTrans" cxnId="{1959DD31-E39E-4EB7-8DC1-DB04EAB71404}">
      <dgm:prSet/>
      <dgm:spPr/>
      <dgm:t>
        <a:bodyPr/>
        <a:lstStyle/>
        <a:p>
          <a:endParaRPr lang="en-US"/>
        </a:p>
      </dgm:t>
    </dgm:pt>
  </dgm:ptLst>
  <dgm:cxnLst>
    <dgm:cxn modelId="{1959DD31-E39E-4EB7-8DC1-DB04EAB71404}" srcId="{353D127E-CF18-4B95-849A-8A3EF9E55063}" destId="{9E1440BD-D366-4BD7-A448-DD588D52F0C2}" srcOrd="0" destOrd="0" parTransId="{4DFF02FD-A0F4-417D-9E1C-E7E524A703D9}" sibTransId="{81C2C8F0-C64C-4C13-8608-247D35AC11E2}"/>
    <dgm:cxn modelId="{0C588D64-C4EF-4A94-B5F8-4F7C1D1DFD6E}" srcId="{6BD0DA5E-7F9A-4320-885E-2EAB79BAFA42}" destId="{DC98D1A5-4747-4E04-9B02-0941FA3FE5CC}" srcOrd="0" destOrd="0" parTransId="{1601A646-6F53-47D4-8352-1BB457BCB470}" sibTransId="{2E9487D4-27DE-4305-99BC-DB9F79D989D3}"/>
    <dgm:cxn modelId="{17B793B4-5C61-43B5-87AF-24539770107F}" srcId="{DC98D1A5-4747-4E04-9B02-0941FA3FE5CC}" destId="{A028B1F5-314F-4A75-852A-E03336502A4C}" srcOrd="0" destOrd="0" parTransId="{E745EC98-BD5A-49E2-B789-80F093BE8EC6}" sibTransId="{4B185F21-447A-4C91-9838-9071ABE99DC7}"/>
    <dgm:cxn modelId="{747CE6C5-74E3-42C5-BCDA-9F22E89BD8C5}" srcId="{6BD0DA5E-7F9A-4320-885E-2EAB79BAFA42}" destId="{353D127E-CF18-4B95-849A-8A3EF9E55063}" srcOrd="1" destOrd="0" parTransId="{E40A35C0-CD8C-4447-8A62-E66010B54B9A}" sibTransId="{C6EDF900-0B83-4564-8E56-828EFADF9426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CAF4C15F.xml><?xml version="1.0" encoding="utf-8"?>
<dgm:dataModel xmlns:dgm="http://schemas.openxmlformats.org/drawingml/2006/diagram" xmlns:a="http://schemas.openxmlformats.org/drawingml/2006/main">
  <dgm:ptLst>
    <dgm:pt modelId="{AD2E56F4-1B0E-4CD0-8F49-2C8D2CF34A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57EDAB-3F73-49C6-B0EF-5F8371924214}">
      <dgm:prSet/>
      <dgm:spPr/>
      <dgm:t>
        <a:bodyPr/>
        <a:lstStyle/>
        <a:p>
          <a:r>
            <a:rPr lang="en-US"/>
            <a:t>Extracting insights from the scraped data</a:t>
          </a:r>
        </a:p>
      </dgm:t>
    </dgm:pt>
    <dgm:pt modelId="{EDDD1766-450A-447B-9544-87D5F1C96567}" type="parTrans" cxnId="{B9F395E8-E891-4D51-9F5F-56FE4E92C329}">
      <dgm:prSet/>
      <dgm:spPr/>
      <dgm:t>
        <a:bodyPr/>
        <a:lstStyle/>
        <a:p>
          <a:endParaRPr lang="en-US"/>
        </a:p>
      </dgm:t>
    </dgm:pt>
    <dgm:pt modelId="{4484DA30-A5CF-47E0-BBC6-4DE2E7417A87}" type="sibTrans" cxnId="{B9F395E8-E891-4D51-9F5F-56FE4E92C329}">
      <dgm:prSet/>
      <dgm:spPr/>
      <dgm:t>
        <a:bodyPr/>
        <a:lstStyle/>
        <a:p>
          <a:endParaRPr lang="en-US"/>
        </a:p>
      </dgm:t>
    </dgm:pt>
    <dgm:pt modelId="{DF1EF980-9072-413B-9FF2-400BF0EF856F}">
      <dgm:prSet/>
      <dgm:spPr/>
      <dgm:t>
        <a:bodyPr/>
        <a:lstStyle/>
        <a:p>
          <a:r>
            <a:rPr lang="en-US"/>
            <a:t>sample analyses that can be performed</a:t>
          </a:r>
        </a:p>
      </dgm:t>
    </dgm:pt>
    <dgm:pt modelId="{BEFF9B4A-AEDC-49BD-AB2D-C8626F49E4DD}" type="parTrans" cxnId="{CEE30FF6-B34E-4251-A905-44819435668E}">
      <dgm:prSet/>
      <dgm:spPr/>
      <dgm:t>
        <a:bodyPr/>
        <a:lstStyle/>
        <a:p>
          <a:endParaRPr lang="en-US"/>
        </a:p>
      </dgm:t>
    </dgm:pt>
    <dgm:pt modelId="{705DCD0D-82D1-4591-BE74-E5BFB9D5A773}" type="sibTrans" cxnId="{CEE30FF6-B34E-4251-A905-44819435668E}">
      <dgm:prSet/>
      <dgm:spPr/>
      <dgm:t>
        <a:bodyPr/>
        <a:lstStyle/>
        <a:p>
          <a:endParaRPr lang="en-US"/>
        </a:p>
      </dgm:t>
    </dgm:pt>
    <dgm:pt modelId="{F6DF1836-B269-4604-AD99-87A0CA7278CC}">
      <dgm:prSet/>
      <dgm:spPr/>
      <dgm:t>
        <a:bodyPr/>
        <a:lstStyle/>
        <a:p>
          <a:r>
            <a:rPr lang="en-US"/>
            <a:t>Average laptop price by brand</a:t>
          </a:r>
        </a:p>
      </dgm:t>
    </dgm:pt>
    <dgm:pt modelId="{33CC4FF8-65FF-474F-A986-061A7F0A4E30}" type="parTrans" cxnId="{E1B152A4-6A80-46B7-9976-6D2E00BB2F6D}">
      <dgm:prSet/>
      <dgm:spPr/>
      <dgm:t>
        <a:bodyPr/>
        <a:lstStyle/>
        <a:p>
          <a:endParaRPr lang="en-US"/>
        </a:p>
      </dgm:t>
    </dgm:pt>
    <dgm:pt modelId="{A5992B95-2B3A-455E-A5AB-B5922DCD3A78}" type="sibTrans" cxnId="{E1B152A4-6A80-46B7-9976-6D2E00BB2F6D}">
      <dgm:prSet/>
      <dgm:spPr/>
      <dgm:t>
        <a:bodyPr/>
        <a:lstStyle/>
        <a:p>
          <a:endParaRPr lang="en-US"/>
        </a:p>
      </dgm:t>
    </dgm:pt>
    <dgm:pt modelId="{09896412-0DD1-42CC-9E36-CA3447F6CD90}">
      <dgm:prSet/>
      <dgm:spPr/>
      <dgm:t>
        <a:bodyPr/>
        <a:lstStyle/>
        <a:p>
          <a:r>
            <a:rPr lang="en-US"/>
            <a:t>Distribution of laptop prices</a:t>
          </a:r>
        </a:p>
      </dgm:t>
    </dgm:pt>
    <dgm:pt modelId="{53894942-306B-447C-9A02-A64A2CDD8BF1}" type="parTrans" cxnId="{430A2B33-008A-4611-9042-A8F2EEFB9E14}">
      <dgm:prSet/>
      <dgm:spPr/>
      <dgm:t>
        <a:bodyPr/>
        <a:lstStyle/>
        <a:p>
          <a:endParaRPr lang="en-US"/>
        </a:p>
      </dgm:t>
    </dgm:pt>
    <dgm:pt modelId="{A4EE3D7F-B671-41D0-B3D9-6FE07E35E0F5}" type="sibTrans" cxnId="{430A2B33-008A-4611-9042-A8F2EEFB9E14}">
      <dgm:prSet/>
      <dgm:spPr/>
      <dgm:t>
        <a:bodyPr/>
        <a:lstStyle/>
        <a:p>
          <a:endParaRPr lang="en-US"/>
        </a:p>
      </dgm:t>
    </dgm:pt>
    <dgm:pt modelId="{189771E4-A341-4711-AEDA-4B186EE56887}">
      <dgm:prSet/>
      <dgm:spPr/>
      <dgm:t>
        <a:bodyPr/>
        <a:lstStyle/>
        <a:p>
          <a:r>
            <a:rPr lang="en-US"/>
            <a:t>Correlation between specifications and prices</a:t>
          </a:r>
        </a:p>
      </dgm:t>
    </dgm:pt>
    <dgm:pt modelId="{B573EE6D-44DF-4213-B29F-B885DFB65CD6}" type="parTrans" cxnId="{F59CE645-3B89-48E7-A40F-28A89D135266}">
      <dgm:prSet/>
      <dgm:spPr/>
      <dgm:t>
        <a:bodyPr/>
        <a:lstStyle/>
        <a:p>
          <a:endParaRPr lang="en-US"/>
        </a:p>
      </dgm:t>
    </dgm:pt>
    <dgm:pt modelId="{8B5227B3-A072-4A08-AADF-627F745B769F}" type="sibTrans" cxnId="{F59CE645-3B89-48E7-A40F-28A89D135266}">
      <dgm:prSet/>
      <dgm:spPr/>
      <dgm:t>
        <a:bodyPr/>
        <a:lstStyle/>
        <a:p>
          <a:endParaRPr lang="en-US"/>
        </a:p>
      </dgm:t>
    </dgm:pt>
  </dgm:ptLst>
  <dgm:cxnLst>
    <dgm:cxn modelId="{430A2B33-008A-4611-9042-A8F2EEFB9E14}" srcId="{AD2E56F4-1B0E-4CD0-8F49-2C8D2CF34AEC}" destId="{09896412-0DD1-42CC-9E36-CA3447F6CD90}" srcOrd="3" destOrd="0" parTransId="{53894942-306B-447C-9A02-A64A2CDD8BF1}" sibTransId="{A4EE3D7F-B671-41D0-B3D9-6FE07E35E0F5}"/>
    <dgm:cxn modelId="{F59CE645-3B89-48E7-A40F-28A89D135266}" srcId="{AD2E56F4-1B0E-4CD0-8F49-2C8D2CF34AEC}" destId="{189771E4-A341-4711-AEDA-4B186EE56887}" srcOrd="4" destOrd="0" parTransId="{B573EE6D-44DF-4213-B29F-B885DFB65CD6}" sibTransId="{8B5227B3-A072-4A08-AADF-627F745B769F}"/>
    <dgm:cxn modelId="{E1B152A4-6A80-46B7-9976-6D2E00BB2F6D}" srcId="{AD2E56F4-1B0E-4CD0-8F49-2C8D2CF34AEC}" destId="{F6DF1836-B269-4604-AD99-87A0CA7278CC}" srcOrd="2" destOrd="0" parTransId="{33CC4FF8-65FF-474F-A986-061A7F0A4E30}" sibTransId="{A5992B95-2B3A-455E-A5AB-B5922DCD3A78}"/>
    <dgm:cxn modelId="{B9F395E8-E891-4D51-9F5F-56FE4E92C329}" srcId="{AD2E56F4-1B0E-4CD0-8F49-2C8D2CF34AEC}" destId="{5557EDAB-3F73-49C6-B0EF-5F8371924214}" srcOrd="0" destOrd="0" parTransId="{EDDD1766-450A-447B-9544-87D5F1C96567}" sibTransId="{4484DA30-A5CF-47E0-BBC6-4DE2E7417A87}"/>
    <dgm:cxn modelId="{CEE30FF6-B34E-4251-A905-44819435668E}" srcId="{AD2E56F4-1B0E-4CD0-8F49-2C8D2CF34AEC}" destId="{DF1EF980-9072-413B-9FF2-400BF0EF856F}" srcOrd="1" destOrd="0" parTransId="{BEFF9B4A-AEDC-49BD-AB2D-C8626F49E4DD}" sibTransId="{705DCD0D-82D1-4591-BE74-E5BFB9D5A773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CB3ECEF1.xml><?xml version="1.0" encoding="utf-8"?>
<dgm:dataModel xmlns:dgm="http://schemas.openxmlformats.org/drawingml/2006/diagram" xmlns:a="http://schemas.openxmlformats.org/drawingml/2006/main">
  <dgm:ptLst>
    <dgm:pt modelId="{B710E48F-18DF-4774-BB01-315798FB8EE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41744D-A226-4EB3-BBD6-A3319CD2FB5F}">
      <dgm:prSet/>
      <dgm:spPr/>
      <dgm:t>
        <a:bodyPr/>
        <a:lstStyle/>
        <a:p>
          <a:r>
            <a:rPr lang="en-US"/>
            <a:t>Visualizing the price distribution using boxplot</a:t>
          </a:r>
        </a:p>
      </dgm:t>
    </dgm:pt>
    <dgm:pt modelId="{81B6F193-560D-46CA-B5A5-06B8F8C40B40}" type="parTrans" cxnId="{E6B5B02C-4221-4948-A975-9796CB98C177}">
      <dgm:prSet/>
      <dgm:spPr/>
      <dgm:t>
        <a:bodyPr/>
        <a:lstStyle/>
        <a:p>
          <a:endParaRPr lang="en-US"/>
        </a:p>
      </dgm:t>
    </dgm:pt>
    <dgm:pt modelId="{E4851CBC-76D4-4732-9A4E-D521A1B81818}" type="sibTrans" cxnId="{E6B5B02C-4221-4948-A975-9796CB98C17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8A1EBC3-8460-46AE-99C3-34EB0FAA72EA}">
      <dgm:prSet/>
      <dgm:spPr/>
      <dgm:t>
        <a:bodyPr/>
        <a:lstStyle/>
        <a:p>
          <a:r>
            <a:rPr lang="en-US"/>
            <a:t>Visualizing the distribution using the distplot</a:t>
          </a:r>
        </a:p>
      </dgm:t>
    </dgm:pt>
    <dgm:pt modelId="{F467DD24-50F2-40D9-BCDB-C615C0C62016}" type="parTrans" cxnId="{78B5F329-2E28-450C-A463-1419309B7DE7}">
      <dgm:prSet/>
      <dgm:spPr/>
      <dgm:t>
        <a:bodyPr/>
        <a:lstStyle/>
        <a:p>
          <a:endParaRPr lang="en-US"/>
        </a:p>
      </dgm:t>
    </dgm:pt>
    <dgm:pt modelId="{027EB564-E452-47A7-956F-E95CD6460879}" type="sibTrans" cxnId="{78B5F329-2E28-450C-A463-1419309B7DE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0F31B4F-FBA2-4681-8439-D2086B88B5B5}">
      <dgm:prSet/>
      <dgm:spPr/>
      <dgm:t>
        <a:bodyPr/>
        <a:lstStyle/>
        <a:p>
          <a:r>
            <a:rPr lang="en-US"/>
            <a:t>Visualizing the count of each brand using the count plot</a:t>
          </a:r>
        </a:p>
      </dgm:t>
    </dgm:pt>
    <dgm:pt modelId="{157EDF33-82D5-4EFA-BCF8-D8EDF527518C}" type="parTrans" cxnId="{588AE65B-C009-44F7-BBE5-B3E9E8ED346D}">
      <dgm:prSet/>
      <dgm:spPr/>
      <dgm:t>
        <a:bodyPr/>
        <a:lstStyle/>
        <a:p>
          <a:endParaRPr lang="en-US"/>
        </a:p>
      </dgm:t>
    </dgm:pt>
    <dgm:pt modelId="{F48CD5A5-4D01-4341-B7CF-577CB1DB5290}" type="sibTrans" cxnId="{588AE65B-C009-44F7-BBE5-B3E9E8ED346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F256F2-F133-4B76-A3CB-331FC62BC38F}">
      <dgm:prSet/>
      <dgm:spPr/>
      <dgm:t>
        <a:bodyPr/>
        <a:lstStyle/>
        <a:p>
          <a:r>
            <a:rPr lang="en-US"/>
            <a:t>Using group by method to visualize maximum and minimum price of each laptops</a:t>
          </a:r>
        </a:p>
      </dgm:t>
    </dgm:pt>
    <dgm:pt modelId="{01D6B7D5-E009-447E-B2F4-BF729189A3AD}" type="parTrans" cxnId="{9F2F5CFB-FDA3-44E1-A163-8AE1E717A477}">
      <dgm:prSet/>
      <dgm:spPr/>
      <dgm:t>
        <a:bodyPr/>
        <a:lstStyle/>
        <a:p>
          <a:endParaRPr lang="en-US"/>
        </a:p>
      </dgm:t>
    </dgm:pt>
    <dgm:pt modelId="{66B4B287-FF62-4E86-B581-890119BC1CE0}" type="sibTrans" cxnId="{9F2F5CFB-FDA3-44E1-A163-8AE1E717A477}">
      <dgm:prSet phldrT="4" phldr="0"/>
      <dgm:spPr/>
      <dgm:t>
        <a:bodyPr/>
        <a:lstStyle/>
        <a:p>
          <a:r>
            <a:rPr lang="en-US"/>
            <a:t>4</a:t>
          </a:r>
        </a:p>
      </dgm:t>
    </dgm:pt>
  </dgm:ptLst>
  <dgm:cxnLst>
    <dgm:cxn modelId="{78B5F329-2E28-450C-A463-1419309B7DE7}" srcId="{B710E48F-18DF-4774-BB01-315798FB8EE9}" destId="{18A1EBC3-8460-46AE-99C3-34EB0FAA72EA}" srcOrd="1" destOrd="0" parTransId="{F467DD24-50F2-40D9-BCDB-C615C0C62016}" sibTransId="{027EB564-E452-47A7-956F-E95CD6460879}"/>
    <dgm:cxn modelId="{E6B5B02C-4221-4948-A975-9796CB98C177}" srcId="{B710E48F-18DF-4774-BB01-315798FB8EE9}" destId="{7D41744D-A226-4EB3-BBD6-A3319CD2FB5F}" srcOrd="0" destOrd="0" parTransId="{81B6F193-560D-46CA-B5A5-06B8F8C40B40}" sibTransId="{E4851CBC-76D4-4732-9A4E-D521A1B81818}"/>
    <dgm:cxn modelId="{588AE65B-C009-44F7-BBE5-B3E9E8ED346D}" srcId="{B710E48F-18DF-4774-BB01-315798FB8EE9}" destId="{20F31B4F-FBA2-4681-8439-D2086B88B5B5}" srcOrd="2" destOrd="0" parTransId="{157EDF33-82D5-4EFA-BCF8-D8EDF527518C}" sibTransId="{F48CD5A5-4D01-4341-B7CF-577CB1DB5290}"/>
    <dgm:cxn modelId="{9F2F5CFB-FDA3-44E1-A163-8AE1E717A477}" srcId="{B710E48F-18DF-4774-BB01-315798FB8EE9}" destId="{21F256F2-F133-4B76-A3CB-331FC62BC38F}" srcOrd="3" destOrd="0" parTransId="{01D6B7D5-E009-447E-B2F4-BF729189A3AD}" sibTransId="{66B4B287-FF62-4E86-B581-890119BC1CE0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FCEA9C25.xml><?xml version="1.0" encoding="utf-8"?>
<dgm:dataModel xmlns:dgm="http://schemas.openxmlformats.org/drawingml/2006/diagram" xmlns:a="http://schemas.openxmlformats.org/drawingml/2006/main">
  <dgm:ptLst>
    <dgm:pt modelId="{F9618F0A-87C9-41DD-98A8-7F78711F89A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EE7CFE-6388-47D0-A470-14252D8128AC}">
      <dgm:prSet/>
      <dgm:spPr/>
      <dgm:t>
        <a:bodyPr/>
        <a:lstStyle/>
        <a:p>
          <a:r>
            <a:rPr lang="en-US"/>
            <a:t>Showcasing a simplified code snippet demonstrating the web scraping process</a:t>
          </a:r>
        </a:p>
      </dgm:t>
    </dgm:pt>
    <dgm:pt modelId="{F9C0080F-7355-4F26-A8A8-7396F5D1AAAA}" type="parTrans" cxnId="{A953FCDE-8188-4F24-A23F-55FFEA58AF8C}">
      <dgm:prSet/>
      <dgm:spPr/>
      <dgm:t>
        <a:bodyPr/>
        <a:lstStyle/>
        <a:p>
          <a:endParaRPr lang="en-US"/>
        </a:p>
      </dgm:t>
    </dgm:pt>
    <dgm:pt modelId="{72471D55-86A3-4401-B09F-E4A7AB15F66E}" type="sibTrans" cxnId="{A953FCDE-8188-4F24-A23F-55FFEA58AF8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E2A32E2-C687-4C3E-88FB-4A1F55BA8D02}">
      <dgm:prSet/>
      <dgm:spPr/>
      <dgm:t>
        <a:bodyPr/>
        <a:lstStyle/>
        <a:p>
          <a:r>
            <a:rPr lang="en-US"/>
            <a:t>Highlighting the key functions like sending requests, parsing HTML, and extracting data elements</a:t>
          </a:r>
        </a:p>
      </dgm:t>
    </dgm:pt>
    <dgm:pt modelId="{FFD3D369-4D11-4391-8C7C-704AD735B83F}" type="parTrans" cxnId="{0B7238F1-5EA7-459E-A89D-D288E03961EB}">
      <dgm:prSet/>
      <dgm:spPr/>
      <dgm:t>
        <a:bodyPr/>
        <a:lstStyle/>
        <a:p>
          <a:endParaRPr lang="en-US"/>
        </a:p>
      </dgm:t>
    </dgm:pt>
    <dgm:pt modelId="{26C572FA-BBCA-49B5-AA09-A2F5CA8D6DB8}" type="sibTrans" cxnId="{0B7238F1-5EA7-459E-A89D-D288E03961EB}">
      <dgm:prSet phldrT="02" phldr="0"/>
      <dgm:spPr/>
      <dgm:t>
        <a:bodyPr/>
        <a:lstStyle/>
        <a:p>
          <a:r>
            <a:rPr lang="en-US"/>
            <a:t>02</a:t>
          </a:r>
        </a:p>
      </dgm:t>
    </dgm:pt>
  </dgm:ptLst>
  <dgm:cxnLst>
    <dgm:cxn modelId="{A953FCDE-8188-4F24-A23F-55FFEA58AF8C}" srcId="{F9618F0A-87C9-41DD-98A8-7F78711F89A9}" destId="{42EE7CFE-6388-47D0-A470-14252D8128AC}" srcOrd="0" destOrd="0" parTransId="{F9C0080F-7355-4F26-A8A8-7396F5D1AAAA}" sibTransId="{72471D55-86A3-4401-B09F-E4A7AB15F66E}"/>
    <dgm:cxn modelId="{0B7238F1-5EA7-459E-A89D-D288E03961EB}" srcId="{F9618F0A-87C9-41DD-98A8-7F78711F89A9}" destId="{9E2A32E2-C687-4C3E-88FB-4A1F55BA8D02}" srcOrd="1" destOrd="0" parTransId="{FFD3D369-4D11-4391-8C7C-704AD735B83F}" sibTransId="{26C572FA-BBCA-49B5-AA09-A2F5CA8D6DB8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_101_558AAF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57F3647E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6341FBDC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7C4DC0A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968B25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9E6B5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A23B019D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A2BFAFBC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A93F1DA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D30723C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174788CD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549623A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61B02EAB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77DBC2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7E77BB3B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A5370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D09C57ED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DDF6FA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EC844E0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FD9C5B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36844B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3BCC990E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4B925EF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5A4ABFF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641604A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AA83EE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C1091FD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CAF4C15F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CB3ECEF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FCEA9C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1_558AAF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57F3647E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1_6341FBDC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_101_7C4DC0A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968B254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1_9E6B58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_101_A23B019D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A2BFAFBC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1_A93F1DA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D30723C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_102_174788CD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2_549623A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2_61B02EAB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2_77DBC200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_102_7E77BB3B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_102_A5370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2_D09C57ED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_102_DDF6FA2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_102_EC844E0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2_FD9C5B1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_103_36844B2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3_3BCC990E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_103_4B925EF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3_5A4ABFF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3_641604A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3_AA83EE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3_C1091FD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3_CAF4C15F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3_CB3ECEF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_103_FCEA9C2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_101_558AAF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57F3647E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6341FBDC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7C4DC0A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968B25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9E6B5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A23B019D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A2BFAFBC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A93F1DA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D30723C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174788CD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549623A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61B02EAB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77DBC2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7E77BB3B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A5370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D09C57ED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DDF6FA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EC844E0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FD9C5B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36844B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3BCC990E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4B925EF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5A4ABFF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641604A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AA83E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C1091FD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CAF4C15F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CB3ECEF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FCEA9C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E3613FF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9C2359A6.xml"/></Relationships>
</file>

<file path=ppt/slideLayouts/_rels/slideLayout_8000000E_EA2874D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9C2359A6.xml"/></Relationships>
</file>

<file path=ppt/slideLayouts/_rels/slideLayout_8000000F_A96E892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9C2359A6.xml"/></Relationships>
</file>

<file path=ppt/slideLayouts/_rels/slideLayout_80000010_EBFABCF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9C2359A6.xml"/></Relationships>
</file>

<file path=ppt/slideLayouts/_rels/slideLayout_80000011_D37B57E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9C2359A6.xml"/></Relationships>
</file>

<file path=ppt/slideLayouts/_rels/slideLayout_80000012_B1F549B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9C2359A6.xml"/></Relationships>
</file>

<file path=ppt/slideLayouts/_rels/slideLayout_80000013_9B6A2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9C2359A6.xml"/></Relationships>
</file>

<file path=ppt/slideLayouts/_rels/slideLayout_80000014_3BA11A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9C2359A6.xml"/></Relationships>
</file>

<file path=ppt/slideLayouts/_rels/slideLayout_80000015_DFC34D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9C2359A6.xml"/></Relationships>
</file>

<file path=ppt/slideLayouts/_rels/slideLayout_80000016_B7B21D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9C2359A6.xml"/></Relationships>
</file>

<file path=ppt/slideLayouts/_rels/slideLayout_80000017_C73CECF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9C2359A6.xml"/></Relationships>
</file>

<file path=ppt/slideLayouts/slideLayout_8000000D_E3613FF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/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01400"/>
      </p:ext>
    </p:extLst>
  </p:cSld>
  <p:clrMapOvr>
    <a:masterClrMapping/>
  </p:clrMapOvr>
</p:sldLayout>
</file>

<file path=ppt/slideLayouts/slideLayout_8000000E_EA2874D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/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19903"/>
      </p:ext>
    </p:extLst>
  </p:cSld>
  <p:clrMapOvr>
    <a:masterClrMapping/>
  </p:clrMapOvr>
</p:sldLayout>
</file>

<file path=ppt/slideLayouts/slideLayout_8000000F_A96E892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/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93580"/>
      </p:ext>
    </p:extLst>
  </p:cSld>
  <p:clrMapOvr>
    <a:masterClrMapping/>
  </p:clrMapOvr>
</p:sldLayout>
</file>

<file path=ppt/slideLayouts/slideLayout_80000010_EBFABCF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/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78136"/>
      </p:ext>
    </p:extLst>
  </p:cSld>
  <p:clrMapOvr>
    <a:masterClrMapping/>
  </p:clrMapOvr>
</p:sldLayout>
</file>

<file path=ppt/slideLayouts/slideLayout_80000011_D37B57E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/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76002"/>
      </p:ext>
    </p:extLst>
  </p:cSld>
  <p:clrMapOvr>
    <a:masterClrMapping/>
  </p:clrMapOvr>
</p:sldLayout>
</file>

<file path=ppt/slideLayouts/slideLayout_80000012_B1F549B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/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42429"/>
      </p:ext>
    </p:extLst>
  </p:cSld>
  <p:clrMapOvr>
    <a:masterClrMapping/>
  </p:clrMapOvr>
</p:sldLayout>
</file>

<file path=ppt/slideLayouts/slideLayout_80000013_9B6A218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/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23881"/>
      </p:ext>
    </p:extLst>
  </p:cSld>
  <p:clrMapOvr>
    <a:masterClrMapping/>
  </p:clrMapOvr>
</p:sldLayout>
</file>

<file path=ppt/slideLayouts/slideLayout_80000014_3BA11A8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/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13830"/>
      </p:ext>
    </p:extLst>
  </p:cSld>
  <p:clrMapOvr>
    <a:masterClrMapping/>
  </p:clrMapOvr>
</p:sldLayout>
</file>

<file path=ppt/slideLayouts/slideLayout_80000015_DFC34D8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/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18532"/>
      </p:ext>
    </p:extLst>
  </p:cSld>
  <p:clrMapOvr>
    <a:masterClrMapping/>
  </p:clrMapOvr>
</p:sldLayout>
</file>

<file path=ppt/slideLayouts/slideLayout_80000016_B7B21D5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/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03443"/>
      </p:ext>
    </p:extLst>
  </p:cSld>
  <p:clrMapOvr>
    <a:masterClrMapping/>
  </p:clrMapOvr>
</p:sldLayout>
</file>

<file path=ppt/slideLayouts/slideLayout_80000017_C73CECF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/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58812"/>
      </p:ext>
    </p:extLst>
  </p:cSld>
  <p:clrMapOvr>
    <a:masterClrMapping/>
  </p:clrMapOvr>
</p:sldLayout>
</file>

<file path=ppt/slideMasters/_rels/slideMaster_8000000C_9C2359A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3BA11A86.xml"/><Relationship Id="rId3" Type="http://schemas.openxmlformats.org/officeDocument/2006/relationships/slideLayout" Target="../slideLayouts/slideLayout_8000000F_A96E892C.xml"/><Relationship Id="rId7" Type="http://schemas.openxmlformats.org/officeDocument/2006/relationships/slideLayout" Target="../slideLayouts/slideLayout_80000013_9B6A2189.xml"/><Relationship Id="rId12" Type="http://schemas.openxmlformats.org/officeDocument/2006/relationships/theme" Target="../theme/theme_8000000C_9C2359A6.xml"/><Relationship Id="rId2" Type="http://schemas.openxmlformats.org/officeDocument/2006/relationships/slideLayout" Target="../slideLayouts/slideLayout_8000000E_EA2874DF.xml"/><Relationship Id="rId1" Type="http://schemas.openxmlformats.org/officeDocument/2006/relationships/slideLayout" Target="../slideLayouts/slideLayout_8000000D_E3613FF8.xml"/><Relationship Id="rId6" Type="http://schemas.openxmlformats.org/officeDocument/2006/relationships/slideLayout" Target="../slideLayouts/slideLayout_80000012_B1F549BD.xml"/><Relationship Id="rId11" Type="http://schemas.openxmlformats.org/officeDocument/2006/relationships/slideLayout" Target="../slideLayouts/slideLayout_80000017_C73CECFC.xml"/><Relationship Id="rId5" Type="http://schemas.openxmlformats.org/officeDocument/2006/relationships/slideLayout" Target="../slideLayouts/slideLayout_80000011_D37B57E2.xml"/><Relationship Id="rId10" Type="http://schemas.openxmlformats.org/officeDocument/2006/relationships/slideLayout" Target="../slideLayouts/slideLayout_80000016_B7B21D53.xml"/><Relationship Id="rId4" Type="http://schemas.openxmlformats.org/officeDocument/2006/relationships/slideLayout" Target="../slideLayouts/slideLayout_80000010_EBFABCF8.xml"/><Relationship Id="rId9" Type="http://schemas.openxmlformats.org/officeDocument/2006/relationships/slideLayout" Target="../slideLayouts/slideLayout_80000015_DFC34D84.xml"/></Relationships>
</file>

<file path=ppt/slideMasters/slideMaster_8000000C_9C2359A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6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_101_B1196DEB.xml.rels>&#65279;<?xml version="1.0" encoding="utf-8"?><Relationships xmlns="http://schemas.openxmlformats.org/package/2006/relationships"><Relationship Type="http://schemas.openxmlformats.org/officeDocument/2006/relationships/image" Target="../media/image_2829FDFF.jpeg" Id="rId2" /><Relationship Type="http://schemas.openxmlformats.org/officeDocument/2006/relationships/slideLayout" Target="/ppt/slideLayouts/slideLayout_8000000D_E3613FF8.xml" Id="R64977ef6e41f454a" /></Relationships>
</file>

<file path=ppt/slides/_rels/slide_10A_7C4DC0A.xml.rels>&#65279;<?xml version="1.0" encoding="utf-8"?><Relationships xmlns="http://schemas.openxmlformats.org/package/2006/relationships"><Relationship Type="http://schemas.openxmlformats.org/officeDocument/2006/relationships/diagramLayout" Target="../diagrams/layout_101_7C4DC0A.xml" Id="rId3" /><Relationship Type="http://schemas.openxmlformats.org/officeDocument/2006/relationships/diagramData" Target="../diagrams/data_101_7C4DC0A.xml" Id="rId2" /><Relationship Type="http://schemas.microsoft.com/office/2007/relationships/diagramDrawing" Target="../diagrams/drawing_101_7C4DC0A.xml" Id="rId6" /><Relationship Type="http://schemas.openxmlformats.org/officeDocument/2006/relationships/diagramColors" Target="../diagrams/colors_101_7C4DC0A.xml" Id="rId5" /><Relationship Type="http://schemas.openxmlformats.org/officeDocument/2006/relationships/diagramQuickStyle" Target="../diagrams/quickStyle_101_7C4DC0A.xml" Id="rId4" /><Relationship Type="http://schemas.openxmlformats.org/officeDocument/2006/relationships/slideLayout" Target="/ppt/slideLayouts/slideLayout_8000000E_EA2874DF.xml" Id="R6b0fc06786644364" /></Relationships>
</file>

<file path=ppt/slides/_rels/slide_10B_D30723C3.xml.rels>&#65279;<?xml version="1.0" encoding="utf-8"?><Relationships xmlns="http://schemas.openxmlformats.org/package/2006/relationships"><Relationship Type="http://schemas.openxmlformats.org/officeDocument/2006/relationships/diagramLayout" Target="../diagrams/layout_101_D30723C3.xml" Id="rId3" /><Relationship Type="http://schemas.openxmlformats.org/officeDocument/2006/relationships/diagramData" Target="../diagrams/data_101_D30723C3.xml" Id="rId2" /><Relationship Type="http://schemas.microsoft.com/office/2007/relationships/diagramDrawing" Target="../diagrams/drawing_101_D30723C3.xml" Id="rId6" /><Relationship Type="http://schemas.openxmlformats.org/officeDocument/2006/relationships/diagramColors" Target="../diagrams/colors_101_D30723C3.xml" Id="rId5" /><Relationship Type="http://schemas.openxmlformats.org/officeDocument/2006/relationships/diagramQuickStyle" Target="../diagrams/quickStyle_101_D30723C3.xml" Id="rId4" /><Relationship Type="http://schemas.openxmlformats.org/officeDocument/2006/relationships/slideLayout" Target="/ppt/slideLayouts/slideLayout_8000000E_EA2874DF.xml" Id="R6120123cd04e4b5b" /></Relationships>
</file>

<file path=ppt/slides/_rels/slide_10C_9E6B583.xml.rels>&#65279;<?xml version="1.0" encoding="utf-8"?><Relationships xmlns="http://schemas.openxmlformats.org/package/2006/relationships"><Relationship Type="http://schemas.openxmlformats.org/officeDocument/2006/relationships/diagramLayout" Target="../diagrams/layout_101_9E6B583.xml" Id="rId3" /><Relationship Type="http://schemas.openxmlformats.org/officeDocument/2006/relationships/diagramData" Target="../diagrams/data_101_9E6B583.xml" Id="rId2" /><Relationship Type="http://schemas.microsoft.com/office/2007/relationships/diagramDrawing" Target="../diagrams/drawing_101_9E6B583.xml" Id="rId6" /><Relationship Type="http://schemas.openxmlformats.org/officeDocument/2006/relationships/diagramColors" Target="../diagrams/colors_101_9E6B583.xml" Id="rId5" /><Relationship Type="http://schemas.openxmlformats.org/officeDocument/2006/relationships/diagramQuickStyle" Target="../diagrams/quickStyle_101_9E6B583.xml" Id="rId4" /><Relationship Type="http://schemas.openxmlformats.org/officeDocument/2006/relationships/slideLayout" Target="/ppt/slideLayouts/slideLayout_8000000E_EA2874DF.xml" Id="R2d986b830bfb48d9" /></Relationships>
</file>

<file path=ppt/slides/_rels/slide_10D_A23B019D.xml.rels>&#65279;<?xml version="1.0" encoding="utf-8"?><Relationships xmlns="http://schemas.openxmlformats.org/package/2006/relationships"><Relationship Type="http://schemas.openxmlformats.org/officeDocument/2006/relationships/diagramLayout" Target="../diagrams/layout_101_A23B019D.xml" Id="rId3" /><Relationship Type="http://schemas.openxmlformats.org/officeDocument/2006/relationships/diagramData" Target="../diagrams/data_101_A23B019D.xml" Id="rId2" /><Relationship Type="http://schemas.microsoft.com/office/2007/relationships/diagramDrawing" Target="../diagrams/drawing_101_A23B019D.xml" Id="rId6" /><Relationship Type="http://schemas.openxmlformats.org/officeDocument/2006/relationships/diagramColors" Target="../diagrams/colors_101_A23B019D.xml" Id="rId5" /><Relationship Type="http://schemas.openxmlformats.org/officeDocument/2006/relationships/diagramQuickStyle" Target="../diagrams/quickStyle_101_A23B019D.xml" Id="rId4" /><Relationship Type="http://schemas.openxmlformats.org/officeDocument/2006/relationships/slideLayout" Target="/ppt/slideLayouts/slideLayout_8000000E_EA2874DF.xml" Id="R6f7b7d1ac8f5453b" /></Relationships>
</file>

<file path=ppt/slides/_rels/slide_10E_A2BFAFBC.xml.rels>&#65279;<?xml version="1.0" encoding="utf-8"?><Relationships xmlns="http://schemas.openxmlformats.org/package/2006/relationships"><Relationship Type="http://schemas.openxmlformats.org/officeDocument/2006/relationships/diagramLayout" Target="../diagrams/layout_101_A2BFAFBC.xml" Id="rId3" /><Relationship Type="http://schemas.openxmlformats.org/officeDocument/2006/relationships/diagramData" Target="../diagrams/data_101_A2BFAFBC.xml" Id="rId2" /><Relationship Type="http://schemas.microsoft.com/office/2007/relationships/diagramDrawing" Target="../diagrams/drawing_101_A2BFAFBC.xml" Id="rId6" /><Relationship Type="http://schemas.openxmlformats.org/officeDocument/2006/relationships/diagramColors" Target="../diagrams/colors_101_A2BFAFBC.xml" Id="rId5" /><Relationship Type="http://schemas.openxmlformats.org/officeDocument/2006/relationships/diagramQuickStyle" Target="../diagrams/quickStyle_101_A2BFAFBC.xml" Id="rId4" /><Relationship Type="http://schemas.openxmlformats.org/officeDocument/2006/relationships/slideLayout" Target="/ppt/slideLayouts/slideLayout_8000000E_EA2874DF.xml" Id="R3b7e937c37304005" /></Relationships>
</file>

<file path=ppt/slides/_rels/slide_10F_6341FBDC.xml.rels>&#65279;<?xml version="1.0" encoding="utf-8"?><Relationships xmlns="http://schemas.openxmlformats.org/package/2006/relationships"><Relationship Type="http://schemas.openxmlformats.org/officeDocument/2006/relationships/diagramLayout" Target="../diagrams/layout_101_6341FBDC.xml" Id="rId3" /><Relationship Type="http://schemas.openxmlformats.org/officeDocument/2006/relationships/diagramData" Target="../diagrams/data_101_6341FBDC.xml" Id="rId2" /><Relationship Type="http://schemas.microsoft.com/office/2007/relationships/diagramDrawing" Target="../diagrams/drawing_101_6341FBDC.xml" Id="rId6" /><Relationship Type="http://schemas.openxmlformats.org/officeDocument/2006/relationships/diagramColors" Target="../diagrams/colors_101_6341FBDC.xml" Id="rId5" /><Relationship Type="http://schemas.openxmlformats.org/officeDocument/2006/relationships/diagramQuickStyle" Target="../diagrams/quickStyle_101_6341FBDC.xml" Id="rId4" /><Relationship Type="http://schemas.openxmlformats.org/officeDocument/2006/relationships/slideLayout" Target="/ppt/slideLayouts/slideLayout_8000000E_EA2874DF.xml" Id="R5c856a57c7ca4311" /></Relationships>
</file>

<file path=ppt/slides/_rels/slide_110_A93F1DA6.xml.rels>&#65279;<?xml version="1.0" encoding="utf-8"?><Relationships xmlns="http://schemas.openxmlformats.org/package/2006/relationships"><Relationship Type="http://schemas.openxmlformats.org/officeDocument/2006/relationships/diagramLayout" Target="../diagrams/layout_101_A93F1DA6.xml" Id="rId3" /><Relationship Type="http://schemas.openxmlformats.org/officeDocument/2006/relationships/diagramData" Target="../diagrams/data_101_A93F1DA6.xml" Id="rId2" /><Relationship Type="http://schemas.microsoft.com/office/2007/relationships/diagramDrawing" Target="../diagrams/drawing_101_A93F1DA6.xml" Id="rId6" /><Relationship Type="http://schemas.openxmlformats.org/officeDocument/2006/relationships/diagramColors" Target="../diagrams/colors_101_A93F1DA6.xml" Id="rId5" /><Relationship Type="http://schemas.openxmlformats.org/officeDocument/2006/relationships/diagramQuickStyle" Target="../diagrams/quickStyle_101_A93F1DA6.xml" Id="rId4" /><Relationship Type="http://schemas.openxmlformats.org/officeDocument/2006/relationships/slideLayout" Target="/ppt/slideLayouts/slideLayout_8000000E_EA2874DF.xml" Id="R0fab261cefc84693" /></Relationships>
</file>

<file path=ppt/slides/_rels/slide_111_968B2543.xml.rels>&#65279;<?xml version="1.0" encoding="utf-8"?><Relationships xmlns="http://schemas.openxmlformats.org/package/2006/relationships"><Relationship Type="http://schemas.openxmlformats.org/officeDocument/2006/relationships/diagramLayout" Target="../diagrams/layout_101_968B2543.xml" Id="rId3" /><Relationship Type="http://schemas.openxmlformats.org/officeDocument/2006/relationships/diagramData" Target="../diagrams/data_101_968B2543.xml" Id="rId2" /><Relationship Type="http://schemas.microsoft.com/office/2007/relationships/diagramDrawing" Target="../diagrams/drawing_101_968B2543.xml" Id="rId6" /><Relationship Type="http://schemas.openxmlformats.org/officeDocument/2006/relationships/diagramColors" Target="../diagrams/colors_101_968B2543.xml" Id="rId5" /><Relationship Type="http://schemas.openxmlformats.org/officeDocument/2006/relationships/diagramQuickStyle" Target="../diagrams/quickStyle_101_968B2543.xml" Id="rId4" /><Relationship Type="http://schemas.openxmlformats.org/officeDocument/2006/relationships/slideLayout" Target="/ppt/slideLayouts/slideLayout_8000000E_EA2874DF.xml" Id="Raf373fc9850847f8" /></Relationships>
</file>

<file path=ppt/slides/_rels/slide_112_57F3647E.xml.rels>&#65279;<?xml version="1.0" encoding="utf-8"?><Relationships xmlns="http://schemas.openxmlformats.org/package/2006/relationships"><Relationship Type="http://schemas.openxmlformats.org/officeDocument/2006/relationships/diagramLayout" Target="../diagrams/layout_101_57F3647E.xml" Id="rId3" /><Relationship Type="http://schemas.openxmlformats.org/officeDocument/2006/relationships/diagramData" Target="../diagrams/data_101_57F3647E.xml" Id="rId2" /><Relationship Type="http://schemas.microsoft.com/office/2007/relationships/diagramDrawing" Target="../diagrams/drawing_101_57F3647E.xml" Id="rId6" /><Relationship Type="http://schemas.openxmlformats.org/officeDocument/2006/relationships/diagramColors" Target="../diagrams/colors_101_57F3647E.xml" Id="rId5" /><Relationship Type="http://schemas.openxmlformats.org/officeDocument/2006/relationships/diagramQuickStyle" Target="../diagrams/quickStyle_101_57F3647E.xml" Id="rId4" /><Relationship Type="http://schemas.openxmlformats.org/officeDocument/2006/relationships/slideLayout" Target="/ppt/slideLayouts/slideLayout_8000000E_EA2874DF.xml" Id="Rd97322010971459d" /></Relationships>
</file>

<file path=ppt/slides/_rels/slide_113_558AAF10.xml.rels>&#65279;<?xml version="1.0" encoding="utf-8"?><Relationships xmlns="http://schemas.openxmlformats.org/package/2006/relationships"><Relationship Type="http://schemas.openxmlformats.org/officeDocument/2006/relationships/diagramLayout" Target="../diagrams/layout_101_558AAF10.xml" Id="rId3" /><Relationship Type="http://schemas.openxmlformats.org/officeDocument/2006/relationships/diagramData" Target="../diagrams/data_101_558AAF10.xml" Id="rId2" /><Relationship Type="http://schemas.microsoft.com/office/2007/relationships/diagramDrawing" Target="../diagrams/drawing_101_558AAF10.xml" Id="rId6" /><Relationship Type="http://schemas.openxmlformats.org/officeDocument/2006/relationships/diagramColors" Target="../diagrams/colors_101_558AAF10.xml" Id="rId5" /><Relationship Type="http://schemas.openxmlformats.org/officeDocument/2006/relationships/diagramQuickStyle" Target="../diagrams/quickStyle_101_558AAF10.xml" Id="rId4" /><Relationship Type="http://schemas.openxmlformats.org/officeDocument/2006/relationships/slideLayout" Target="/ppt/slideLayouts/slideLayout_8000000E_EA2874DF.xml" Id="R4acb8ccbb20f4d19" /></Relationships>
</file>

<file path=ppt/slides/_rels/slide_114_EF433A8.xml.rels>&#65279;<?xml version="1.0" encoding="utf-8"?><Relationships xmlns="http://schemas.openxmlformats.org/package/2006/relationships"><Relationship Type="http://schemas.openxmlformats.org/officeDocument/2006/relationships/image" Target="../media/image_5E0A4788.jpeg" Id="rId2" /><Relationship Type="http://schemas.openxmlformats.org/officeDocument/2006/relationships/slideLayout" Target="/ppt/slideLayouts/slideLayout_8000000E_EA2874DF.xml" Id="R24dfa6d16d25490e" /></Relationships>
</file>

<file path=ppt/slides/slide_101_B1196DEB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Slide 1: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043C6-5E8A-CE41-6907-3E5604BD0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36" r="25071" b="-3"/>
          <a:stretch/>
        </p:blipFill>
        <p:spPr>
          <a:xfrm>
            <a:off x="7480300" y="10"/>
            <a:ext cx="4711700" cy="6857990"/>
          </a:xfrm>
          <a:prstGeom prst="rect">
            <a:avLst/>
          </a:prstGeom>
        </p:spPr>
      </p:pic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33771"/>
      </p:ext>
    </p:extLst>
  </p:cSld>
  <p:clrMapOvr>
    <a:masterClrMapping/>
  </p:clrMapOvr>
</p:sld>
</file>

<file path=ppt/slides/slide_10A_7C4DC0A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endParaRPr sz="7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6149D05-2799-DB72-0BF7-BFD0B7B79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71799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341898"/>
      </p:ext>
    </p:extLst>
  </p:cSld>
  <p:clrMapOvr>
    <a:masterClrMapping/>
  </p:clrMapOvr>
</p:sld>
</file>

<file path=ppt/slides/slide_10B_D30723C3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700"/>
              <a:t>Slide 2: Project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4565D3D-6574-BBC1-4044-607785BAD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38661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460483"/>
      </p:ext>
    </p:extLst>
  </p:cSld>
  <p:clrMapOvr>
    <a:masterClrMapping/>
  </p:clrMapOvr>
</p:sld>
</file>

<file path=ppt/slides/slide_10C_9E6B583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Slide 3: Web Scraping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A1299AF-5BF6-1FD7-E0ED-8862C7B30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54900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14691"/>
      </p:ext>
    </p:extLst>
  </p:cSld>
  <p:clrMapOvr>
    <a:masterClrMapping/>
  </p:clrMapOvr>
</p:sld>
</file>

<file path=ppt/slides/slide_10D_A23B019D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Slide 4: Tools Used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3963EAE-5A51-9189-D2AD-7951DC168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18295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776029"/>
      </p:ext>
    </p:extLst>
  </p:cSld>
  <p:clrMapOvr>
    <a:masterClrMapping/>
  </p:clrMapOvr>
</p:sld>
</file>

<file path=ppt/slides/slide_10E_A2BFAFBC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Slide 5: Data Collection Workflow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4BF1BF3-A7B6-95D6-9379-2FD9AEB44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40890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471356"/>
      </p:ext>
    </p:extLst>
  </p:cSld>
  <p:clrMapOvr>
    <a:masterClrMapping/>
  </p:clrMapOvr>
</p:sld>
</file>

<file path=ppt/slides/slide_10F_6341FBDC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Slide 6: Code Snippet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793AF2E-3011-F460-EE07-41519F93E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2962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268700"/>
      </p:ext>
    </p:extLst>
  </p:cSld>
  <p:clrMapOvr>
    <a:masterClrMapping/>
  </p:clrMapOvr>
</p:sld>
</file>

<file path=ppt/slides/slide_110_A93F1DA6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Slide 7: Data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E867BED-76E8-2A22-1090-272145BF8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88435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485862"/>
      </p:ext>
    </p:extLst>
  </p:cSld>
  <p:clrMapOvr>
    <a:masterClrMapping/>
  </p:clrMapOvr>
</p:sld>
</file>

<file path=ppt/slides/slide_111_968B2543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000"/>
              <a:t>Slide 8: Visualization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03D1CB8-4E50-9D92-B557-3D611331F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19206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701443"/>
      </p:ext>
    </p:extLst>
  </p:cSld>
  <p:clrMapOvr>
    <a:masterClrMapping/>
  </p:clrMapOvr>
</p:sld>
</file>

<file path=ppt/slides/slide_112_57F3647E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Slide 9: 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77A3FC8-2B1A-049A-C041-45505031F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9808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568766"/>
      </p:ext>
    </p:extLst>
  </p:cSld>
  <p:clrMapOvr>
    <a:masterClrMapping/>
  </p:clrMapOvr>
</p:sld>
</file>

<file path=ppt/slides/slide_113_558AAF10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4500"/>
              <a:t>Slide 10: Future Enhancements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718978D-B46C-017D-0BC2-278B8DAF4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44649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152144"/>
      </p:ext>
    </p:extLst>
  </p:cSld>
  <p:clrMapOvr>
    <a:masterClrMapping/>
  </p:clrMapOvr>
</p:sld>
</file>

<file path=ppt/slides/slide_114_EF433A8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Slide 11: Thank You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00136" y="3505199"/>
            <a:ext cx="5141949" cy="119812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Thanks for listening and I am expecting the feedback from your side for further improvement</a:t>
            </a:r>
          </a:p>
        </p:txBody>
      </p:sp>
      <p:pic>
        <p:nvPicPr>
          <p:cNvPr id="6" name="Picture 5" descr="Wood human figure">
            <a:extLst>
              <a:ext uri="{FF2B5EF4-FFF2-40B4-BE49-F238E27FC236}">
                <a16:creationId xmlns:a16="http://schemas.microsoft.com/office/drawing/2014/main" id="{C6B98026-462F-E7CA-2A62-82EE8C638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" r="52405" b="-3"/>
          <a:stretch/>
        </p:blipFill>
        <p:spPr>
          <a:xfrm>
            <a:off x="7480300" y="10"/>
            <a:ext cx="4711700" cy="6857990"/>
          </a:xfrm>
          <a:prstGeom prst="rect">
            <a:avLst/>
          </a:prstGeom>
        </p:spPr>
      </p:pic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5032"/>
      </p:ext>
    </p:extLst>
  </p:cSld>
  <p:clrMapOvr>
    <a:masterClrMapping/>
  </p:clrMapOvr>
</p:sld>
</file>

<file path=ppt/theme/theme_8000000C_9C2359A6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GradientVTI</vt:lpstr>
      <vt:lpstr>Slide 1: Introduction</vt:lpstr>
      <vt:lpstr>Slide 1: Introduction</vt:lpstr>
      <vt:lpstr>Slide 1: Introduction</vt:lpstr>
      <vt:lpstr>Slide 1: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2023-08-10T08:50:10Z</dcterms:created>
  <dcterms:modified xsi:type="dcterms:W3CDTF">2023-08-10T08:50:10Z</dcterms:modified>
</cp:coreProperties>
</file>