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98" r:id="rId5"/>
    <p:sldId id="304" r:id="rId6"/>
    <p:sldId id="305" r:id="rId7"/>
    <p:sldId id="299" r:id="rId8"/>
    <p:sldId id="297" r:id="rId9"/>
    <p:sldId id="308" r:id="rId10"/>
    <p:sldId id="307" r:id="rId11"/>
    <p:sldId id="309" r:id="rId12"/>
    <p:sldId id="300" r:id="rId13"/>
    <p:sldId id="301" r:id="rId14"/>
    <p:sldId id="306" r:id="rId15"/>
    <p:sldId id="302" r:id="rId16"/>
    <p:sldId id="303" r:id="rId17"/>
    <p:sldId id="310" r:id="rId18"/>
    <p:sldId id="311" r:id="rId19"/>
    <p:sldId id="296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64475" autoAdjust="0"/>
  </p:normalViewPr>
  <p:slideViewPr>
    <p:cSldViewPr snapToGrid="0">
      <p:cViewPr varScale="1">
        <p:scale>
          <a:sx n="74" d="100"/>
          <a:sy n="74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8D96662-4FD8-4504-957D-9EA97C48B9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85CA2A-0E75-4B0B-97F5-4D7BF6574C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0E79-3787-4666-8927-17643F6D6E22}" type="datetimeFigureOut">
              <a:rPr lang="zh-CN" altLang="en-US" smtClean="0"/>
              <a:t>18/8/14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95A53CE4-D061-4503-AF9F-CCABCC3AB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9A046B8C-A512-40D0-87FD-CAFD80BA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815AF62-8550-424F-B787-40519A7F6E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961034B-581B-4DE9-9107-A10FE2E05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7063-0871-48DF-B39B-A209CCECA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64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直接使用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函数可以突破这个限制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模式又称为 工厂方法 每次实例化都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每个组件实例 都具备自己独有的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模式又称为 工厂方法 每次实例化都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每个组件实例 都具备自己独有的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动态的渲染组件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简单的 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  不考虑刷新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两个生命周期  </a:t>
            </a:r>
            <a:r>
              <a:rPr kumimoji="1" lang="en-US" altLang="zh-CN" dirty="0" err="1" smtClean="0"/>
              <a:t>actived</a:t>
            </a:r>
            <a:r>
              <a:rPr kumimoji="1" lang="zh-CN" altLang="en-US" dirty="0" smtClean="0"/>
              <a:t> 与 </a:t>
            </a:r>
            <a:r>
              <a:rPr kumimoji="1" lang="en-US" altLang="zh-CN" dirty="0" err="1" smtClean="0"/>
              <a:t>deactiveed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配合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还可以做 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  代码拆分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配合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还可以做 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  代码拆分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extend({})</a:t>
            </a:r>
            <a:r>
              <a:rPr kumimoji="1" lang="zh-CN" altLang="en-US" dirty="0" smtClean="0"/>
              <a:t>  返回一个构造器函数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为了保证业完整性，后台数据定义一些数据的约束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比如一个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表单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onsubmit</a:t>
            </a:r>
            <a:r>
              <a:rPr kumimoji="1" lang="zh-CN" altLang="en-US" dirty="0" smtClean="0"/>
              <a:t>事件里面里面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Async</a:t>
            </a:r>
            <a:r>
              <a:rPr kumimoji="1" lang="en-US" altLang="zh-CN" dirty="0" smtClean="0"/>
              <a:t>-validator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8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 不能监听数组的变化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响应式数据，数据变动，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会自动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改变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splice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9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在一次 </a:t>
            </a:r>
            <a:r>
              <a:rPr kumimoji="1" lang="en-US" altLang="zh-CN" dirty="0" smtClean="0"/>
              <a:t>tick</a:t>
            </a:r>
            <a:r>
              <a:rPr kumimoji="1" lang="zh-CN" altLang="en-US" dirty="0" smtClean="0"/>
              <a:t>中 批量的修改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 缓存了一次</a:t>
            </a:r>
            <a:r>
              <a:rPr kumimoji="1" lang="en-US" altLang="zh-CN" dirty="0" smtClean="0"/>
              <a:t>tick</a:t>
            </a:r>
            <a:r>
              <a:rPr kumimoji="1" lang="zh-CN" altLang="en-US" dirty="0" smtClean="0"/>
              <a:t>中 所有更新操作 批量修改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集成依赖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的第三方库  比如</a:t>
            </a:r>
            <a:r>
              <a:rPr kumimoji="1" lang="en-US" altLang="zh-CN" dirty="0" err="1" smtClean="0"/>
              <a:t>echarts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5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区别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有缓存，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表达的语义不同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computed</a:t>
            </a:r>
            <a:r>
              <a:rPr kumimoji="1" lang="zh-CN" altLang="en-US" baseline="0" dirty="0" smtClean="0"/>
              <a:t> 返回一个 依赖响应式属性的值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Watch</a:t>
            </a:r>
            <a:r>
              <a:rPr kumimoji="1" lang="zh-CN" altLang="en-US" baseline="0" dirty="0" smtClean="0"/>
              <a:t> 监听某个响应式的值 执行一个动作 浅显点就是可以进行异步操作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Watch</a:t>
            </a:r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keypath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不能用 箭头函数来定义 </a:t>
            </a:r>
            <a:r>
              <a:rPr kumimoji="1" lang="en-US" altLang="zh-CN" dirty="0" smtClean="0"/>
              <a:t>watch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无法指向 </a:t>
            </a:r>
            <a:r>
              <a:rPr kumimoji="1" lang="en-US" altLang="zh-CN" dirty="0" err="1" smtClean="0"/>
              <a:t>vm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1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发布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订阅模式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可订阅的对象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1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extend({})</a:t>
            </a:r>
            <a:r>
              <a:rPr kumimoji="1" lang="zh-CN" altLang="en-US" dirty="0" smtClean="0"/>
              <a:t>  返回一个构造器函数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分治：良好的代码组织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页面逻辑复杂后</a:t>
            </a:r>
            <a:r>
              <a:rPr kumimoji="1" lang="en-US" altLang="zh-CN" dirty="0" smtClean="0"/>
              <a:t>---》</a:t>
            </a:r>
            <a:r>
              <a:rPr kumimoji="1" lang="zh-CN" altLang="en-US" dirty="0" smtClean="0"/>
              <a:t>分工协作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代码复用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组件（封装了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界面 与 交互逻辑）的模块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extend({})</a:t>
            </a:r>
            <a:r>
              <a:rPr kumimoji="1" lang="zh-CN" altLang="en-US" dirty="0" smtClean="0"/>
              <a:t>  返回一个构造器函数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Vue.component</a:t>
            </a:r>
            <a:r>
              <a:rPr kumimoji="1" lang="en-US" altLang="zh-CN" dirty="0" smtClean="0"/>
              <a:t>(‘name’)</a:t>
            </a:r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Template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这样写不好管理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推出了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单文件格式  以及配套的 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-loader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520" y="1059365"/>
            <a:ext cx="6508223" cy="145523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9298EA6-17FF-415D-9C2C-3D9DBB45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048" y="4625527"/>
            <a:ext cx="4279391" cy="11731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作者：许炎</a:t>
            </a:r>
            <a:endParaRPr lang="en-US" altLang="zh-CN" sz="2400" dirty="0"/>
          </a:p>
          <a:p>
            <a:r>
              <a:rPr lang="zh-CN" altLang="en-US" sz="2400" dirty="0"/>
              <a:t>日期：</a:t>
            </a:r>
            <a:r>
              <a:rPr lang="en-US" altLang="zh-CN" sz="2400" dirty="0"/>
              <a:t>2018</a:t>
            </a:r>
            <a:r>
              <a:rPr lang="en-US" altLang="zh-CN" sz="2400" dirty="0" smtClean="0"/>
              <a:t>/</a:t>
            </a:r>
            <a:r>
              <a:rPr lang="en-US" altLang="zh-CN" sz="2400" dirty="0" smtClean="0"/>
              <a:t>08</a:t>
            </a:r>
            <a:r>
              <a:rPr lang="en-US" altLang="zh-CN" sz="2400" dirty="0" smtClean="0"/>
              <a:t>/</a:t>
            </a:r>
            <a:r>
              <a:rPr lang="en-US" altLang="zh-CN" sz="2400" dirty="0" smtClean="0"/>
              <a:t>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069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" y="755088"/>
            <a:ext cx="4873650" cy="53478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67" y="1462268"/>
            <a:ext cx="6150706" cy="35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7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46" y="463350"/>
            <a:ext cx="6496563" cy="60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1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1328" y="2136224"/>
            <a:ext cx="5123171" cy="1224644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单一根元素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0511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5606" y="2084741"/>
            <a:ext cx="7388657" cy="1224644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Data</a:t>
            </a:r>
            <a:r>
              <a:rPr lang="zh-CN" altLang="en-US" sz="6000" dirty="0" smtClean="0"/>
              <a:t>属性必须是函数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1351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2D9E9D7-4EA6-46B0-9F4D-4FE0E9768DA3}"/>
              </a:ext>
            </a:extLst>
          </p:cNvPr>
          <p:cNvSpPr txBox="1"/>
          <p:nvPr/>
        </p:nvSpPr>
        <p:spPr>
          <a:xfrm>
            <a:off x="2880041" y="1624954"/>
            <a:ext cx="82381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en-US" sz="2800" dirty="0" smtClean="0"/>
              <a:t>属性-</a:t>
            </a:r>
            <a:r>
              <a:rPr lang="en-US" altLang="en-US" sz="2800" dirty="0" smtClean="0"/>
              <a:t>props</a:t>
            </a: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en-US" sz="2800" dirty="0" smtClean="0"/>
              <a:t>事件-Event</a:t>
            </a:r>
            <a:endParaRPr lang="en-US" altLang="en-US" sz="2800" dirty="0"/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en-US" sz="2800" dirty="0" smtClean="0"/>
              <a:t>方法-methods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zh-CN" altLang="en-US" sz="2800" dirty="0" smtClean="0"/>
              <a:t>插槽</a:t>
            </a:r>
            <a:r>
              <a:rPr lang="en-US" altLang="zh-CN" sz="2800" dirty="0" smtClean="0"/>
              <a:t>-slots</a:t>
            </a:r>
            <a:endParaRPr lang="en-US" altLang="zh-CN" sz="28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44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143" y="540243"/>
            <a:ext cx="7388657" cy="1224644"/>
          </a:xfrm>
        </p:spPr>
        <p:txBody>
          <a:bodyPr>
            <a:normAutofit/>
          </a:bodyPr>
          <a:lstStyle/>
          <a:p>
            <a:r>
              <a:rPr lang="en-US" altLang="en-US" sz="6000" dirty="0" smtClean="0"/>
              <a:t>动态</a:t>
            </a:r>
            <a:r>
              <a:rPr lang="zh-CN" altLang="en-US" sz="6000" dirty="0" smtClean="0"/>
              <a:t>组件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67" y="2734637"/>
            <a:ext cx="7634101" cy="9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3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33" y="626048"/>
            <a:ext cx="5964148" cy="1224644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异步组件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13" y="2231420"/>
            <a:ext cx="6554224" cy="37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33" y="626048"/>
            <a:ext cx="5964148" cy="1224644"/>
          </a:xfrm>
        </p:spPr>
        <p:txBody>
          <a:bodyPr>
            <a:normAutofit/>
          </a:bodyPr>
          <a:lstStyle/>
          <a:p>
            <a:r>
              <a:rPr lang="en-US" altLang="en-US" sz="6000" dirty="0" smtClean="0"/>
              <a:t>递归</a:t>
            </a:r>
            <a:r>
              <a:rPr lang="zh-CN" altLang="en-US" sz="6000" dirty="0" smtClean="0"/>
              <a:t>组件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2D9E9D7-4EA6-46B0-9F4D-4FE0E9768DA3}"/>
              </a:ext>
            </a:extLst>
          </p:cNvPr>
          <p:cNvSpPr txBox="1"/>
          <p:nvPr/>
        </p:nvSpPr>
        <p:spPr>
          <a:xfrm>
            <a:off x="2450971" y="2826231"/>
            <a:ext cx="8238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en-US" sz="2800" dirty="0" err="1" smtClean="0"/>
              <a:t>组件必须具备name属性</a:t>
            </a: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en-US" sz="2800" dirty="0" smtClean="0"/>
              <a:t>在组件的模板/渲染函数中指定递归出口</a:t>
            </a:r>
            <a:endParaRPr lang="en-US" altLang="en-US" sz="2800" dirty="0"/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164" y="2359318"/>
            <a:ext cx="4694102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/>
              <a:t>三、表单验证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5982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80" y="1132631"/>
            <a:ext cx="4925712" cy="47707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4" y="549154"/>
            <a:ext cx="5421148" cy="59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465" y="411866"/>
            <a:ext cx="9317504" cy="1060528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2D9E9D7-4EA6-46B0-9F4D-4FE0E9768DA3}"/>
              </a:ext>
            </a:extLst>
          </p:cNvPr>
          <p:cNvSpPr txBox="1"/>
          <p:nvPr/>
        </p:nvSpPr>
        <p:spPr>
          <a:xfrm>
            <a:off x="2711718" y="2145137"/>
            <a:ext cx="82381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err="1" smtClean="0"/>
              <a:t>Vue常用实例方法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组件</a:t>
            </a:r>
            <a:endParaRPr lang="en-US" altLang="zh-CN" sz="2800" dirty="0"/>
          </a:p>
          <a:p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表单验证</a:t>
            </a:r>
            <a:endParaRPr lang="en-US" altLang="zh-CN" sz="28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1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00" y="1504856"/>
            <a:ext cx="6145850" cy="1455234"/>
          </a:xfrm>
        </p:spPr>
        <p:txBody>
          <a:bodyPr/>
          <a:lstStyle/>
          <a:p>
            <a:r>
              <a:rPr lang="zh-CN" altLang="en-US" dirty="0"/>
              <a:t>完结</a:t>
            </a:r>
            <a:r>
              <a:rPr lang="en-US" altLang="zh-CN" dirty="0"/>
              <a:t>-FAQ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9298EA6-17FF-415D-9C2C-3D9DBB45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048" y="4625527"/>
            <a:ext cx="4279391" cy="11731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谢谢！</a:t>
            </a:r>
            <a:r>
              <a:rPr lang="en-US" altLang="zh-CN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  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701" y="2530929"/>
            <a:ext cx="7239026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/>
              <a:t>一、</a:t>
            </a:r>
            <a:r>
              <a:rPr lang="en-US" altLang="zh-CN" sz="6000" dirty="0" err="1" smtClean="0"/>
              <a:t>Vue</a:t>
            </a:r>
            <a:r>
              <a:rPr lang="zh-CN" altLang="en-US" sz="6000" dirty="0" smtClean="0"/>
              <a:t>常用实例方法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894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65" y="137289"/>
            <a:ext cx="8006517" cy="1224644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/>
              <a:t>Vue</a:t>
            </a:r>
            <a:r>
              <a:rPr lang="en-US" altLang="zh-CN" sz="6000" dirty="0" err="1" smtClean="0"/>
              <a:t>.set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&amp;&amp; </a:t>
            </a:r>
            <a:r>
              <a:rPr lang="en-US" altLang="zh-CN" sz="6000" dirty="0" err="1" smtClean="0"/>
              <a:t>this</a:t>
            </a:r>
            <a:r>
              <a:rPr lang="en-US" altLang="zh-CN" sz="6000" dirty="0" err="1" smtClean="0"/>
              <a:t>.$set</a:t>
            </a:r>
            <a:endParaRPr lang="zh-CN" altLang="en-US" sz="6000" dirty="0"/>
          </a:p>
        </p:txBody>
      </p:sp>
      <p:pic>
        <p:nvPicPr>
          <p:cNvPr id="4" name="图片 3" descr="3A4611C5-DD2D-45E9-8F25-4D63C3BFE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5" y="1556396"/>
            <a:ext cx="6018735" cy="47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01" y="0"/>
            <a:ext cx="11342532" cy="1224644"/>
          </a:xfrm>
        </p:spPr>
        <p:txBody>
          <a:bodyPr>
            <a:normAutofit fontScale="90000"/>
          </a:bodyPr>
          <a:lstStyle/>
          <a:p>
            <a:r>
              <a:rPr lang="en-US" altLang="zh-CN" sz="6000" dirty="0" err="1" smtClean="0"/>
              <a:t>Vue.nextTick</a:t>
            </a:r>
            <a:r>
              <a:rPr lang="en-US" altLang="zh-CN" sz="6000" dirty="0" smtClean="0"/>
              <a:t> &amp;&amp; this</a:t>
            </a:r>
            <a:r>
              <a:rPr lang="en-US" altLang="zh-CN" sz="6000" dirty="0" smtClean="0"/>
              <a:t>.$</a:t>
            </a:r>
            <a:r>
              <a:rPr lang="en-US" altLang="zh-CN" sz="6000" dirty="0" err="1" smtClean="0"/>
              <a:t>nextTick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36" y="1819075"/>
            <a:ext cx="6806514" cy="38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91" y="299988"/>
            <a:ext cx="9499680" cy="1224644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/>
              <a:t>this.$watch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8" y="2238939"/>
            <a:ext cx="4762500" cy="3568700"/>
          </a:xfrm>
          <a:prstGeom prst="rect">
            <a:avLst/>
          </a:prstGeom>
        </p:spPr>
      </p:pic>
      <p:pic>
        <p:nvPicPr>
          <p:cNvPr id="5" name="图片 4" descr="F1489B62-BD32-4E2C-9C8A-86356AB8767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69" y="2231061"/>
            <a:ext cx="4658925" cy="2042050"/>
          </a:xfrm>
          <a:prstGeom prst="rect">
            <a:avLst/>
          </a:prstGeom>
        </p:spPr>
      </p:pic>
      <p:pic>
        <p:nvPicPr>
          <p:cNvPr id="7" name="图片 6" descr="0977D61C-550B-4D04-B905-327A62937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68" y="4273111"/>
            <a:ext cx="4656527" cy="16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095" y="780498"/>
            <a:ext cx="11342532" cy="1224644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/>
              <a:t>this.$on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&amp;&amp;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this.</a:t>
            </a:r>
            <a:r>
              <a:rPr lang="zh-CN" altLang="en-US" sz="6000" dirty="0" smtClean="0"/>
              <a:t>$</a:t>
            </a:r>
            <a:r>
              <a:rPr lang="en-US" altLang="zh-CN" sz="6000" dirty="0" smtClean="0"/>
              <a:t>emit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7572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164" y="2359318"/>
            <a:ext cx="3029314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/>
              <a:t>二、组件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356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51" y="421511"/>
            <a:ext cx="67691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4611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2265</TotalTime>
  <Words>356</Words>
  <Application>Microsoft Macintosh PowerPoint</Application>
  <PresentationFormat>自定义</PresentationFormat>
  <Paragraphs>122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查看</vt:lpstr>
      <vt:lpstr>Vue基础知识(三)</vt:lpstr>
      <vt:lpstr>内容</vt:lpstr>
      <vt:lpstr>一、Vue常用实例方法</vt:lpstr>
      <vt:lpstr>Vue.set &amp;&amp; this.$set</vt:lpstr>
      <vt:lpstr>Vue.nextTick &amp;&amp; this.$nextTick</vt:lpstr>
      <vt:lpstr>this.$watch</vt:lpstr>
      <vt:lpstr>this.$on &amp;&amp; this.$emit</vt:lpstr>
      <vt:lpstr>二、组件</vt:lpstr>
      <vt:lpstr>PowerPoint 演示文稿</vt:lpstr>
      <vt:lpstr>PowerPoint 演示文稿</vt:lpstr>
      <vt:lpstr>PowerPoint 演示文稿</vt:lpstr>
      <vt:lpstr>单一根元素</vt:lpstr>
      <vt:lpstr>Data属性必须是函数</vt:lpstr>
      <vt:lpstr>PowerPoint 演示文稿</vt:lpstr>
      <vt:lpstr>动态组件</vt:lpstr>
      <vt:lpstr>异步组件</vt:lpstr>
      <vt:lpstr>递归组件</vt:lpstr>
      <vt:lpstr>三、表单验证</vt:lpstr>
      <vt:lpstr>PowerPoint 演示文稿</vt:lpstr>
      <vt:lpstr>完结-FAQ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函数式编程初级介绍</dc:title>
  <dc:creator>XY</dc:creator>
  <cp:lastModifiedBy>炎 许</cp:lastModifiedBy>
  <cp:revision>118</cp:revision>
  <dcterms:created xsi:type="dcterms:W3CDTF">2018-07-23T01:02:42Z</dcterms:created>
  <dcterms:modified xsi:type="dcterms:W3CDTF">2018-08-14T17:24:07Z</dcterms:modified>
</cp:coreProperties>
</file>