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19" autoAdjust="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D839CA-E6E9-46B0-B154-587FF308C46E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F9CE140-674C-46CB-A5DC-04170534C73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FragenGerangel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100% </a:t>
            </a:r>
            <a:r>
              <a:rPr lang="en-US" dirty="0" err="1" smtClean="0"/>
              <a:t>originelles</a:t>
            </a:r>
            <a:r>
              <a:rPr lang="en-US" dirty="0" smtClean="0"/>
              <a:t> Spiel von </a:t>
            </a:r>
            <a:r>
              <a:rPr lang="en-US" dirty="0" err="1" smtClean="0"/>
              <a:t>Jamin</a:t>
            </a:r>
            <a:r>
              <a:rPr lang="en-US" dirty="0" smtClean="0"/>
              <a:t> + Miriam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6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en-US" dirty="0" smtClean="0"/>
          </a:p>
          <a:p>
            <a:r>
              <a:rPr lang="en-US" dirty="0" err="1" smtClean="0"/>
              <a:t>Zielsetzung</a:t>
            </a:r>
            <a:endParaRPr lang="en-US" dirty="0" smtClean="0"/>
          </a:p>
          <a:p>
            <a:r>
              <a:rPr lang="en-US" dirty="0" err="1" smtClean="0"/>
              <a:t>Konzept</a:t>
            </a:r>
            <a:endParaRPr lang="en-US" dirty="0" smtClean="0"/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ER-</a:t>
            </a:r>
            <a:r>
              <a:rPr lang="en-US" dirty="0" err="1" smtClean="0"/>
              <a:t>Diagramm</a:t>
            </a:r>
            <a:endParaRPr lang="en-US" dirty="0" smtClean="0"/>
          </a:p>
          <a:p>
            <a:r>
              <a:rPr lang="en-US" dirty="0" err="1" smtClean="0"/>
              <a:t>Relationales</a:t>
            </a:r>
            <a:r>
              <a:rPr lang="en-US" dirty="0" smtClean="0"/>
              <a:t> Schema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Problem: </a:t>
            </a:r>
            <a:r>
              <a:rPr lang="en-US" sz="5400" dirty="0" err="1" smtClean="0"/>
              <a:t>kein</a:t>
            </a:r>
            <a:r>
              <a:rPr lang="en-US" sz="5400" dirty="0" smtClean="0"/>
              <a:t> </a:t>
            </a:r>
            <a:r>
              <a:rPr lang="en-US" sz="5400" dirty="0" err="1" smtClean="0"/>
              <a:t>Spaß</a:t>
            </a:r>
            <a:endParaRPr lang="en-US" sz="5400" dirty="0" smtClean="0"/>
          </a:p>
          <a:p>
            <a:pPr marL="109728" indent="0">
              <a:buNone/>
            </a:pPr>
            <a:endParaRPr lang="de-DE" sz="5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DE" dirty="0"/>
          </a:p>
        </p:txBody>
      </p:sp>
      <p:pic>
        <p:nvPicPr>
          <p:cNvPr id="1026" name="Picture 2" descr="C:\Users\Miriam\AppData\Local\Microsoft\Windows\INetCache\IE\YL19TZMK\600px-Emoticon_frown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0133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riam\AppData\Local\Microsoft\Windows\INetCache\IE\YL19TZMK\1024px-Sert_-_sad_smi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3400" y="1371600"/>
            <a:ext cx="5005136" cy="268729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Ziel</a:t>
            </a:r>
            <a:r>
              <a:rPr lang="en-US" sz="5400" dirty="0" smtClean="0"/>
              <a:t>: </a:t>
            </a:r>
            <a:r>
              <a:rPr lang="en-US" sz="5400" dirty="0" err="1" smtClean="0"/>
              <a:t>Spaß</a:t>
            </a:r>
            <a:r>
              <a:rPr lang="en-US" sz="5400" dirty="0" smtClean="0"/>
              <a:t>!</a:t>
            </a:r>
            <a:endParaRPr lang="de-DE" sz="5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Zielsetzung</a:t>
            </a:r>
            <a:endParaRPr lang="de-DE" dirty="0"/>
          </a:p>
        </p:txBody>
      </p:sp>
      <p:pic>
        <p:nvPicPr>
          <p:cNvPr id="2050" name="Picture 2" descr="C:\Users\Miriam\AppData\Local\Microsoft\Windows\INetCache\IE\LOQBIHPY\1026px-Classic_smiley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799"/>
            <a:ext cx="4419600" cy="441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riam\AppData\Local\Microsoft\Windows\INetCache\IE\G1LUXKWG\Happy_smiley_fac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iriam\AppData\Local\Microsoft\Windows\INetCache\IE\YL19TZMK\1024px-SMirC-happy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3478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Spieler</a:t>
            </a:r>
            <a:r>
              <a:rPr lang="en-US" dirty="0" smtClean="0"/>
              <a:t> </a:t>
            </a:r>
            <a:r>
              <a:rPr lang="en-US" dirty="0" err="1" smtClean="0"/>
              <a:t>beantworten</a:t>
            </a:r>
            <a:r>
              <a:rPr lang="en-US" dirty="0" smtClean="0"/>
              <a:t> der </a:t>
            </a:r>
            <a:r>
              <a:rPr lang="en-US" dirty="0" err="1" smtClean="0"/>
              <a:t>Reihe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die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Runden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je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Kategorie</a:t>
            </a:r>
            <a:r>
              <a:rPr lang="en-US" dirty="0" smtClean="0"/>
              <a:t>, pro </a:t>
            </a:r>
            <a:r>
              <a:rPr lang="en-US" dirty="0" err="1" smtClean="0"/>
              <a:t>Runde</a:t>
            </a:r>
            <a:r>
              <a:rPr lang="en-US" dirty="0" smtClean="0"/>
              <a:t> 3 </a:t>
            </a:r>
            <a:r>
              <a:rPr lang="en-US" dirty="0" err="1" smtClean="0"/>
              <a:t>Fragen</a:t>
            </a:r>
            <a:r>
              <a:rPr lang="en-US" dirty="0" smtClean="0"/>
              <a:t> der </a:t>
            </a:r>
            <a:r>
              <a:rPr lang="en-US" dirty="0" err="1" smtClean="0"/>
              <a:t>Kategorie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Konzept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33257"/>
            <a:ext cx="6324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3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Befreunden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Nutzern</a:t>
            </a:r>
            <a:endParaRPr lang="en-US" dirty="0" smtClean="0"/>
          </a:p>
          <a:p>
            <a:r>
              <a:rPr lang="en-US" dirty="0" smtClean="0"/>
              <a:t>Cloud-Sync</a:t>
            </a:r>
          </a:p>
          <a:p>
            <a:r>
              <a:rPr lang="en-US" dirty="0" smtClean="0"/>
              <a:t>24 </a:t>
            </a:r>
            <a:r>
              <a:rPr lang="en-US" dirty="0" err="1" smtClean="0"/>
              <a:t>Kategorien</a:t>
            </a:r>
            <a:endParaRPr lang="en-US" dirty="0" smtClean="0"/>
          </a:p>
          <a:p>
            <a:r>
              <a:rPr lang="en-US" dirty="0" smtClean="0"/>
              <a:t>Knapp 3000 </a:t>
            </a:r>
            <a:r>
              <a:rPr lang="en-US" dirty="0" err="1" smtClean="0"/>
              <a:t>Fragen</a:t>
            </a:r>
            <a:endParaRPr lang="en-US" dirty="0"/>
          </a:p>
          <a:p>
            <a:r>
              <a:rPr lang="en-US" dirty="0" smtClean="0"/>
              <a:t>Multilingual</a:t>
            </a:r>
          </a:p>
          <a:p>
            <a:r>
              <a:rPr lang="en-US" dirty="0" err="1" smtClean="0"/>
              <a:t>Sicherer</a:t>
            </a:r>
            <a:r>
              <a:rPr lang="en-US" dirty="0" smtClean="0"/>
              <a:t> Log-In</a:t>
            </a:r>
          </a:p>
          <a:p>
            <a:r>
              <a:rPr lang="en-US" dirty="0" err="1" smtClean="0"/>
              <a:t>Intuitives</a:t>
            </a:r>
            <a:r>
              <a:rPr lang="en-US" smtClean="0"/>
              <a:t> Design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4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ER-</a:t>
            </a:r>
            <a:br>
              <a:rPr lang="en-US" dirty="0" smtClean="0"/>
            </a:br>
            <a:r>
              <a:rPr lang="en-US" dirty="0" err="1" smtClean="0"/>
              <a:t>Diagramm</a:t>
            </a:r>
            <a:endParaRPr lang="de-DE" dirty="0"/>
          </a:p>
        </p:txBody>
      </p:sp>
      <p:pic>
        <p:nvPicPr>
          <p:cNvPr id="4098" name="Picture 2" descr="C:\Users\Miriam\source\repos\FragenGerangel\Doku\er_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4953000" cy="67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user(</a:t>
            </a:r>
            <a:r>
              <a:rPr lang="en-GB" u="sng" dirty="0"/>
              <a:t>username</a:t>
            </a:r>
            <a:r>
              <a:rPr lang="en-GB" dirty="0"/>
              <a:t>, password, salt, </a:t>
            </a:r>
            <a:r>
              <a:rPr lang="en-GB" dirty="0" err="1"/>
              <a:t>auth</a:t>
            </a:r>
            <a:r>
              <a:rPr lang="en-GB" dirty="0"/>
              <a:t>, </a:t>
            </a:r>
            <a:r>
              <a:rPr lang="en-GB" dirty="0" err="1"/>
              <a:t>auth_since</a:t>
            </a:r>
            <a:r>
              <a:rPr lang="en-GB" dirty="0"/>
              <a:t>, </a:t>
            </a:r>
            <a:r>
              <a:rPr lang="en-GB" dirty="0" err="1"/>
              <a:t>elo</a:t>
            </a:r>
            <a:r>
              <a:rPr lang="en-GB" dirty="0"/>
              <a:t>)</a:t>
            </a:r>
            <a:endParaRPr lang="de-DE" dirty="0"/>
          </a:p>
          <a:p>
            <a:r>
              <a:rPr lang="en-GB" dirty="0" err="1"/>
              <a:t>user_is_friends</a:t>
            </a:r>
            <a:r>
              <a:rPr lang="en-GB" dirty="0"/>
              <a:t>(</a:t>
            </a:r>
            <a:r>
              <a:rPr lang="en-GB" u="sng" dirty="0"/>
              <a:t>sender#</a:t>
            </a:r>
            <a:r>
              <a:rPr lang="en-GB" dirty="0"/>
              <a:t>, </a:t>
            </a:r>
            <a:r>
              <a:rPr lang="en-GB" u="sng" dirty="0" err="1"/>
              <a:t>reciever</a:t>
            </a:r>
            <a:r>
              <a:rPr lang="en-GB" u="sng" dirty="0"/>
              <a:t>#</a:t>
            </a:r>
            <a:r>
              <a:rPr lang="en-GB" dirty="0"/>
              <a:t>, accepted, since)</a:t>
            </a:r>
            <a:endParaRPr lang="de-DE" dirty="0"/>
          </a:p>
          <a:p>
            <a:r>
              <a:rPr lang="en-GB" dirty="0"/>
              <a:t>game(</a:t>
            </a:r>
            <a:r>
              <a:rPr lang="en-GB" u="sng" dirty="0"/>
              <a:t>id</a:t>
            </a:r>
            <a:r>
              <a:rPr lang="en-GB" dirty="0"/>
              <a:t>, player_1#, player_2#, </a:t>
            </a:r>
            <a:r>
              <a:rPr lang="en-GB" dirty="0" err="1"/>
              <a:t>won_by</a:t>
            </a:r>
            <a:r>
              <a:rPr lang="en-GB" dirty="0"/>
              <a:t>)</a:t>
            </a:r>
            <a:endParaRPr lang="de-DE" dirty="0"/>
          </a:p>
          <a:p>
            <a:r>
              <a:rPr lang="en-GB" dirty="0"/>
              <a:t>round(</a:t>
            </a:r>
            <a:r>
              <a:rPr lang="en-GB" u="sng" dirty="0"/>
              <a:t>id</a:t>
            </a:r>
            <a:r>
              <a:rPr lang="en-GB" dirty="0"/>
              <a:t>, game#, order, cat_1, cat_2, cat_3, category)</a:t>
            </a:r>
            <a:endParaRPr lang="de-DE" dirty="0"/>
          </a:p>
          <a:p>
            <a:r>
              <a:rPr lang="en-GB" dirty="0"/>
              <a:t>question(</a:t>
            </a:r>
            <a:r>
              <a:rPr lang="en-GB" u="sng" dirty="0"/>
              <a:t>id</a:t>
            </a:r>
            <a:r>
              <a:rPr lang="en-GB" dirty="0"/>
              <a:t>, category, question, </a:t>
            </a:r>
            <a:r>
              <a:rPr lang="en-GB" dirty="0" err="1"/>
              <a:t>correct_answer</a:t>
            </a:r>
            <a:r>
              <a:rPr lang="en-GB" dirty="0"/>
              <a:t>, wrong_answer_1, wrong_answer_2, wrong_answer_3)</a:t>
            </a:r>
            <a:endParaRPr lang="de-DE" dirty="0"/>
          </a:p>
          <a:p>
            <a:r>
              <a:rPr lang="en-GB" dirty="0" err="1"/>
              <a:t>question_answer</a:t>
            </a:r>
            <a:r>
              <a:rPr lang="en-GB" dirty="0"/>
              <a:t>(</a:t>
            </a:r>
            <a:r>
              <a:rPr lang="en-GB" u="sng" dirty="0"/>
              <a:t>id</a:t>
            </a:r>
            <a:r>
              <a:rPr lang="en-GB" dirty="0"/>
              <a:t>, round#, order, question#, answer_player_1, answer_player_2)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Relationales</a:t>
            </a:r>
            <a:r>
              <a:rPr lang="en-US" dirty="0" smtClean="0"/>
              <a:t> Schema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8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138</Words>
  <Application>Microsoft Office PowerPoint</Application>
  <PresentationFormat>Bildschirmpräsentation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Deimos</vt:lpstr>
      <vt:lpstr>FragenGerangel</vt:lpstr>
      <vt:lpstr>Inhalt</vt:lpstr>
      <vt:lpstr>Problemanalyse</vt:lpstr>
      <vt:lpstr>Zielsetzung</vt:lpstr>
      <vt:lpstr>Konzept</vt:lpstr>
      <vt:lpstr>Features</vt:lpstr>
      <vt:lpstr>ER- Diagramm</vt:lpstr>
      <vt:lpstr>Relationales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FragenGerangel</dc:title>
  <dc:creator>Miriam</dc:creator>
  <cp:lastModifiedBy>Miriam</cp:lastModifiedBy>
  <cp:revision>3</cp:revision>
  <dcterms:created xsi:type="dcterms:W3CDTF">2020-06-18T06:10:01Z</dcterms:created>
  <dcterms:modified xsi:type="dcterms:W3CDTF">2020-06-18T06:30:38Z</dcterms:modified>
</cp:coreProperties>
</file>