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A676B-E1BD-FE31-519E-1E7D38A1C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861EA36-38A4-A22B-D2DF-D7CFE2E32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7819C9-4D08-5854-4A3A-14C594E5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666-3540-4606-81F9-71B94CD91C6D}" type="datetimeFigureOut">
              <a:rPr lang="LID4096" smtClean="0"/>
              <a:t>06/25/2024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BFB231-13CC-DDB8-0591-897403F1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2D5FA2C-8749-3702-59FE-294B90A9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880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95BFD-7424-1FFE-D032-BE882EC7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D092E11-E964-82AA-1B95-31025C5D9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F35BF99-1A76-62A9-4A6F-882E40F7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666-3540-4606-81F9-71B94CD91C6D}" type="datetimeFigureOut">
              <a:rPr lang="LID4096" smtClean="0"/>
              <a:t>06/25/2024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D0FBB5E-5E42-C2F8-088B-7F9C02DD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2532279-9A18-443E-59F9-53E94D7C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153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BAB9597-97B7-C38F-4232-8ABEDA1F2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7E5F090-BC79-ED1D-7A54-58B4B1AE2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32B063C-94E2-BF69-E5F0-0B435F1C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666-3540-4606-81F9-71B94CD91C6D}" type="datetimeFigureOut">
              <a:rPr lang="LID4096" smtClean="0"/>
              <a:t>06/25/2024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6EC5B74-E012-AEA3-CE25-9BA3B559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84CB5ED-17B6-BFB0-8F42-086E2594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807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38E0A-76A6-5865-2145-B41D625A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2F6B00C-1C43-616D-A190-F894D369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5798B43-C941-52D8-3E3D-64B153CF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666-3540-4606-81F9-71B94CD91C6D}" type="datetimeFigureOut">
              <a:rPr lang="LID4096" smtClean="0"/>
              <a:t>06/25/2024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F9402E-D592-F54D-93DE-BE16259B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346458-BAD1-14F4-F4A5-851746C1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428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15E7D-22C1-3BA8-844C-1D5D9105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70BCD8F-DE0E-6D2F-8B86-18613D9C1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B4CCE7E-62D6-F44C-AA8A-05562621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666-3540-4606-81F9-71B94CD91C6D}" type="datetimeFigureOut">
              <a:rPr lang="LID4096" smtClean="0"/>
              <a:t>06/25/2024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C24D368-5235-D0A4-0894-1A54021C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B57DA33-7C36-C1F1-3FC4-B21779F4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714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02EF4-9200-A406-0006-21CFA003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E59BF92-B7A2-094D-6A88-8C44A8059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924E569-2DB1-0454-C427-61AA5DFA6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8D88410-14D0-4D32-3541-6F84FD9E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666-3540-4606-81F9-71B94CD91C6D}" type="datetimeFigureOut">
              <a:rPr lang="LID4096" smtClean="0"/>
              <a:t>06/25/2024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CDA28BE-1918-745C-005D-B0327F5D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8ED59BA-4057-E238-02F7-84781719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45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CAD98-9208-94C8-208B-7820D851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28EDE75-E1A5-9454-DAC4-3A5BCDD62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518C8A3-0FDC-9337-9A31-B1078F6AC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F7AE0B3-2B8F-18CF-4849-2045B0028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D8EA135-D719-67D6-5B10-6DD4F8AF4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43F35ED-F60C-A48B-F0DF-E0981F76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666-3540-4606-81F9-71B94CD91C6D}" type="datetimeFigureOut">
              <a:rPr lang="LID4096" smtClean="0"/>
              <a:t>06/25/2024</a:t>
            </a:fld>
            <a:endParaRPr lang="LID4096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F08E17C-AF2B-DE1C-28B2-8238334C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91A568B-9041-1020-8F23-2876CF3F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719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F8A3E-E1D6-ABE8-7228-5BE0BD3C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85FD851-E9C9-C21B-73E1-FB3A9F4B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666-3540-4606-81F9-71B94CD91C6D}" type="datetimeFigureOut">
              <a:rPr lang="LID4096" smtClean="0"/>
              <a:t>06/25/2024</a:t>
            </a:fld>
            <a:endParaRPr lang="LID4096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467725B-10E5-0636-335F-11C73D7E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8F7B127-544D-F512-7EE3-DA9DBB61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367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66B0178-A4F9-19B9-CAAA-62DBEE6A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666-3540-4606-81F9-71B94CD91C6D}" type="datetimeFigureOut">
              <a:rPr lang="LID4096" smtClean="0"/>
              <a:t>06/25/2024</a:t>
            </a:fld>
            <a:endParaRPr lang="LID4096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188E894-EFCB-2EA3-31E4-218EC53A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EDB3BF0-DE45-8756-F1ED-EA6A63F1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693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E83AF-4084-52C8-9BF8-A63FC6C2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5EB17EA-CB54-B206-33B6-569704AE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2596DA6-2B82-A01A-7A77-14F51D498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FC5CF6A-4CEB-4E8A-8ABF-870A7082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666-3540-4606-81F9-71B94CD91C6D}" type="datetimeFigureOut">
              <a:rPr lang="LID4096" smtClean="0"/>
              <a:t>06/25/2024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880F027-B2AC-9C72-1409-E2747C96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9CBE949-E57A-3251-0303-514041CD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727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33E18-052B-E216-A810-3FEFA50A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536C736-0D68-14E1-294B-0CBE6938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7B7A489-21E0-781A-EC17-76C058320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2582BEF-058C-6217-D66D-B7581DC4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666-3540-4606-81F9-71B94CD91C6D}" type="datetimeFigureOut">
              <a:rPr lang="LID4096" smtClean="0"/>
              <a:t>06/25/2024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FA82097-AA0E-50B2-1A39-5E0940E6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C058832-FC3A-5494-F96F-6DD99FDD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12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A91A385-D24E-57E6-F385-313512D5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5BDB565-2A38-F818-E786-AD8E9DDC2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E92BD3-18A0-93CA-3E61-DBADE7726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B1666-3540-4606-81F9-71B94CD91C6D}" type="datetimeFigureOut">
              <a:rPr lang="LID4096" smtClean="0"/>
              <a:t>06/25/2024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AC1DCFB-72A5-CF12-2E6E-C9247161C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83B4032-F931-136E-0A40-8E93337ED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1725-7ED4-4B54-971D-4B34CF544FD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961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F206D-451B-6412-26C6-DF2608D65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26538"/>
          </a:xfrm>
        </p:spPr>
        <p:txBody>
          <a:bodyPr>
            <a:normAutofit fontScale="90000"/>
          </a:bodyPr>
          <a:lstStyle/>
          <a:p>
            <a:r>
              <a:rPr lang="en-US" dirty="0"/>
              <a:t>Lego case assignment</a:t>
            </a:r>
            <a:endParaRPr lang="LID4096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3D2B376-094C-6DB9-F184-29BD0D565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2609"/>
            <a:ext cx="9144000" cy="626538"/>
          </a:xfrm>
        </p:spPr>
        <p:txBody>
          <a:bodyPr/>
          <a:lstStyle/>
          <a:p>
            <a:r>
              <a:rPr lang="en-US" dirty="0"/>
              <a:t>System overview</a:t>
            </a:r>
            <a:endParaRPr lang="LID4096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0CB3973C-CD54-1E37-345D-5B506F6039C6}"/>
              </a:ext>
            </a:extLst>
          </p:cNvPr>
          <p:cNvSpPr/>
          <p:nvPr/>
        </p:nvSpPr>
        <p:spPr>
          <a:xfrm>
            <a:off x="426129" y="2658862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Bulk to conveyor</a:t>
            </a:r>
            <a:endParaRPr lang="LID4096" dirty="0"/>
          </a:p>
        </p:txBody>
      </p:sp>
      <p:sp>
        <p:nvSpPr>
          <p:cNvPr id="5" name="Pil: højre 4">
            <a:extLst>
              <a:ext uri="{FF2B5EF4-FFF2-40B4-BE49-F238E27FC236}">
                <a16:creationId xmlns:a16="http://schemas.microsoft.com/office/drawing/2014/main" id="{B0749EC0-F690-868B-A5CC-152B54B7026B}"/>
              </a:ext>
            </a:extLst>
          </p:cNvPr>
          <p:cNvSpPr/>
          <p:nvPr/>
        </p:nvSpPr>
        <p:spPr>
          <a:xfrm>
            <a:off x="2034030" y="2982897"/>
            <a:ext cx="257453" cy="275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66AE484-26C6-63CA-86F8-2597A1AFA9FB}"/>
              </a:ext>
            </a:extLst>
          </p:cNvPr>
          <p:cNvSpPr/>
          <p:nvPr/>
        </p:nvSpPr>
        <p:spPr>
          <a:xfrm>
            <a:off x="2434568" y="2673306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line bricks</a:t>
            </a:r>
            <a:endParaRPr lang="LID4096" dirty="0"/>
          </a:p>
        </p:txBody>
      </p:sp>
      <p:sp>
        <p:nvSpPr>
          <p:cNvPr id="7" name="Pil: højre 6">
            <a:extLst>
              <a:ext uri="{FF2B5EF4-FFF2-40B4-BE49-F238E27FC236}">
                <a16:creationId xmlns:a16="http://schemas.microsoft.com/office/drawing/2014/main" id="{98039EA3-D915-D0A6-F3B3-8FD64D9E7505}"/>
              </a:ext>
            </a:extLst>
          </p:cNvPr>
          <p:cNvSpPr/>
          <p:nvPr/>
        </p:nvSpPr>
        <p:spPr>
          <a:xfrm>
            <a:off x="4042469" y="2982896"/>
            <a:ext cx="257453" cy="275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626D520-0B7B-1AB3-6747-0EE02689BF6C}"/>
              </a:ext>
            </a:extLst>
          </p:cNvPr>
          <p:cNvSpPr/>
          <p:nvPr/>
        </p:nvSpPr>
        <p:spPr>
          <a:xfrm>
            <a:off x="4443007" y="2673306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 sorting</a:t>
            </a:r>
            <a:endParaRPr lang="LID4096" dirty="0"/>
          </a:p>
        </p:txBody>
      </p:sp>
      <p:sp>
        <p:nvSpPr>
          <p:cNvPr id="9" name="Pil: højre 8">
            <a:extLst>
              <a:ext uri="{FF2B5EF4-FFF2-40B4-BE49-F238E27FC236}">
                <a16:creationId xmlns:a16="http://schemas.microsoft.com/office/drawing/2014/main" id="{D808AC85-8CCC-1FE3-9876-D849858432C8}"/>
              </a:ext>
            </a:extLst>
          </p:cNvPr>
          <p:cNvSpPr/>
          <p:nvPr/>
        </p:nvSpPr>
        <p:spPr>
          <a:xfrm>
            <a:off x="6050908" y="2982896"/>
            <a:ext cx="257453" cy="275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6072283-AA1C-A0FC-3477-26381CEFFC74}"/>
              </a:ext>
            </a:extLst>
          </p:cNvPr>
          <p:cNvSpPr/>
          <p:nvPr/>
        </p:nvSpPr>
        <p:spPr>
          <a:xfrm>
            <a:off x="6451446" y="2658862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Weighting  and image collection</a:t>
            </a:r>
            <a:endParaRPr lang="LID4096" dirty="0"/>
          </a:p>
        </p:txBody>
      </p:sp>
      <p:sp>
        <p:nvSpPr>
          <p:cNvPr id="11" name="Pil: højre 10">
            <a:extLst>
              <a:ext uri="{FF2B5EF4-FFF2-40B4-BE49-F238E27FC236}">
                <a16:creationId xmlns:a16="http://schemas.microsoft.com/office/drawing/2014/main" id="{CEED2703-1C92-595E-0E88-914B79A5D3F5}"/>
              </a:ext>
            </a:extLst>
          </p:cNvPr>
          <p:cNvSpPr/>
          <p:nvPr/>
        </p:nvSpPr>
        <p:spPr>
          <a:xfrm>
            <a:off x="8059347" y="2982896"/>
            <a:ext cx="257453" cy="275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8C622490-DFDC-7249-73CA-4CADAAEBBDED}"/>
              </a:ext>
            </a:extLst>
          </p:cNvPr>
          <p:cNvSpPr/>
          <p:nvPr/>
        </p:nvSpPr>
        <p:spPr>
          <a:xfrm>
            <a:off x="8459885" y="2658861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 =&gt; Brick id</a:t>
            </a:r>
            <a:endParaRPr lang="LID4096" dirty="0"/>
          </a:p>
        </p:txBody>
      </p:sp>
      <p:sp>
        <p:nvSpPr>
          <p:cNvPr id="13" name="Pil: højre 12">
            <a:extLst>
              <a:ext uri="{FF2B5EF4-FFF2-40B4-BE49-F238E27FC236}">
                <a16:creationId xmlns:a16="http://schemas.microsoft.com/office/drawing/2014/main" id="{706746BA-4957-CBC9-C9E5-10F906014AB5}"/>
              </a:ext>
            </a:extLst>
          </p:cNvPr>
          <p:cNvSpPr/>
          <p:nvPr/>
        </p:nvSpPr>
        <p:spPr>
          <a:xfrm>
            <a:off x="10067786" y="2982896"/>
            <a:ext cx="257453" cy="275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F7BBB175-BB6C-35D7-FE84-375C7F255941}"/>
              </a:ext>
            </a:extLst>
          </p:cNvPr>
          <p:cNvSpPr/>
          <p:nvPr/>
        </p:nvSpPr>
        <p:spPr>
          <a:xfrm>
            <a:off x="10468325" y="2673306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Sorting to sets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9695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ktangel 43">
            <a:extLst>
              <a:ext uri="{FF2B5EF4-FFF2-40B4-BE49-F238E27FC236}">
                <a16:creationId xmlns:a16="http://schemas.microsoft.com/office/drawing/2014/main" id="{04B4501B-1F27-2182-84C8-57C29F2CE969}"/>
              </a:ext>
            </a:extLst>
          </p:cNvPr>
          <p:cNvSpPr/>
          <p:nvPr/>
        </p:nvSpPr>
        <p:spPr>
          <a:xfrm>
            <a:off x="337229" y="347462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Bulk to conveyor</a:t>
            </a:r>
            <a:endParaRPr lang="LID4096" dirty="0"/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C494184B-780B-A24B-90CD-25D6E54647D9}"/>
              </a:ext>
            </a:extLst>
          </p:cNvPr>
          <p:cNvSpPr/>
          <p:nvPr/>
        </p:nvSpPr>
        <p:spPr>
          <a:xfrm>
            <a:off x="2345668" y="361906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line bricks</a:t>
            </a:r>
            <a:endParaRPr lang="LID4096" dirty="0"/>
          </a:p>
        </p:txBody>
      </p:sp>
      <p:sp>
        <p:nvSpPr>
          <p:cNvPr id="47" name="Tekstfelt 46">
            <a:extLst>
              <a:ext uri="{FF2B5EF4-FFF2-40B4-BE49-F238E27FC236}">
                <a16:creationId xmlns:a16="http://schemas.microsoft.com/office/drawing/2014/main" id="{04D2B0B4-AA9E-5116-72F1-090BC630736F}"/>
              </a:ext>
            </a:extLst>
          </p:cNvPr>
          <p:cNvSpPr txBox="1"/>
          <p:nvPr/>
        </p:nvSpPr>
        <p:spPr>
          <a:xfrm>
            <a:off x="778503" y="3812491"/>
            <a:ext cx="9588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done to track the single brick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PLC should be the master which triggers the cameras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vision system then simply reports to the PLC what the classification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PLC will also be in charge of updating the database and the running sets as described later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sz="2400" dirty="0"/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A42A6532-500F-2AA0-89CA-6DD7F3F2F35D}"/>
              </a:ext>
            </a:extLst>
          </p:cNvPr>
          <p:cNvSpPr/>
          <p:nvPr/>
        </p:nvSpPr>
        <p:spPr>
          <a:xfrm>
            <a:off x="4840347" y="1311293"/>
            <a:ext cx="1464816" cy="8827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PLC</a:t>
            </a:r>
            <a:endParaRPr lang="LID4096" dirty="0"/>
          </a:p>
        </p:txBody>
      </p:sp>
      <p:sp>
        <p:nvSpPr>
          <p:cNvPr id="49" name="Rektangel 48">
            <a:extLst>
              <a:ext uri="{FF2B5EF4-FFF2-40B4-BE49-F238E27FC236}">
                <a16:creationId xmlns:a16="http://schemas.microsoft.com/office/drawing/2014/main" id="{453ED22E-5D8F-7772-904F-D4DE469EF103}"/>
              </a:ext>
            </a:extLst>
          </p:cNvPr>
          <p:cNvSpPr/>
          <p:nvPr/>
        </p:nvSpPr>
        <p:spPr>
          <a:xfrm>
            <a:off x="2988498" y="2670230"/>
            <a:ext cx="1643971" cy="666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Vision system</a:t>
            </a:r>
            <a:endParaRPr lang="LID4096" dirty="0"/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72281791-3A0B-DED1-8C50-F99CE6C12F59}"/>
              </a:ext>
            </a:extLst>
          </p:cNvPr>
          <p:cNvSpPr/>
          <p:nvPr/>
        </p:nvSpPr>
        <p:spPr>
          <a:xfrm>
            <a:off x="4750768" y="2670229"/>
            <a:ext cx="1643971" cy="666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 and place</a:t>
            </a:r>
            <a:endParaRPr lang="LID4096" dirty="0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AC4A5DDD-356C-B46E-0F8C-0D2172AB7F7A}"/>
              </a:ext>
            </a:extLst>
          </p:cNvPr>
          <p:cNvSpPr/>
          <p:nvPr/>
        </p:nvSpPr>
        <p:spPr>
          <a:xfrm>
            <a:off x="6513038" y="2670228"/>
            <a:ext cx="1643971" cy="666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LID4096" dirty="0"/>
          </a:p>
        </p:txBody>
      </p:sp>
      <p:cxnSp>
        <p:nvCxnSpPr>
          <p:cNvPr id="54" name="Forbindelse: vinklet 53">
            <a:extLst>
              <a:ext uri="{FF2B5EF4-FFF2-40B4-BE49-F238E27FC236}">
                <a16:creationId xmlns:a16="http://schemas.microsoft.com/office/drawing/2014/main" id="{2BB338F9-1BFA-0AE5-6F37-21670DC7B502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rot="5400000">
            <a:off x="4453512" y="1550987"/>
            <a:ext cx="476216" cy="1762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Forbindelse: vinklet 55">
            <a:extLst>
              <a:ext uri="{FF2B5EF4-FFF2-40B4-BE49-F238E27FC236}">
                <a16:creationId xmlns:a16="http://schemas.microsoft.com/office/drawing/2014/main" id="{416C9F8F-3C04-AB46-1D20-F17EA362F752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 rot="5400000">
            <a:off x="5334648" y="2432121"/>
            <a:ext cx="47621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Forbindelse: vinklet 58">
            <a:extLst>
              <a:ext uri="{FF2B5EF4-FFF2-40B4-BE49-F238E27FC236}">
                <a16:creationId xmlns:a16="http://schemas.microsoft.com/office/drawing/2014/main" id="{032D2A0C-7107-ED4F-B12F-EE8D72B16C85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rot="16200000" flipH="1">
            <a:off x="6215782" y="1550986"/>
            <a:ext cx="476214" cy="17622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4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2A40E7A6-9201-2978-4341-938BD4C2DC65}"/>
              </a:ext>
            </a:extLst>
          </p:cNvPr>
          <p:cNvSpPr/>
          <p:nvPr/>
        </p:nvSpPr>
        <p:spPr>
          <a:xfrm>
            <a:off x="334833" y="380680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 sorting</a:t>
            </a:r>
            <a:endParaRPr lang="LID4096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9AA1156-157B-C81E-3237-E94CF00B6408}"/>
              </a:ext>
            </a:extLst>
          </p:cNvPr>
          <p:cNvSpPr/>
          <p:nvPr/>
        </p:nvSpPr>
        <p:spPr>
          <a:xfrm>
            <a:off x="2025220" y="380679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Weighting  and image collection</a:t>
            </a:r>
            <a:endParaRPr lang="LID4096" dirty="0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FE61F744-9E4C-A85C-715F-F582C042C9D6}"/>
              </a:ext>
            </a:extLst>
          </p:cNvPr>
          <p:cNvSpPr/>
          <p:nvPr/>
        </p:nvSpPr>
        <p:spPr>
          <a:xfrm>
            <a:off x="3715607" y="380679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 =&gt; Brick id</a:t>
            </a:r>
            <a:endParaRPr lang="LID4096" dirty="0"/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521A6080-C9A7-E47B-6304-0591D9CB1B95}"/>
              </a:ext>
            </a:extLst>
          </p:cNvPr>
          <p:cNvGrpSpPr/>
          <p:nvPr/>
        </p:nvGrpSpPr>
        <p:grpSpPr>
          <a:xfrm>
            <a:off x="807668" y="1905611"/>
            <a:ext cx="991981" cy="227941"/>
            <a:chOff x="1958630" y="1704904"/>
            <a:chExt cx="991981" cy="227941"/>
          </a:xfrm>
        </p:grpSpPr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AF729E9A-2977-7758-42AF-279C224DFED6}"/>
                </a:ext>
              </a:extLst>
            </p:cNvPr>
            <p:cNvSpPr/>
            <p:nvPr/>
          </p:nvSpPr>
          <p:spPr>
            <a:xfrm>
              <a:off x="1958630" y="1818612"/>
              <a:ext cx="106018" cy="63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D5204C7C-EFBF-98F8-948E-445DE8A1288D}"/>
                </a:ext>
              </a:extLst>
            </p:cNvPr>
            <p:cNvSpPr/>
            <p:nvPr/>
          </p:nvSpPr>
          <p:spPr>
            <a:xfrm rot="2305582">
              <a:off x="2133182" y="1740668"/>
              <a:ext cx="150576" cy="1921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DE6D6300-2F1D-9D5C-0BB5-3E7406BC19B1}"/>
                </a:ext>
              </a:extLst>
            </p:cNvPr>
            <p:cNvSpPr/>
            <p:nvPr/>
          </p:nvSpPr>
          <p:spPr>
            <a:xfrm rot="19900135">
              <a:off x="2602619" y="1704904"/>
              <a:ext cx="45719" cy="1781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165DD6E4-83FE-6D22-7230-EE10F98901F5}"/>
                </a:ext>
              </a:extLst>
            </p:cNvPr>
            <p:cNvSpPr/>
            <p:nvPr/>
          </p:nvSpPr>
          <p:spPr>
            <a:xfrm rot="605717">
              <a:off x="2448564" y="1816819"/>
              <a:ext cx="106018" cy="962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2213839F-F494-04F5-60DC-1206EE3BD54A}"/>
                </a:ext>
              </a:extLst>
            </p:cNvPr>
            <p:cNvSpPr/>
            <p:nvPr/>
          </p:nvSpPr>
          <p:spPr>
            <a:xfrm rot="20096702">
              <a:off x="2810404" y="1828156"/>
              <a:ext cx="140207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440CFFCC-08D6-3F02-45F7-7E7CFE289ACB}"/>
              </a:ext>
            </a:extLst>
          </p:cNvPr>
          <p:cNvGrpSpPr/>
          <p:nvPr/>
        </p:nvGrpSpPr>
        <p:grpSpPr>
          <a:xfrm>
            <a:off x="2471119" y="1485754"/>
            <a:ext cx="2088181" cy="1025855"/>
            <a:chOff x="1958630" y="1704904"/>
            <a:chExt cx="991981" cy="229723"/>
          </a:xfrm>
        </p:grpSpPr>
        <p:sp>
          <p:nvSpPr>
            <p:cNvPr id="26" name="Rektangel 25">
              <a:extLst>
                <a:ext uri="{FF2B5EF4-FFF2-40B4-BE49-F238E27FC236}">
                  <a16:creationId xmlns:a16="http://schemas.microsoft.com/office/drawing/2014/main" id="{AC8B1D32-CA54-87D2-5AA7-72C28B78BD1F}"/>
                </a:ext>
              </a:extLst>
            </p:cNvPr>
            <p:cNvSpPr/>
            <p:nvPr/>
          </p:nvSpPr>
          <p:spPr>
            <a:xfrm>
              <a:off x="1958630" y="1818612"/>
              <a:ext cx="106018" cy="63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7" name="Rektangel 26">
              <a:extLst>
                <a:ext uri="{FF2B5EF4-FFF2-40B4-BE49-F238E27FC236}">
                  <a16:creationId xmlns:a16="http://schemas.microsoft.com/office/drawing/2014/main" id="{5E8B790E-4609-8443-4176-EBEC49C0FCFA}"/>
                </a:ext>
              </a:extLst>
            </p:cNvPr>
            <p:cNvSpPr/>
            <p:nvPr/>
          </p:nvSpPr>
          <p:spPr>
            <a:xfrm rot="2305582">
              <a:off x="2181704" y="1742450"/>
              <a:ext cx="150576" cy="1921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25D24CBB-6D68-FA98-BA14-E23E42BF84BD}"/>
                </a:ext>
              </a:extLst>
            </p:cNvPr>
            <p:cNvSpPr/>
            <p:nvPr/>
          </p:nvSpPr>
          <p:spPr>
            <a:xfrm rot="19900135">
              <a:off x="2602619" y="1704904"/>
              <a:ext cx="45719" cy="1781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D39BBC36-4EE3-0CA3-650A-EAEEEB7604D7}"/>
                </a:ext>
              </a:extLst>
            </p:cNvPr>
            <p:cNvSpPr/>
            <p:nvPr/>
          </p:nvSpPr>
          <p:spPr>
            <a:xfrm rot="605717">
              <a:off x="2448564" y="1816819"/>
              <a:ext cx="106018" cy="962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4934E20E-0027-2A75-4C70-304AF5B39B87}"/>
                </a:ext>
              </a:extLst>
            </p:cNvPr>
            <p:cNvSpPr/>
            <p:nvPr/>
          </p:nvSpPr>
          <p:spPr>
            <a:xfrm rot="20096702">
              <a:off x="2810404" y="1828156"/>
              <a:ext cx="140207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31" name="Tekstfelt 30">
            <a:extLst>
              <a:ext uri="{FF2B5EF4-FFF2-40B4-BE49-F238E27FC236}">
                <a16:creationId xmlns:a16="http://schemas.microsoft.com/office/drawing/2014/main" id="{440CE0B4-FFDD-1F42-2D0A-B5FDDD6D1B55}"/>
              </a:ext>
            </a:extLst>
          </p:cNvPr>
          <p:cNvSpPr txBox="1"/>
          <p:nvPr/>
        </p:nvSpPr>
        <p:spPr>
          <a:xfrm>
            <a:off x="647700" y="2517171"/>
            <a:ext cx="10680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 bricks should be size and/or color sorted into a number of categories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will make it simpler to categorize with a series of different CNN each specializing in that size/color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shape of the brick could be added with a 2D laser line on the belt.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added info each brick could also be weighed.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could be necessary to get a second images after a flipping of the brick.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neither images are conclusive the brick would end up in the rerun bucket.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images should be saved with </a:t>
            </a:r>
            <a:r>
              <a:rPr lang="en-US" sz="2400" dirty="0" err="1"/>
              <a:t>prod_id</a:t>
            </a:r>
            <a:r>
              <a:rPr lang="en-US" sz="2400" dirty="0"/>
              <a:t> possible in the cloud or on a sperate 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sz="2400" dirty="0"/>
          </a:p>
        </p:txBody>
      </p:sp>
      <p:grpSp>
        <p:nvGrpSpPr>
          <p:cNvPr id="32" name="Gruppe 31">
            <a:extLst>
              <a:ext uri="{FF2B5EF4-FFF2-40B4-BE49-F238E27FC236}">
                <a16:creationId xmlns:a16="http://schemas.microsoft.com/office/drawing/2014/main" id="{6DD3D480-EDD1-6332-7325-65F5E9A6644D}"/>
              </a:ext>
            </a:extLst>
          </p:cNvPr>
          <p:cNvGrpSpPr/>
          <p:nvPr/>
        </p:nvGrpSpPr>
        <p:grpSpPr>
          <a:xfrm rot="9123690">
            <a:off x="5299082" y="1574549"/>
            <a:ext cx="1792368" cy="925827"/>
            <a:chOff x="1958630" y="1704904"/>
            <a:chExt cx="991981" cy="229723"/>
          </a:xfrm>
          <a:solidFill>
            <a:srgbClr val="7030A0"/>
          </a:solidFill>
        </p:grpSpPr>
        <p:sp>
          <p:nvSpPr>
            <p:cNvPr id="33" name="Rektangel 32">
              <a:extLst>
                <a:ext uri="{FF2B5EF4-FFF2-40B4-BE49-F238E27FC236}">
                  <a16:creationId xmlns:a16="http://schemas.microsoft.com/office/drawing/2014/main" id="{E2B2335C-D25A-64C2-B01D-70D4FB37C8E9}"/>
                </a:ext>
              </a:extLst>
            </p:cNvPr>
            <p:cNvSpPr/>
            <p:nvPr/>
          </p:nvSpPr>
          <p:spPr>
            <a:xfrm>
              <a:off x="1958630" y="1818612"/>
              <a:ext cx="106018" cy="6319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34" name="Rektangel 33">
              <a:extLst>
                <a:ext uri="{FF2B5EF4-FFF2-40B4-BE49-F238E27FC236}">
                  <a16:creationId xmlns:a16="http://schemas.microsoft.com/office/drawing/2014/main" id="{30C3F28B-5399-DFF5-F95A-E54BDAC13FBE}"/>
                </a:ext>
              </a:extLst>
            </p:cNvPr>
            <p:cNvSpPr/>
            <p:nvPr/>
          </p:nvSpPr>
          <p:spPr>
            <a:xfrm rot="2305582">
              <a:off x="2181704" y="1742450"/>
              <a:ext cx="150576" cy="1921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35" name="Rektangel 34">
              <a:extLst>
                <a:ext uri="{FF2B5EF4-FFF2-40B4-BE49-F238E27FC236}">
                  <a16:creationId xmlns:a16="http://schemas.microsoft.com/office/drawing/2014/main" id="{CF0F2C98-1731-DFF5-37DA-D5D7DF5BB74C}"/>
                </a:ext>
              </a:extLst>
            </p:cNvPr>
            <p:cNvSpPr/>
            <p:nvPr/>
          </p:nvSpPr>
          <p:spPr>
            <a:xfrm rot="19900135">
              <a:off x="2602619" y="1704904"/>
              <a:ext cx="45719" cy="178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36" name="Rektangel 35">
              <a:extLst>
                <a:ext uri="{FF2B5EF4-FFF2-40B4-BE49-F238E27FC236}">
                  <a16:creationId xmlns:a16="http://schemas.microsoft.com/office/drawing/2014/main" id="{F85B71B0-2179-C21B-8C99-1D741AB5D3A9}"/>
                </a:ext>
              </a:extLst>
            </p:cNvPr>
            <p:cNvSpPr/>
            <p:nvPr/>
          </p:nvSpPr>
          <p:spPr>
            <a:xfrm rot="605717">
              <a:off x="2448564" y="1816819"/>
              <a:ext cx="106018" cy="96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37" name="Rektangel 36">
              <a:extLst>
                <a:ext uri="{FF2B5EF4-FFF2-40B4-BE49-F238E27FC236}">
                  <a16:creationId xmlns:a16="http://schemas.microsoft.com/office/drawing/2014/main" id="{5E802290-B624-42BC-9958-DEBB28185C50}"/>
                </a:ext>
              </a:extLst>
            </p:cNvPr>
            <p:cNvSpPr/>
            <p:nvPr/>
          </p:nvSpPr>
          <p:spPr>
            <a:xfrm rot="20096702">
              <a:off x="2810404" y="1828156"/>
              <a:ext cx="140207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grpSp>
        <p:nvGrpSpPr>
          <p:cNvPr id="38" name="Gruppe 37">
            <a:extLst>
              <a:ext uri="{FF2B5EF4-FFF2-40B4-BE49-F238E27FC236}">
                <a16:creationId xmlns:a16="http://schemas.microsoft.com/office/drawing/2014/main" id="{0FECC509-C609-3757-03E5-B5D74AC040AC}"/>
              </a:ext>
            </a:extLst>
          </p:cNvPr>
          <p:cNvGrpSpPr/>
          <p:nvPr/>
        </p:nvGrpSpPr>
        <p:grpSpPr>
          <a:xfrm rot="19736289">
            <a:off x="7547629" y="1884956"/>
            <a:ext cx="832645" cy="268725"/>
            <a:chOff x="1958630" y="1704904"/>
            <a:chExt cx="991981" cy="229723"/>
          </a:xfrm>
          <a:solidFill>
            <a:srgbClr val="FFFF00"/>
          </a:solidFill>
        </p:grpSpPr>
        <p:sp>
          <p:nvSpPr>
            <p:cNvPr id="39" name="Rektangel 38">
              <a:extLst>
                <a:ext uri="{FF2B5EF4-FFF2-40B4-BE49-F238E27FC236}">
                  <a16:creationId xmlns:a16="http://schemas.microsoft.com/office/drawing/2014/main" id="{5172AC9A-0FEA-16F3-D211-E5C5532FF6E3}"/>
                </a:ext>
              </a:extLst>
            </p:cNvPr>
            <p:cNvSpPr/>
            <p:nvPr/>
          </p:nvSpPr>
          <p:spPr>
            <a:xfrm>
              <a:off x="1958630" y="1818612"/>
              <a:ext cx="106018" cy="6319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40" name="Rektangel 39">
              <a:extLst>
                <a:ext uri="{FF2B5EF4-FFF2-40B4-BE49-F238E27FC236}">
                  <a16:creationId xmlns:a16="http://schemas.microsoft.com/office/drawing/2014/main" id="{F1CAC36A-C5F8-2118-2D99-3DA410B1D1DC}"/>
                </a:ext>
              </a:extLst>
            </p:cNvPr>
            <p:cNvSpPr/>
            <p:nvPr/>
          </p:nvSpPr>
          <p:spPr>
            <a:xfrm rot="2305582">
              <a:off x="2181704" y="1742450"/>
              <a:ext cx="150576" cy="1921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41" name="Rektangel 40">
              <a:extLst>
                <a:ext uri="{FF2B5EF4-FFF2-40B4-BE49-F238E27FC236}">
                  <a16:creationId xmlns:a16="http://schemas.microsoft.com/office/drawing/2014/main" id="{9113B703-F035-B853-C408-A98B371E8B1E}"/>
                </a:ext>
              </a:extLst>
            </p:cNvPr>
            <p:cNvSpPr/>
            <p:nvPr/>
          </p:nvSpPr>
          <p:spPr>
            <a:xfrm rot="19900135">
              <a:off x="2602619" y="1704904"/>
              <a:ext cx="45719" cy="178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42" name="Rektangel 41">
              <a:extLst>
                <a:ext uri="{FF2B5EF4-FFF2-40B4-BE49-F238E27FC236}">
                  <a16:creationId xmlns:a16="http://schemas.microsoft.com/office/drawing/2014/main" id="{2DFA5524-F3BD-1633-CB1D-03E439CBB3B4}"/>
                </a:ext>
              </a:extLst>
            </p:cNvPr>
            <p:cNvSpPr/>
            <p:nvPr/>
          </p:nvSpPr>
          <p:spPr>
            <a:xfrm rot="605717">
              <a:off x="2448564" y="1816819"/>
              <a:ext cx="106018" cy="96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43" name="Rektangel 42">
              <a:extLst>
                <a:ext uri="{FF2B5EF4-FFF2-40B4-BE49-F238E27FC236}">
                  <a16:creationId xmlns:a16="http://schemas.microsoft.com/office/drawing/2014/main" id="{8182B415-D781-5583-9B38-310C54EEB8FC}"/>
                </a:ext>
              </a:extLst>
            </p:cNvPr>
            <p:cNvSpPr/>
            <p:nvPr/>
          </p:nvSpPr>
          <p:spPr>
            <a:xfrm rot="20096702">
              <a:off x="2810404" y="1828156"/>
              <a:ext cx="140207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118318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8B79D8FA-9693-828C-1E0B-35E920201F2B}"/>
              </a:ext>
            </a:extLst>
          </p:cNvPr>
          <p:cNvSpPr/>
          <p:nvPr/>
        </p:nvSpPr>
        <p:spPr>
          <a:xfrm>
            <a:off x="155046" y="105193"/>
            <a:ext cx="1464816" cy="92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Sorting to sets</a:t>
            </a:r>
            <a:endParaRPr lang="LID4096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B33EE3C4-1B44-5622-996E-97A6B4DD4C7E}"/>
              </a:ext>
            </a:extLst>
          </p:cNvPr>
          <p:cNvSpPr/>
          <p:nvPr/>
        </p:nvSpPr>
        <p:spPr>
          <a:xfrm>
            <a:off x="887453" y="3148810"/>
            <a:ext cx="9470920" cy="4273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26" name="Picture 2" descr="Top 10 Pick and Place Robot Suppliers - EVS Robot">
            <a:extLst>
              <a:ext uri="{FF2B5EF4-FFF2-40B4-BE49-F238E27FC236}">
                <a16:creationId xmlns:a16="http://schemas.microsoft.com/office/drawing/2014/main" id="{3198FFF3-F959-135D-2572-A8EE72D59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53" y="2141852"/>
            <a:ext cx="1791740" cy="100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op 10 Pick and Place Robot Suppliers - EVS Robot">
            <a:extLst>
              <a:ext uri="{FF2B5EF4-FFF2-40B4-BE49-F238E27FC236}">
                <a16:creationId xmlns:a16="http://schemas.microsoft.com/office/drawing/2014/main" id="{5D780EB9-755A-CA6B-39CD-2C2945E1E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392" y="2113796"/>
            <a:ext cx="1791740" cy="100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op 10 Pick and Place Robot Suppliers - EVS Robot">
            <a:extLst>
              <a:ext uri="{FF2B5EF4-FFF2-40B4-BE49-F238E27FC236}">
                <a16:creationId xmlns:a16="http://schemas.microsoft.com/office/drawing/2014/main" id="{3CC2463D-E6D4-4714-735A-880D5705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331" y="2103804"/>
            <a:ext cx="1791740" cy="100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op 10 Pick and Place Robot Suppliers - EVS Robot">
            <a:extLst>
              <a:ext uri="{FF2B5EF4-FFF2-40B4-BE49-F238E27FC236}">
                <a16:creationId xmlns:a16="http://schemas.microsoft.com/office/drawing/2014/main" id="{E672B3E8-8453-9800-4290-A2E0F67FE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70" y="2142941"/>
            <a:ext cx="1791740" cy="100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ktangel 13">
            <a:extLst>
              <a:ext uri="{FF2B5EF4-FFF2-40B4-BE49-F238E27FC236}">
                <a16:creationId xmlns:a16="http://schemas.microsoft.com/office/drawing/2014/main" id="{8881E87B-597B-4178-6774-BB27556DA673}"/>
              </a:ext>
            </a:extLst>
          </p:cNvPr>
          <p:cNvSpPr/>
          <p:nvPr/>
        </p:nvSpPr>
        <p:spPr>
          <a:xfrm>
            <a:off x="887454" y="1223410"/>
            <a:ext cx="1791739" cy="856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Set_id</a:t>
            </a:r>
            <a:r>
              <a:rPr lang="en-US" dirty="0"/>
              <a:t> =251</a:t>
            </a:r>
            <a:endParaRPr lang="LID4096" dirty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B984D55B-9B07-27D8-1033-221DC5B8C9CE}"/>
              </a:ext>
            </a:extLst>
          </p:cNvPr>
          <p:cNvSpPr/>
          <p:nvPr/>
        </p:nvSpPr>
        <p:spPr>
          <a:xfrm>
            <a:off x="2802391" y="1209297"/>
            <a:ext cx="1791739" cy="856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Set_id</a:t>
            </a:r>
            <a:r>
              <a:rPr lang="en-US" dirty="0"/>
              <a:t> =211</a:t>
            </a:r>
            <a:endParaRPr lang="LID4096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8042C10B-174D-491C-2260-57F6E84FCBC9}"/>
              </a:ext>
            </a:extLst>
          </p:cNvPr>
          <p:cNvSpPr/>
          <p:nvPr/>
        </p:nvSpPr>
        <p:spPr>
          <a:xfrm>
            <a:off x="4741581" y="1223411"/>
            <a:ext cx="1791739" cy="856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Set_id</a:t>
            </a:r>
            <a:r>
              <a:rPr lang="en-US" dirty="0"/>
              <a:t> =251</a:t>
            </a:r>
            <a:endParaRPr lang="LID4096" dirty="0"/>
          </a:p>
        </p:txBody>
      </p: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2C7B5E55-55EE-BE41-6AEB-285E7FED9563}"/>
              </a:ext>
            </a:extLst>
          </p:cNvPr>
          <p:cNvGrpSpPr/>
          <p:nvPr/>
        </p:nvGrpSpPr>
        <p:grpSpPr>
          <a:xfrm>
            <a:off x="1196629" y="1796746"/>
            <a:ext cx="944737" cy="175487"/>
            <a:chOff x="1958630" y="1745632"/>
            <a:chExt cx="944737" cy="175487"/>
          </a:xfrm>
        </p:grpSpPr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10F677D7-3D78-D5B2-5ECC-4A8E43A9E8ED}"/>
                </a:ext>
              </a:extLst>
            </p:cNvPr>
            <p:cNvSpPr/>
            <p:nvPr/>
          </p:nvSpPr>
          <p:spPr>
            <a:xfrm>
              <a:off x="1958630" y="1818612"/>
              <a:ext cx="106018" cy="63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3B372FC4-A30C-0D1F-5DC4-E317ABA58CA7}"/>
                </a:ext>
              </a:extLst>
            </p:cNvPr>
            <p:cNvSpPr/>
            <p:nvPr/>
          </p:nvSpPr>
          <p:spPr>
            <a:xfrm rot="2305582">
              <a:off x="2097925" y="1841837"/>
              <a:ext cx="106018" cy="63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393C73FC-A779-335A-85A7-1B6E1ADEBFB5}"/>
                </a:ext>
              </a:extLst>
            </p:cNvPr>
            <p:cNvSpPr/>
            <p:nvPr/>
          </p:nvSpPr>
          <p:spPr>
            <a:xfrm rot="19900135">
              <a:off x="2298991" y="1790012"/>
              <a:ext cx="106018" cy="9626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DFAA5848-DCF8-6436-BBE4-2B7F5BF2E56B}"/>
                </a:ext>
              </a:extLst>
            </p:cNvPr>
            <p:cNvSpPr/>
            <p:nvPr/>
          </p:nvSpPr>
          <p:spPr>
            <a:xfrm rot="605717">
              <a:off x="2448564" y="1816819"/>
              <a:ext cx="106018" cy="962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EC53B5A-CC10-A333-973F-29535B288F23}"/>
                </a:ext>
              </a:extLst>
            </p:cNvPr>
            <p:cNvSpPr/>
            <p:nvPr/>
          </p:nvSpPr>
          <p:spPr>
            <a:xfrm rot="15721731">
              <a:off x="2642624" y="1792876"/>
              <a:ext cx="140207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61648B2A-0599-909A-BABF-C12CE89FE87E}"/>
                </a:ext>
              </a:extLst>
            </p:cNvPr>
            <p:cNvSpPr/>
            <p:nvPr/>
          </p:nvSpPr>
          <p:spPr>
            <a:xfrm rot="18027313">
              <a:off x="2810404" y="1828156"/>
              <a:ext cx="140207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D70ED243-CEB4-10DA-948D-2AD15593E26C}"/>
              </a:ext>
            </a:extLst>
          </p:cNvPr>
          <p:cNvGrpSpPr/>
          <p:nvPr/>
        </p:nvGrpSpPr>
        <p:grpSpPr>
          <a:xfrm>
            <a:off x="3143946" y="1753525"/>
            <a:ext cx="991981" cy="227941"/>
            <a:chOff x="1958630" y="1704904"/>
            <a:chExt cx="991981" cy="227941"/>
          </a:xfrm>
        </p:grpSpPr>
        <p:sp>
          <p:nvSpPr>
            <p:cNvPr id="27" name="Rektangel 26">
              <a:extLst>
                <a:ext uri="{FF2B5EF4-FFF2-40B4-BE49-F238E27FC236}">
                  <a16:creationId xmlns:a16="http://schemas.microsoft.com/office/drawing/2014/main" id="{BF999A7B-5188-5F85-5A6A-0310B4A735BA}"/>
                </a:ext>
              </a:extLst>
            </p:cNvPr>
            <p:cNvSpPr/>
            <p:nvPr/>
          </p:nvSpPr>
          <p:spPr>
            <a:xfrm>
              <a:off x="1958630" y="1818612"/>
              <a:ext cx="106018" cy="63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2AA20B74-5EAB-308B-15DE-8FE72BDA69FE}"/>
                </a:ext>
              </a:extLst>
            </p:cNvPr>
            <p:cNvSpPr/>
            <p:nvPr/>
          </p:nvSpPr>
          <p:spPr>
            <a:xfrm rot="2305582">
              <a:off x="2133182" y="1740668"/>
              <a:ext cx="150576" cy="1921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2D0D47E3-EFB3-A209-549F-4031AE0B0466}"/>
                </a:ext>
              </a:extLst>
            </p:cNvPr>
            <p:cNvSpPr/>
            <p:nvPr/>
          </p:nvSpPr>
          <p:spPr>
            <a:xfrm rot="19900135">
              <a:off x="2602619" y="1704904"/>
              <a:ext cx="45719" cy="1781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86678A1A-CC93-2B38-0143-06BBC1C94A89}"/>
                </a:ext>
              </a:extLst>
            </p:cNvPr>
            <p:cNvSpPr/>
            <p:nvPr/>
          </p:nvSpPr>
          <p:spPr>
            <a:xfrm rot="605717">
              <a:off x="2448564" y="1816819"/>
              <a:ext cx="106018" cy="962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024" name="Rektangel 1023">
              <a:extLst>
                <a:ext uri="{FF2B5EF4-FFF2-40B4-BE49-F238E27FC236}">
                  <a16:creationId xmlns:a16="http://schemas.microsoft.com/office/drawing/2014/main" id="{BCD85F63-5966-60CE-6ADB-09FA1CA7C0EE}"/>
                </a:ext>
              </a:extLst>
            </p:cNvPr>
            <p:cNvSpPr/>
            <p:nvPr/>
          </p:nvSpPr>
          <p:spPr>
            <a:xfrm rot="20096702">
              <a:off x="2810404" y="1828156"/>
              <a:ext cx="140207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1033" name="Rektangel 1032">
            <a:extLst>
              <a:ext uri="{FF2B5EF4-FFF2-40B4-BE49-F238E27FC236}">
                <a16:creationId xmlns:a16="http://schemas.microsoft.com/office/drawing/2014/main" id="{FA87E313-5D1B-AD84-D844-24B2266EB710}"/>
              </a:ext>
            </a:extLst>
          </p:cNvPr>
          <p:cNvSpPr/>
          <p:nvPr/>
        </p:nvSpPr>
        <p:spPr>
          <a:xfrm>
            <a:off x="6656518" y="1209297"/>
            <a:ext cx="1791739" cy="856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Set_id</a:t>
            </a:r>
            <a:r>
              <a:rPr lang="en-US" dirty="0"/>
              <a:t> =2</a:t>
            </a:r>
            <a:endParaRPr lang="LID4096" dirty="0"/>
          </a:p>
        </p:txBody>
      </p:sp>
      <p:grpSp>
        <p:nvGrpSpPr>
          <p:cNvPr id="1034" name="Gruppe 1033">
            <a:extLst>
              <a:ext uri="{FF2B5EF4-FFF2-40B4-BE49-F238E27FC236}">
                <a16:creationId xmlns:a16="http://schemas.microsoft.com/office/drawing/2014/main" id="{8F68439B-D6DC-9A00-592F-FF8B12132EBE}"/>
              </a:ext>
            </a:extLst>
          </p:cNvPr>
          <p:cNvGrpSpPr/>
          <p:nvPr/>
        </p:nvGrpSpPr>
        <p:grpSpPr>
          <a:xfrm>
            <a:off x="1117630" y="3274757"/>
            <a:ext cx="4635469" cy="205357"/>
            <a:chOff x="1958630" y="1745632"/>
            <a:chExt cx="944737" cy="175487"/>
          </a:xfrm>
        </p:grpSpPr>
        <p:sp>
          <p:nvSpPr>
            <p:cNvPr id="1035" name="Rektangel 1034">
              <a:extLst>
                <a:ext uri="{FF2B5EF4-FFF2-40B4-BE49-F238E27FC236}">
                  <a16:creationId xmlns:a16="http://schemas.microsoft.com/office/drawing/2014/main" id="{08D94053-E0F9-2D8D-3B7F-8AF02E4DBAE6}"/>
                </a:ext>
              </a:extLst>
            </p:cNvPr>
            <p:cNvSpPr/>
            <p:nvPr/>
          </p:nvSpPr>
          <p:spPr>
            <a:xfrm>
              <a:off x="1958630" y="1818612"/>
              <a:ext cx="106018" cy="63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036" name="Rektangel 1035">
              <a:extLst>
                <a:ext uri="{FF2B5EF4-FFF2-40B4-BE49-F238E27FC236}">
                  <a16:creationId xmlns:a16="http://schemas.microsoft.com/office/drawing/2014/main" id="{80BBB4B4-1485-3A05-AD66-19D60B4207EB}"/>
                </a:ext>
              </a:extLst>
            </p:cNvPr>
            <p:cNvSpPr/>
            <p:nvPr/>
          </p:nvSpPr>
          <p:spPr>
            <a:xfrm rot="2305582">
              <a:off x="2138044" y="1768947"/>
              <a:ext cx="47607" cy="1104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037" name="Rektangel 1036">
              <a:extLst>
                <a:ext uri="{FF2B5EF4-FFF2-40B4-BE49-F238E27FC236}">
                  <a16:creationId xmlns:a16="http://schemas.microsoft.com/office/drawing/2014/main" id="{ECFD4A83-D8F4-B892-45FB-2B83608B8F26}"/>
                </a:ext>
              </a:extLst>
            </p:cNvPr>
            <p:cNvSpPr/>
            <p:nvPr/>
          </p:nvSpPr>
          <p:spPr>
            <a:xfrm rot="1138838">
              <a:off x="2299558" y="1775801"/>
              <a:ext cx="59659" cy="783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038" name="Rektangel 1037">
              <a:extLst>
                <a:ext uri="{FF2B5EF4-FFF2-40B4-BE49-F238E27FC236}">
                  <a16:creationId xmlns:a16="http://schemas.microsoft.com/office/drawing/2014/main" id="{6240CDED-7AB9-602A-80AB-A5120683EDFA}"/>
                </a:ext>
              </a:extLst>
            </p:cNvPr>
            <p:cNvSpPr/>
            <p:nvPr/>
          </p:nvSpPr>
          <p:spPr>
            <a:xfrm rot="605717">
              <a:off x="2494684" y="1815043"/>
              <a:ext cx="60471" cy="89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039" name="Rektangel 1038">
              <a:extLst>
                <a:ext uri="{FF2B5EF4-FFF2-40B4-BE49-F238E27FC236}">
                  <a16:creationId xmlns:a16="http://schemas.microsoft.com/office/drawing/2014/main" id="{57D5C695-8D9F-A78D-892B-1DD0D8382B6D}"/>
                </a:ext>
              </a:extLst>
            </p:cNvPr>
            <p:cNvSpPr/>
            <p:nvPr/>
          </p:nvSpPr>
          <p:spPr>
            <a:xfrm rot="15721731">
              <a:off x="2642624" y="1792876"/>
              <a:ext cx="140207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040" name="Rektangel 1039">
              <a:extLst>
                <a:ext uri="{FF2B5EF4-FFF2-40B4-BE49-F238E27FC236}">
                  <a16:creationId xmlns:a16="http://schemas.microsoft.com/office/drawing/2014/main" id="{78AB8A64-5A3E-593D-D9DC-4B8C41090E67}"/>
                </a:ext>
              </a:extLst>
            </p:cNvPr>
            <p:cNvSpPr/>
            <p:nvPr/>
          </p:nvSpPr>
          <p:spPr>
            <a:xfrm rot="18027313">
              <a:off x="2810404" y="1828156"/>
              <a:ext cx="140207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1041" name="Tekstfelt 1040">
            <a:extLst>
              <a:ext uri="{FF2B5EF4-FFF2-40B4-BE49-F238E27FC236}">
                <a16:creationId xmlns:a16="http://schemas.microsoft.com/office/drawing/2014/main" id="{C6CAAA0E-01CB-4814-B77F-8A44F1A0903C}"/>
              </a:ext>
            </a:extLst>
          </p:cNvPr>
          <p:cNvSpPr txBox="1"/>
          <p:nvPr/>
        </p:nvSpPr>
        <p:spPr>
          <a:xfrm>
            <a:off x="393699" y="3798284"/>
            <a:ext cx="114684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 station has its own robot/bucket and its own running set that it is working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a brick comes by that is not yet in the set but is needed the bucket will 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running set will then be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Once a set is complete a picture will be taken of the set. This could work as a validation.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complete set will then be packed and a new set will be started at the station.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At the end all the bricks which does not fit a running set will end 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should be at least twice as many stations as different sets if we expect all to be sorted. </a:t>
            </a:r>
            <a:endParaRPr lang="LID4096" sz="2400" dirty="0"/>
          </a:p>
        </p:txBody>
      </p:sp>
      <p:sp>
        <p:nvSpPr>
          <p:cNvPr id="1044" name="Pil: højre 1043">
            <a:extLst>
              <a:ext uri="{FF2B5EF4-FFF2-40B4-BE49-F238E27FC236}">
                <a16:creationId xmlns:a16="http://schemas.microsoft.com/office/drawing/2014/main" id="{E3FBD278-7F88-ED86-12F5-4821269EA729}"/>
              </a:ext>
            </a:extLst>
          </p:cNvPr>
          <p:cNvSpPr/>
          <p:nvPr/>
        </p:nvSpPr>
        <p:spPr>
          <a:xfrm>
            <a:off x="6341712" y="3242454"/>
            <a:ext cx="2984093" cy="2551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45" name="Picture 2" descr="Top 10 Pick and Place Robot Suppliers - EVS Robot">
            <a:extLst>
              <a:ext uri="{FF2B5EF4-FFF2-40B4-BE49-F238E27FC236}">
                <a16:creationId xmlns:a16="http://schemas.microsoft.com/office/drawing/2014/main" id="{3FA62EA7-5C77-626D-68A0-7A3B3078B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633" y="2141852"/>
            <a:ext cx="1791740" cy="100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ktangel 1045">
            <a:extLst>
              <a:ext uri="{FF2B5EF4-FFF2-40B4-BE49-F238E27FC236}">
                <a16:creationId xmlns:a16="http://schemas.microsoft.com/office/drawing/2014/main" id="{0307D1A4-F227-A98E-12AA-0AE00CB1C75F}"/>
              </a:ext>
            </a:extLst>
          </p:cNvPr>
          <p:cNvSpPr/>
          <p:nvPr/>
        </p:nvSpPr>
        <p:spPr>
          <a:xfrm>
            <a:off x="8590881" y="1208208"/>
            <a:ext cx="1791739" cy="856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Set_id</a:t>
            </a:r>
            <a:r>
              <a:rPr lang="en-US" dirty="0"/>
              <a:t> =42</a:t>
            </a:r>
            <a:endParaRPr lang="LID4096" dirty="0"/>
          </a:p>
        </p:txBody>
      </p:sp>
      <p:grpSp>
        <p:nvGrpSpPr>
          <p:cNvPr id="1047" name="Gruppe 1046">
            <a:extLst>
              <a:ext uri="{FF2B5EF4-FFF2-40B4-BE49-F238E27FC236}">
                <a16:creationId xmlns:a16="http://schemas.microsoft.com/office/drawing/2014/main" id="{9B9A7AF8-086E-E253-4051-2C93D5147C3E}"/>
              </a:ext>
            </a:extLst>
          </p:cNvPr>
          <p:cNvGrpSpPr/>
          <p:nvPr/>
        </p:nvGrpSpPr>
        <p:grpSpPr>
          <a:xfrm>
            <a:off x="8966512" y="1296462"/>
            <a:ext cx="991981" cy="227941"/>
            <a:chOff x="1958630" y="1704904"/>
            <a:chExt cx="991981" cy="227941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48" name="Rektangel 1047">
              <a:extLst>
                <a:ext uri="{FF2B5EF4-FFF2-40B4-BE49-F238E27FC236}">
                  <a16:creationId xmlns:a16="http://schemas.microsoft.com/office/drawing/2014/main" id="{EEAE3403-A8BF-5301-BA7E-FD60810542AE}"/>
                </a:ext>
              </a:extLst>
            </p:cNvPr>
            <p:cNvSpPr/>
            <p:nvPr/>
          </p:nvSpPr>
          <p:spPr>
            <a:xfrm>
              <a:off x="1958630" y="1818612"/>
              <a:ext cx="106018" cy="6319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049" name="Rektangel 1048">
              <a:extLst>
                <a:ext uri="{FF2B5EF4-FFF2-40B4-BE49-F238E27FC236}">
                  <a16:creationId xmlns:a16="http://schemas.microsoft.com/office/drawing/2014/main" id="{3FDDD01B-CE15-7751-F44E-214B53130636}"/>
                </a:ext>
              </a:extLst>
            </p:cNvPr>
            <p:cNvSpPr/>
            <p:nvPr/>
          </p:nvSpPr>
          <p:spPr>
            <a:xfrm rot="2305582">
              <a:off x="2133182" y="1740668"/>
              <a:ext cx="150576" cy="1921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050" name="Rektangel 1049">
              <a:extLst>
                <a:ext uri="{FF2B5EF4-FFF2-40B4-BE49-F238E27FC236}">
                  <a16:creationId xmlns:a16="http://schemas.microsoft.com/office/drawing/2014/main" id="{8DC4799A-C630-ABEE-D8F8-3F767890F72C}"/>
                </a:ext>
              </a:extLst>
            </p:cNvPr>
            <p:cNvSpPr/>
            <p:nvPr/>
          </p:nvSpPr>
          <p:spPr>
            <a:xfrm rot="19900135">
              <a:off x="2602619" y="1704904"/>
              <a:ext cx="45719" cy="178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051" name="Rektangel 1050">
              <a:extLst>
                <a:ext uri="{FF2B5EF4-FFF2-40B4-BE49-F238E27FC236}">
                  <a16:creationId xmlns:a16="http://schemas.microsoft.com/office/drawing/2014/main" id="{E682FCA9-260A-2F7B-17D2-210D02008D07}"/>
                </a:ext>
              </a:extLst>
            </p:cNvPr>
            <p:cNvSpPr/>
            <p:nvPr/>
          </p:nvSpPr>
          <p:spPr>
            <a:xfrm rot="605717">
              <a:off x="2448564" y="1816819"/>
              <a:ext cx="106018" cy="96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052" name="Rektangel 1051">
              <a:extLst>
                <a:ext uri="{FF2B5EF4-FFF2-40B4-BE49-F238E27FC236}">
                  <a16:creationId xmlns:a16="http://schemas.microsoft.com/office/drawing/2014/main" id="{45CE1945-E65B-4759-D91C-8BF6628CE0D7}"/>
                </a:ext>
              </a:extLst>
            </p:cNvPr>
            <p:cNvSpPr/>
            <p:nvPr/>
          </p:nvSpPr>
          <p:spPr>
            <a:xfrm rot="20096702">
              <a:off x="2810404" y="1828156"/>
              <a:ext cx="140207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grpSp>
        <p:nvGrpSpPr>
          <p:cNvPr id="1053" name="Gruppe 1052">
            <a:extLst>
              <a:ext uri="{FF2B5EF4-FFF2-40B4-BE49-F238E27FC236}">
                <a16:creationId xmlns:a16="http://schemas.microsoft.com/office/drawing/2014/main" id="{49E1F904-7768-D0C6-C7F1-D477A4272662}"/>
              </a:ext>
            </a:extLst>
          </p:cNvPr>
          <p:cNvGrpSpPr/>
          <p:nvPr/>
        </p:nvGrpSpPr>
        <p:grpSpPr>
          <a:xfrm>
            <a:off x="8932436" y="1811085"/>
            <a:ext cx="944737" cy="175487"/>
            <a:chOff x="1958630" y="1745632"/>
            <a:chExt cx="944737" cy="175487"/>
          </a:xfrm>
        </p:grpSpPr>
        <p:sp>
          <p:nvSpPr>
            <p:cNvPr id="1054" name="Rektangel 1053">
              <a:extLst>
                <a:ext uri="{FF2B5EF4-FFF2-40B4-BE49-F238E27FC236}">
                  <a16:creationId xmlns:a16="http://schemas.microsoft.com/office/drawing/2014/main" id="{25A871C9-9CE9-B657-6385-F20455713D8C}"/>
                </a:ext>
              </a:extLst>
            </p:cNvPr>
            <p:cNvSpPr/>
            <p:nvPr/>
          </p:nvSpPr>
          <p:spPr>
            <a:xfrm>
              <a:off x="1958630" y="1818612"/>
              <a:ext cx="106018" cy="63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055" name="Rektangel 1054">
              <a:extLst>
                <a:ext uri="{FF2B5EF4-FFF2-40B4-BE49-F238E27FC236}">
                  <a16:creationId xmlns:a16="http://schemas.microsoft.com/office/drawing/2014/main" id="{1A1CA1B9-7D9C-2AB3-BCC0-0EB48B16FC74}"/>
                </a:ext>
              </a:extLst>
            </p:cNvPr>
            <p:cNvSpPr/>
            <p:nvPr/>
          </p:nvSpPr>
          <p:spPr>
            <a:xfrm rot="2305582">
              <a:off x="2097925" y="1841837"/>
              <a:ext cx="106018" cy="63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056" name="Rektangel 1055">
              <a:extLst>
                <a:ext uri="{FF2B5EF4-FFF2-40B4-BE49-F238E27FC236}">
                  <a16:creationId xmlns:a16="http://schemas.microsoft.com/office/drawing/2014/main" id="{172E5A46-9BE5-8F79-CEFD-50FBE5162D98}"/>
                </a:ext>
              </a:extLst>
            </p:cNvPr>
            <p:cNvSpPr/>
            <p:nvPr/>
          </p:nvSpPr>
          <p:spPr>
            <a:xfrm rot="19900135">
              <a:off x="2298991" y="1790012"/>
              <a:ext cx="106018" cy="9626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057" name="Rektangel 1056">
              <a:extLst>
                <a:ext uri="{FF2B5EF4-FFF2-40B4-BE49-F238E27FC236}">
                  <a16:creationId xmlns:a16="http://schemas.microsoft.com/office/drawing/2014/main" id="{0CC52334-34E1-7182-0F50-2019622046D3}"/>
                </a:ext>
              </a:extLst>
            </p:cNvPr>
            <p:cNvSpPr/>
            <p:nvPr/>
          </p:nvSpPr>
          <p:spPr>
            <a:xfrm rot="605717">
              <a:off x="2448564" y="1816819"/>
              <a:ext cx="106018" cy="962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058" name="Rektangel 1057">
              <a:extLst>
                <a:ext uri="{FF2B5EF4-FFF2-40B4-BE49-F238E27FC236}">
                  <a16:creationId xmlns:a16="http://schemas.microsoft.com/office/drawing/2014/main" id="{D24601C9-60EB-19D4-EC59-1F25A067DCCB}"/>
                </a:ext>
              </a:extLst>
            </p:cNvPr>
            <p:cNvSpPr/>
            <p:nvPr/>
          </p:nvSpPr>
          <p:spPr>
            <a:xfrm rot="15721731">
              <a:off x="2642624" y="1792876"/>
              <a:ext cx="140207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059" name="Rektangel 1058">
              <a:extLst>
                <a:ext uri="{FF2B5EF4-FFF2-40B4-BE49-F238E27FC236}">
                  <a16:creationId xmlns:a16="http://schemas.microsoft.com/office/drawing/2014/main" id="{0257C986-CADC-FA1D-32F0-991F54CB7848}"/>
                </a:ext>
              </a:extLst>
            </p:cNvPr>
            <p:cNvSpPr/>
            <p:nvPr/>
          </p:nvSpPr>
          <p:spPr>
            <a:xfrm rot="18027313">
              <a:off x="2810404" y="1828156"/>
              <a:ext cx="140207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grpSp>
        <p:nvGrpSpPr>
          <p:cNvPr id="1060" name="Gruppe 1059">
            <a:extLst>
              <a:ext uri="{FF2B5EF4-FFF2-40B4-BE49-F238E27FC236}">
                <a16:creationId xmlns:a16="http://schemas.microsoft.com/office/drawing/2014/main" id="{52982E01-0491-8AFE-A484-1B6C74DF17B4}"/>
              </a:ext>
            </a:extLst>
          </p:cNvPr>
          <p:cNvGrpSpPr/>
          <p:nvPr/>
        </p:nvGrpSpPr>
        <p:grpSpPr>
          <a:xfrm>
            <a:off x="7000376" y="1830111"/>
            <a:ext cx="991981" cy="227941"/>
            <a:chOff x="1958630" y="1704904"/>
            <a:chExt cx="991981" cy="227941"/>
          </a:xfrm>
          <a:solidFill>
            <a:srgbClr val="7030A0"/>
          </a:solidFill>
        </p:grpSpPr>
        <p:sp>
          <p:nvSpPr>
            <p:cNvPr id="1061" name="Rektangel 1060">
              <a:extLst>
                <a:ext uri="{FF2B5EF4-FFF2-40B4-BE49-F238E27FC236}">
                  <a16:creationId xmlns:a16="http://schemas.microsoft.com/office/drawing/2014/main" id="{B00D3ADD-91DC-C815-D6CF-09D6E6A73431}"/>
                </a:ext>
              </a:extLst>
            </p:cNvPr>
            <p:cNvSpPr/>
            <p:nvPr/>
          </p:nvSpPr>
          <p:spPr>
            <a:xfrm>
              <a:off x="1958630" y="1818612"/>
              <a:ext cx="106018" cy="6319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062" name="Rektangel 1061">
              <a:extLst>
                <a:ext uri="{FF2B5EF4-FFF2-40B4-BE49-F238E27FC236}">
                  <a16:creationId xmlns:a16="http://schemas.microsoft.com/office/drawing/2014/main" id="{42BAF9E6-41E3-EBEA-BCB5-E34C21D3891C}"/>
                </a:ext>
              </a:extLst>
            </p:cNvPr>
            <p:cNvSpPr/>
            <p:nvPr/>
          </p:nvSpPr>
          <p:spPr>
            <a:xfrm rot="2305582">
              <a:off x="2133182" y="1740668"/>
              <a:ext cx="150576" cy="1921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063" name="Rektangel 1062">
              <a:extLst>
                <a:ext uri="{FF2B5EF4-FFF2-40B4-BE49-F238E27FC236}">
                  <a16:creationId xmlns:a16="http://schemas.microsoft.com/office/drawing/2014/main" id="{D2B59A2A-C6CC-CBEF-BA88-C3AFA9733446}"/>
                </a:ext>
              </a:extLst>
            </p:cNvPr>
            <p:cNvSpPr/>
            <p:nvPr/>
          </p:nvSpPr>
          <p:spPr>
            <a:xfrm rot="19900135">
              <a:off x="2602619" y="1704904"/>
              <a:ext cx="45719" cy="178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064" name="Rektangel 1063">
              <a:extLst>
                <a:ext uri="{FF2B5EF4-FFF2-40B4-BE49-F238E27FC236}">
                  <a16:creationId xmlns:a16="http://schemas.microsoft.com/office/drawing/2014/main" id="{C0B61B43-714A-168A-B76B-1C46555D98E2}"/>
                </a:ext>
              </a:extLst>
            </p:cNvPr>
            <p:cNvSpPr/>
            <p:nvPr/>
          </p:nvSpPr>
          <p:spPr>
            <a:xfrm rot="605717">
              <a:off x="2448564" y="1816819"/>
              <a:ext cx="106018" cy="96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065" name="Rektangel 1064">
              <a:extLst>
                <a:ext uri="{FF2B5EF4-FFF2-40B4-BE49-F238E27FC236}">
                  <a16:creationId xmlns:a16="http://schemas.microsoft.com/office/drawing/2014/main" id="{1183DE63-B26A-F8C4-891E-85754621D015}"/>
                </a:ext>
              </a:extLst>
            </p:cNvPr>
            <p:cNvSpPr/>
            <p:nvPr/>
          </p:nvSpPr>
          <p:spPr>
            <a:xfrm rot="20096702">
              <a:off x="2810404" y="1828156"/>
              <a:ext cx="140207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1066" name="Rektangel 1065">
            <a:extLst>
              <a:ext uri="{FF2B5EF4-FFF2-40B4-BE49-F238E27FC236}">
                <a16:creationId xmlns:a16="http://schemas.microsoft.com/office/drawing/2014/main" id="{96BA6487-44EB-5A61-C066-3F40ADE77CE7}"/>
              </a:ext>
            </a:extLst>
          </p:cNvPr>
          <p:cNvSpPr/>
          <p:nvPr/>
        </p:nvSpPr>
        <p:spPr>
          <a:xfrm>
            <a:off x="10462148" y="2895600"/>
            <a:ext cx="1400030" cy="7865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Rerun/</a:t>
            </a:r>
          </a:p>
          <a:p>
            <a:pPr algn="ctr"/>
            <a:r>
              <a:rPr lang="en-US" dirty="0"/>
              <a:t>man. sort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2510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366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Lego case assignment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Jakob Enemark</dc:creator>
  <cp:lastModifiedBy>Jakob Enemark</cp:lastModifiedBy>
  <cp:revision>1</cp:revision>
  <dcterms:created xsi:type="dcterms:W3CDTF">2024-06-25T19:19:40Z</dcterms:created>
  <dcterms:modified xsi:type="dcterms:W3CDTF">2024-06-25T20:14:32Z</dcterms:modified>
</cp:coreProperties>
</file>