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8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70D0C73-A834-18D7-49F9-50A78727A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464FB1-DA13-990B-2E7C-F48C7E7AE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4421EF17-1F24-44EB-EB45-2406DFF8B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A0C64-2EE0-4CCD-B791-B08EB97F7ED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C3C9EA-1289-A2D5-B6B6-293A9AF4DA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927FD-5C8F-4E71-ABFC-7FCDB7A51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9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7D48-2D3F-4F87-9717-4686E5CC064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7061-F44D-4281-986C-B788399D7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72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3443" y="96658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3443" y="11116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3443" y="125669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44"/>
                </a:lnTo>
                <a:lnTo>
                  <a:pt x="0" y="15341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44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3443" y="140175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443" y="154679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3443" y="169185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38"/>
                </a:lnTo>
                <a:lnTo>
                  <a:pt x="2235" y="31635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35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3443" y="18369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3443" y="198196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23443" y="212702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3443" y="227206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8503" y="2284400"/>
            <a:ext cx="53670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2284F-3F52-0EB2-F075-1AFBB7C4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" y="2181225"/>
            <a:ext cx="10515600" cy="2462213"/>
          </a:xfrm>
        </p:spPr>
        <p:txBody>
          <a:bodyPr/>
          <a:lstStyle/>
          <a:p>
            <a:pPr algn="ctr"/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dos sorteios das Rifas:</a:t>
            </a:r>
          </a:p>
        </p:txBody>
      </p:sp>
    </p:spTree>
    <p:extLst>
      <p:ext uri="{BB962C8B-B14F-4D97-AF65-F5344CB8AC3E}">
        <p14:creationId xmlns:p14="http://schemas.microsoft.com/office/powerpoint/2010/main" val="7316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16CAC-2625-FC7A-F990-07B1D51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0" y="3627536"/>
            <a:ext cx="2590800" cy="307777"/>
          </a:xfrm>
        </p:spPr>
        <p:txBody>
          <a:bodyPr/>
          <a:lstStyle/>
          <a:p>
            <a:pPr algn="ctr"/>
            <a:r>
              <a:rPr lang="pt-BR" sz="2000" dirty="0"/>
              <a:t>Projeto teste. 24 03 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414935-28AA-1F3E-9F30-5AAE8801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79332"/>
            <a:ext cx="2819400" cy="72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12</Words>
  <Application>Microsoft Office PowerPoint</Application>
  <PresentationFormat>Personalizados</PresentationFormat>
  <Paragraphs>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Resultado dos sorteios das Rifas:</vt:lpstr>
      <vt:lpstr>Projeto teste. 24 03 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JEFERSON ALVES DE OLIVEIRA</dc:title>
  <dc:creator>Cristyma Tavares</dc:creator>
  <cp:lastModifiedBy>Jeferson Alves</cp:lastModifiedBy>
  <cp:revision>10</cp:revision>
  <dcterms:created xsi:type="dcterms:W3CDTF">2024-04-11T23:48:51Z</dcterms:created>
  <dcterms:modified xsi:type="dcterms:W3CDTF">2025-03-24T23:48:42Z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2024-04-11T00:00:00Z</vt:filetime>
  </property>
</Properties>
</file>