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BA7AC-FEF9-096E-CC5E-393443990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63C77D-A7DF-0676-5522-5DA377AC4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F18B2-596C-7660-8017-50BE44BD1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B38FD-5271-4ED9-8B3B-6EBCF4CAD40E}" type="datetimeFigureOut">
              <a:rPr lang="en-SG" smtClean="0"/>
              <a:t>13/2/2024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33C4F-68A1-4773-A5DF-2B0BCBA70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DB7BE-0338-3C94-2942-1552A1B46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5635-BE61-4AC7-85CF-827F3A8E6B8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45281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32EFD-3E61-5B36-CD41-50FF16F97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1AAFB5-92AB-4506-2428-027A5C059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22A0F-FB3B-95DB-BAE3-CE37F0B21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B38FD-5271-4ED9-8B3B-6EBCF4CAD40E}" type="datetimeFigureOut">
              <a:rPr lang="en-SG" smtClean="0"/>
              <a:t>13/2/2024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41B18-B5C3-196C-FFA7-E76CE3239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19DC2-626C-EB5C-8E57-AF50735FC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5635-BE61-4AC7-85CF-827F3A8E6B8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9502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B897E4-81DD-8C98-1B39-15BA39E877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EF811F-8F9B-221C-C040-0D05EB56C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D761E-A519-C319-82E6-0B1EAFDCA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B38FD-5271-4ED9-8B3B-6EBCF4CAD40E}" type="datetimeFigureOut">
              <a:rPr lang="en-SG" smtClean="0"/>
              <a:t>13/2/2024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2A05D-AC95-8F6D-5A5E-E36CAAB03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9FD5A-07C8-651A-9452-968EEC765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5635-BE61-4AC7-85CF-827F3A8E6B8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4248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FE871-BA02-7AA3-1E86-D86E8BCD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94303-8A5A-DCC4-976E-BA552B446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E9C69-0919-4CCA-455D-38447B622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B38FD-5271-4ED9-8B3B-6EBCF4CAD40E}" type="datetimeFigureOut">
              <a:rPr lang="en-SG" smtClean="0"/>
              <a:t>13/2/2024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13B25-8F49-C27B-BF98-C65C3669D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07CB9-72E7-D299-91CC-64873607A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5635-BE61-4AC7-85CF-827F3A8E6B8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021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9D5D4-920C-AF1D-FE79-925D3D7F1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A1C24-B533-F1AC-E683-46E452597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F3B1D-BAB6-6105-7DEE-6BBEA061B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B38FD-5271-4ED9-8B3B-6EBCF4CAD40E}" type="datetimeFigureOut">
              <a:rPr lang="en-SG" smtClean="0"/>
              <a:t>13/2/2024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25AD1-D37F-9768-8561-79B7D805D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C5733-E92C-8E99-06A6-781C4EAEC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5635-BE61-4AC7-85CF-827F3A8E6B8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7708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B2163-C8D3-1808-3253-1225AD935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83B9B-0100-A29A-DB31-7175673AE5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83B68-D569-E4E5-4661-D8654F260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1279BD-5C27-AEC3-F5C8-89509BDBF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B38FD-5271-4ED9-8B3B-6EBCF4CAD40E}" type="datetimeFigureOut">
              <a:rPr lang="en-SG" smtClean="0"/>
              <a:t>13/2/2024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99CDC-EB74-12B3-630C-A6D30EC7A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05441-1361-50CA-C2BB-6F541338D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5635-BE61-4AC7-85CF-827F3A8E6B8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5045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49977-2947-B6BD-7D83-5AA7164EF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93EED-0919-D0C9-338E-90002804E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09EC5-14FC-9B41-2A72-0C7CD2026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204196-353A-8DD1-9D07-A5BE699210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660B6D-9AB4-95B9-6693-8C0556C310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F315BD-AA6F-5604-EE45-44FD71530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B38FD-5271-4ED9-8B3B-6EBCF4CAD40E}" type="datetimeFigureOut">
              <a:rPr lang="en-SG" smtClean="0"/>
              <a:t>13/2/2024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DADD43-9E6E-A4A3-CAC0-396263A11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12D0B0-6BEC-70F0-3F1A-51D174495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5635-BE61-4AC7-85CF-827F3A8E6B8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53439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247D5-05AA-3822-C485-2164C8CA9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275060-5EDD-B1D2-F294-5B67DD0E4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B38FD-5271-4ED9-8B3B-6EBCF4CAD40E}" type="datetimeFigureOut">
              <a:rPr lang="en-SG" smtClean="0"/>
              <a:t>13/2/2024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39E33D-916B-D177-A538-28EAD8820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2049EC-C239-C4C8-D366-932BB6886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5635-BE61-4AC7-85CF-827F3A8E6B8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018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D8D9F0-630F-3763-0EA1-4E0966377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B38FD-5271-4ED9-8B3B-6EBCF4CAD40E}" type="datetimeFigureOut">
              <a:rPr lang="en-SG" smtClean="0"/>
              <a:t>13/2/2024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64D3C1-7E47-C60A-803B-6B5640E12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7762A-6FBF-7430-E5E1-EB192EE3B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5635-BE61-4AC7-85CF-827F3A8E6B8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960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287E9-A035-ACBD-7CAC-945C85BB4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AFEC2-F223-8C46-9CD5-6825EB59E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33AC2C-F829-6D2E-806E-5361B94B3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C0398-78D8-8BEB-8C58-6F14A01BB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B38FD-5271-4ED9-8B3B-6EBCF4CAD40E}" type="datetimeFigureOut">
              <a:rPr lang="en-SG" smtClean="0"/>
              <a:t>13/2/2024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B981A-6DA9-89BC-3E54-89BDE692F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2168A-42E1-7357-0746-D6D48AE86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5635-BE61-4AC7-85CF-827F3A8E6B8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124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D756A-559C-1911-E6B9-725A15357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29E29A-7253-BBDB-82F8-1CF2FAC782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6AC9B-3652-C3E6-1080-69BECD6AB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2BADB7-FBAF-1578-C44A-F5488E4C1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B38FD-5271-4ED9-8B3B-6EBCF4CAD40E}" type="datetimeFigureOut">
              <a:rPr lang="en-SG" smtClean="0"/>
              <a:t>13/2/2024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1402A1-F22E-E1D2-C8F1-C58C61EC0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62F5F-3A6E-7136-4E4E-5A3B76A2D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5635-BE61-4AC7-85CF-827F3A8E6B8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0574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7153B9-8306-EF26-434A-451008AAB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B12EF-600D-D3E9-A903-6E883A906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A9BCF-5854-7808-8BDE-5613A7B641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B38FD-5271-4ED9-8B3B-6EBCF4CAD40E}" type="datetimeFigureOut">
              <a:rPr lang="en-SG" smtClean="0"/>
              <a:t>13/2/2024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4F625-96CF-2CE8-CC37-99FCBF5113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714CC-058E-94BE-AA90-EAADC18202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85635-BE61-4AC7-85CF-827F3A8E6B8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018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E776387-2003-D5D7-A9D4-993A9DA652D0}"/>
              </a:ext>
            </a:extLst>
          </p:cNvPr>
          <p:cNvGrpSpPr/>
          <p:nvPr/>
        </p:nvGrpSpPr>
        <p:grpSpPr>
          <a:xfrm>
            <a:off x="2224454" y="826476"/>
            <a:ext cx="2778370" cy="1349555"/>
            <a:chOff x="2224454" y="826476"/>
            <a:chExt cx="2778370" cy="134955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DEA616C-1752-3411-ABF5-30581D256795}"/>
                </a:ext>
              </a:extLst>
            </p:cNvPr>
            <p:cNvSpPr/>
            <p:nvPr/>
          </p:nvSpPr>
          <p:spPr>
            <a:xfrm>
              <a:off x="2224454" y="826476"/>
              <a:ext cx="2778370" cy="13188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6" name="Graphic 5" descr="Document outline">
              <a:extLst>
                <a:ext uri="{FF2B5EF4-FFF2-40B4-BE49-F238E27FC236}">
                  <a16:creationId xmlns:a16="http://schemas.microsoft.com/office/drawing/2014/main" id="{632492C3-3CF6-04E8-8903-C383E7C2B7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00506" y="1055182"/>
              <a:ext cx="826266" cy="82626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3ADAFA5-AF08-1628-8925-7A9E5707F4CC}"/>
                </a:ext>
              </a:extLst>
            </p:cNvPr>
            <p:cNvSpPr txBox="1"/>
            <p:nvPr/>
          </p:nvSpPr>
          <p:spPr>
            <a:xfrm>
              <a:off x="3103686" y="1899032"/>
              <a:ext cx="1028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b="1" dirty="0"/>
                <a:t>EXTRACT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5529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E776387-2003-D5D7-A9D4-993A9DA652D0}"/>
              </a:ext>
            </a:extLst>
          </p:cNvPr>
          <p:cNvGrpSpPr/>
          <p:nvPr/>
        </p:nvGrpSpPr>
        <p:grpSpPr>
          <a:xfrm>
            <a:off x="2470638" y="1125414"/>
            <a:ext cx="2778370" cy="1349555"/>
            <a:chOff x="2224454" y="826476"/>
            <a:chExt cx="2778370" cy="134955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DEA616C-1752-3411-ABF5-30581D256795}"/>
                </a:ext>
              </a:extLst>
            </p:cNvPr>
            <p:cNvSpPr/>
            <p:nvPr/>
          </p:nvSpPr>
          <p:spPr>
            <a:xfrm>
              <a:off x="2224454" y="826476"/>
              <a:ext cx="2778370" cy="131884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6" name="Graphic 5" descr="Document outline">
              <a:extLst>
                <a:ext uri="{FF2B5EF4-FFF2-40B4-BE49-F238E27FC236}">
                  <a16:creationId xmlns:a16="http://schemas.microsoft.com/office/drawing/2014/main" id="{632492C3-3CF6-04E8-8903-C383E7C2B7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00506" y="1055182"/>
              <a:ext cx="826266" cy="82626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3ADAFA5-AF08-1628-8925-7A9E5707F4CC}"/>
                </a:ext>
              </a:extLst>
            </p:cNvPr>
            <p:cNvSpPr txBox="1"/>
            <p:nvPr/>
          </p:nvSpPr>
          <p:spPr>
            <a:xfrm>
              <a:off x="3103686" y="1899032"/>
              <a:ext cx="1028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b="1" dirty="0" err="1"/>
                <a:t>NoExtract</a:t>
              </a:r>
              <a:endParaRPr lang="en-SG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696202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180ACC6-39E7-F437-0D21-627AD26AC00E}"/>
              </a:ext>
            </a:extLst>
          </p:cNvPr>
          <p:cNvGrpSpPr/>
          <p:nvPr/>
        </p:nvGrpSpPr>
        <p:grpSpPr>
          <a:xfrm>
            <a:off x="2224454" y="826476"/>
            <a:ext cx="2778370" cy="1349555"/>
            <a:chOff x="2224454" y="826476"/>
            <a:chExt cx="2778370" cy="134955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5F34688-D33E-FB23-E282-79E55440DF75}"/>
                </a:ext>
              </a:extLst>
            </p:cNvPr>
            <p:cNvGrpSpPr/>
            <p:nvPr/>
          </p:nvGrpSpPr>
          <p:grpSpPr>
            <a:xfrm>
              <a:off x="2224454" y="826476"/>
              <a:ext cx="2778370" cy="1349555"/>
              <a:chOff x="2224454" y="826476"/>
              <a:chExt cx="2778370" cy="1349555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996CCCB-35CE-E348-963B-CF6AD1522582}"/>
                  </a:ext>
                </a:extLst>
              </p:cNvPr>
              <p:cNvSpPr/>
              <p:nvPr/>
            </p:nvSpPr>
            <p:spPr>
              <a:xfrm>
                <a:off x="2224454" y="826476"/>
                <a:ext cx="2778370" cy="13188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CE2F5F5-873D-D432-C8D0-0C50886BFD4C}"/>
                  </a:ext>
                </a:extLst>
              </p:cNvPr>
              <p:cNvSpPr txBox="1"/>
              <p:nvPr/>
            </p:nvSpPr>
            <p:spPr>
              <a:xfrm>
                <a:off x="3103686" y="1899032"/>
                <a:ext cx="10287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200" b="1" dirty="0" err="1"/>
                  <a:t>TrailFile</a:t>
                </a:r>
                <a:endParaRPr lang="en-SG" sz="1200" b="1" dirty="0"/>
              </a:p>
            </p:txBody>
          </p:sp>
        </p:grpSp>
        <p:pic>
          <p:nvPicPr>
            <p:cNvPr id="10" name="Graphic 9" descr="Books outline">
              <a:extLst>
                <a:ext uri="{FF2B5EF4-FFF2-40B4-BE49-F238E27FC236}">
                  <a16:creationId xmlns:a16="http://schemas.microsoft.com/office/drawing/2014/main" id="{D2DF35E2-2CB7-95C1-11EE-521AD39405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56439" y="984632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0289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2791C09-2C4A-1C5B-DDC0-9EA2BDECC829}"/>
              </a:ext>
            </a:extLst>
          </p:cNvPr>
          <p:cNvGrpSpPr/>
          <p:nvPr/>
        </p:nvGrpSpPr>
        <p:grpSpPr>
          <a:xfrm>
            <a:off x="1899139" y="1002322"/>
            <a:ext cx="2778370" cy="1349555"/>
            <a:chOff x="2224454" y="852853"/>
            <a:chExt cx="2778370" cy="134955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5F34688-D33E-FB23-E282-79E55440DF75}"/>
                </a:ext>
              </a:extLst>
            </p:cNvPr>
            <p:cNvGrpSpPr/>
            <p:nvPr/>
          </p:nvGrpSpPr>
          <p:grpSpPr>
            <a:xfrm>
              <a:off x="2224454" y="852853"/>
              <a:ext cx="2778370" cy="1349555"/>
              <a:chOff x="2224454" y="826476"/>
              <a:chExt cx="2778370" cy="1349555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996CCCB-35CE-E348-963B-CF6AD1522582}"/>
                  </a:ext>
                </a:extLst>
              </p:cNvPr>
              <p:cNvSpPr/>
              <p:nvPr/>
            </p:nvSpPr>
            <p:spPr>
              <a:xfrm>
                <a:off x="2224454" y="826476"/>
                <a:ext cx="2778370" cy="13188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CE2F5F5-873D-D432-C8D0-0C50886BFD4C}"/>
                  </a:ext>
                </a:extLst>
              </p:cNvPr>
              <p:cNvSpPr txBox="1"/>
              <p:nvPr/>
            </p:nvSpPr>
            <p:spPr>
              <a:xfrm>
                <a:off x="3103686" y="1899032"/>
                <a:ext cx="10287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200" b="1" dirty="0"/>
                  <a:t>Replicat</a:t>
                </a:r>
              </a:p>
            </p:txBody>
          </p:sp>
        </p:grpSp>
        <p:pic>
          <p:nvPicPr>
            <p:cNvPr id="3" name="Graphic 2" descr="Signature with solid fill">
              <a:extLst>
                <a:ext uri="{FF2B5EF4-FFF2-40B4-BE49-F238E27FC236}">
                  <a16:creationId xmlns:a16="http://schemas.microsoft.com/office/drawing/2014/main" id="{E1B3ABFA-E58F-65CF-E08B-FEAD47BE6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56439" y="1011009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4730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2791C09-2C4A-1C5B-DDC0-9EA2BDECC829}"/>
              </a:ext>
            </a:extLst>
          </p:cNvPr>
          <p:cNvGrpSpPr/>
          <p:nvPr/>
        </p:nvGrpSpPr>
        <p:grpSpPr>
          <a:xfrm>
            <a:off x="1899139" y="1002322"/>
            <a:ext cx="2778370" cy="1349555"/>
            <a:chOff x="2224454" y="852853"/>
            <a:chExt cx="2778370" cy="134955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5F34688-D33E-FB23-E282-79E55440DF75}"/>
                </a:ext>
              </a:extLst>
            </p:cNvPr>
            <p:cNvGrpSpPr/>
            <p:nvPr/>
          </p:nvGrpSpPr>
          <p:grpSpPr>
            <a:xfrm>
              <a:off x="2224454" y="852853"/>
              <a:ext cx="2778370" cy="1349555"/>
              <a:chOff x="2224454" y="826476"/>
              <a:chExt cx="2778370" cy="1349555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996CCCB-35CE-E348-963B-CF6AD1522582}"/>
                  </a:ext>
                </a:extLst>
              </p:cNvPr>
              <p:cNvSpPr/>
              <p:nvPr/>
            </p:nvSpPr>
            <p:spPr>
              <a:xfrm>
                <a:off x="2224454" y="826476"/>
                <a:ext cx="2778370" cy="131884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CE2F5F5-873D-D432-C8D0-0C50886BFD4C}"/>
                  </a:ext>
                </a:extLst>
              </p:cNvPr>
              <p:cNvSpPr txBox="1"/>
              <p:nvPr/>
            </p:nvSpPr>
            <p:spPr>
              <a:xfrm>
                <a:off x="3103686" y="1899032"/>
                <a:ext cx="10287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200" b="1" dirty="0" err="1"/>
                  <a:t>NoReplicat</a:t>
                </a:r>
                <a:endParaRPr lang="en-SG" sz="1200" b="1" dirty="0"/>
              </a:p>
            </p:txBody>
          </p:sp>
        </p:grpSp>
        <p:pic>
          <p:nvPicPr>
            <p:cNvPr id="3" name="Graphic 2" descr="Signature with solid fill">
              <a:extLst>
                <a:ext uri="{FF2B5EF4-FFF2-40B4-BE49-F238E27FC236}">
                  <a16:creationId xmlns:a16="http://schemas.microsoft.com/office/drawing/2014/main" id="{E1B3ABFA-E58F-65CF-E08B-FEAD47BE6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56439" y="1011009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9929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5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Jigar Doshi</dc:creator>
  <cp:lastModifiedBy>Jigar Doshi</cp:lastModifiedBy>
  <cp:revision>3</cp:revision>
  <dcterms:created xsi:type="dcterms:W3CDTF">2024-02-10T14:16:28Z</dcterms:created>
  <dcterms:modified xsi:type="dcterms:W3CDTF">2024-02-12T17:34:16Z</dcterms:modified>
</cp:coreProperties>
</file>