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9C"/>
    <a:srgbClr val="4A4F59"/>
    <a:srgbClr val="23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>
        <p:scale>
          <a:sx n="320" d="100"/>
          <a:sy n="320" d="100"/>
        </p:scale>
        <p:origin x="-327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A7AC-FEF9-096E-CC5E-39344399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C77D-A7DF-0676-5522-5DA377AC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18B2-596C-7660-8017-50BE44B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3C4F-68A1-4773-A5DF-2B0BCBA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B7BE-0338-3C94-2942-1552A1B4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2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2EFD-3E61-5B36-CD41-50FF16F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AAFB5-92AB-4506-2428-027A5C059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2A0F-FB3B-95DB-BAE3-CE37F0B2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1B18-B5C3-196C-FFA7-E76CE323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9DC2-626C-EB5C-8E57-AF50735F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5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897E4-81DD-8C98-1B39-15BA39E87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811F-8F9B-221C-C040-0D05EB56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61E-A519-C319-82E6-0B1EAFD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05D-AC95-8F6D-5A5E-E36CAAB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FD5A-07C8-651A-9452-968EEC76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2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E871-BA02-7AA3-1E86-D86E8BC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4303-8A5A-DCC4-976E-BA552B44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9C69-0919-4CCA-455D-38447B62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3B25-8F49-C27B-BF98-C65C3669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7CB9-72E7-D299-91CC-6487360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2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D5D4-920C-AF1D-FE79-925D3D7F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1C24-B533-F1AC-E683-46E45259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3B1D-BAB6-6105-7DEE-6BBEA06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5AD1-D37F-9768-8561-79B7D80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5733-E92C-8E99-06A6-781C4EAE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7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163-C8D3-1808-3253-1225AD9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3B9B-0100-A29A-DB31-7175673AE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3B68-D569-E4E5-4661-D8654F26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79BD-5C27-AEC3-F5C8-89509BDB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9CDC-EB74-12B3-630C-A6D30EC7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5441-1361-50CA-C2BB-6F541338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0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9977-2947-B6BD-7D83-5AA7164E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3EED-0919-D0C9-338E-90002804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09EC5-14FC-9B41-2A72-0C7CD202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04196-353A-8DD1-9D07-A5BE69921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0B6D-9AB4-95B9-6693-8C0556C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15BD-AA6F-5604-EE45-44FD7153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ADD43-9E6E-A4A3-CAC0-396263A1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2D0B0-6BEC-70F0-3F1A-51D1744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4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47D5-05AA-3822-C485-2164C8CA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5060-5EDD-B1D2-F294-5B67DD0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9E33D-916B-D177-A538-28EAD882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49EC-C239-C4C8-D366-932BB68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D9F0-630F-3763-0EA1-4E096637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D3C1-7E47-C60A-803B-6B5640E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762A-6FBF-7430-E5E1-EB192EE3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87E9-A035-ACBD-7CAC-945C85BB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EC2-F223-8C46-9CD5-6825EB59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AC2C-F829-6D2E-806E-5361B94B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0398-78D8-8BEB-8C58-6F14A01B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981A-6DA9-89BC-3E54-89BDE69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2168A-42E1-7357-0746-D6D48AE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756A-559C-1911-E6B9-725A153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E29A-7253-BBDB-82F8-1CF2FAC78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6AC9B-3652-C3E6-1080-69BECD6AB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ADB7-FBAF-1578-C44A-F5488E4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02A1-F22E-E1D2-C8F1-C58C61EC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2F5F-3A6E-7136-4E4E-5A3B76A2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5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153B9-8306-EF26-434A-451008AA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12EF-600D-D3E9-A903-6E883A90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9BCF-5854-7808-8BDE-5613A7B6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38FD-5271-4ED9-8B3B-6EBCF4CAD40E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F625-96CF-2CE8-CC37-99FCBF51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4CC-058E-94BE-AA90-EAADC1820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776387-2003-D5D7-A9D4-993A9DA652D0}"/>
              </a:ext>
            </a:extLst>
          </p:cNvPr>
          <p:cNvGrpSpPr/>
          <p:nvPr/>
        </p:nvGrpSpPr>
        <p:grpSpPr>
          <a:xfrm>
            <a:off x="2224454" y="826476"/>
            <a:ext cx="2778370" cy="1318847"/>
            <a:chOff x="2224454" y="826476"/>
            <a:chExt cx="2778370" cy="1318847"/>
          </a:xfrm>
          <a:solidFill>
            <a:schemeClr val="bg1">
              <a:lumMod val="85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EA616C-1752-3411-ABF5-30581D256795}"/>
                </a:ext>
              </a:extLst>
            </p:cNvPr>
            <p:cNvSpPr/>
            <p:nvPr/>
          </p:nvSpPr>
          <p:spPr>
            <a:xfrm>
              <a:off x="2224454" y="826476"/>
              <a:ext cx="2778370" cy="1318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 descr="Document outline">
              <a:extLst>
                <a:ext uri="{FF2B5EF4-FFF2-40B4-BE49-F238E27FC236}">
                  <a16:creationId xmlns:a16="http://schemas.microsoft.com/office/drawing/2014/main" id="{632492C3-3CF6-04E8-8903-C383E7C2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506" y="1055182"/>
              <a:ext cx="826266" cy="8262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DAFA5-AF08-1628-8925-7A9E5707F4CC}"/>
                </a:ext>
              </a:extLst>
            </p:cNvPr>
            <p:cNvSpPr txBox="1"/>
            <p:nvPr/>
          </p:nvSpPr>
          <p:spPr>
            <a:xfrm>
              <a:off x="3099289" y="1824257"/>
              <a:ext cx="1028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711330-2E79-AD57-2C81-112A88B25F16}"/>
              </a:ext>
            </a:extLst>
          </p:cNvPr>
          <p:cNvGrpSpPr/>
          <p:nvPr/>
        </p:nvGrpSpPr>
        <p:grpSpPr>
          <a:xfrm>
            <a:off x="2546052" y="1110059"/>
            <a:ext cx="2778370" cy="1318847"/>
            <a:chOff x="2546052" y="1110059"/>
            <a:chExt cx="2778370" cy="13188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EA616C-1752-3411-ABF5-30581D256795}"/>
                </a:ext>
              </a:extLst>
            </p:cNvPr>
            <p:cNvSpPr/>
            <p:nvPr/>
          </p:nvSpPr>
          <p:spPr>
            <a:xfrm>
              <a:off x="2546052" y="1110059"/>
              <a:ext cx="2778370" cy="1318847"/>
            </a:xfrm>
            <a:prstGeom prst="ellipse">
              <a:avLst/>
            </a:prstGeom>
            <a:solidFill>
              <a:srgbClr val="231F2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 descr="Document outline">
              <a:extLst>
                <a:ext uri="{FF2B5EF4-FFF2-40B4-BE49-F238E27FC236}">
                  <a16:creationId xmlns:a16="http://schemas.microsoft.com/office/drawing/2014/main" id="{632492C3-3CF6-04E8-8903-C383E7C2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9665" y="1194040"/>
              <a:ext cx="826266" cy="8262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DAFA5-AF08-1628-8925-7A9E5707F4CC}"/>
                </a:ext>
              </a:extLst>
            </p:cNvPr>
            <p:cNvSpPr txBox="1"/>
            <p:nvPr/>
          </p:nvSpPr>
          <p:spPr>
            <a:xfrm>
              <a:off x="3071359" y="1965787"/>
              <a:ext cx="102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 err="1"/>
                <a:t>NoExtract</a:t>
              </a:r>
              <a:endParaRPr lang="en-SG" sz="1100" b="1" dirty="0"/>
            </a:p>
          </p:txBody>
        </p:sp>
        <p:pic>
          <p:nvPicPr>
            <p:cNvPr id="3" name="Graphic 2" descr="Satellite dish outline">
              <a:extLst>
                <a:ext uri="{FF2B5EF4-FFF2-40B4-BE49-F238E27FC236}">
                  <a16:creationId xmlns:a16="http://schemas.microsoft.com/office/drawing/2014/main" id="{A9422AC3-9DFE-4CEF-CAE9-CDAA6D2F3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58194" y="1199565"/>
              <a:ext cx="802800" cy="802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7CC92-0688-8E00-80A3-B940D307AE47}"/>
                </a:ext>
              </a:extLst>
            </p:cNvPr>
            <p:cNvSpPr txBox="1"/>
            <p:nvPr/>
          </p:nvSpPr>
          <p:spPr>
            <a:xfrm>
              <a:off x="3930172" y="1971516"/>
              <a:ext cx="102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Remote</a:t>
              </a:r>
              <a:endParaRPr lang="en-SG" sz="1100" b="1" dirty="0"/>
            </a:p>
          </p:txBody>
        </p:sp>
        <p:pic>
          <p:nvPicPr>
            <p:cNvPr id="10" name="Graphic 9" descr="Badge Cross outline">
              <a:extLst>
                <a:ext uri="{FF2B5EF4-FFF2-40B4-BE49-F238E27FC236}">
                  <a16:creationId xmlns:a16="http://schemas.microsoft.com/office/drawing/2014/main" id="{1035F922-1042-2BD1-7526-DE6D6AE75BD4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2678" y="1476185"/>
              <a:ext cx="370800" cy="370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DFFEAA-8ACA-5ABB-7AB3-255C35514ED9}"/>
                </a:ext>
              </a:extLst>
            </p:cNvPr>
            <p:cNvSpPr txBox="1"/>
            <p:nvPr/>
          </p:nvSpPr>
          <p:spPr>
            <a:xfrm>
              <a:off x="3528165" y="1511006"/>
              <a:ext cx="102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OR</a:t>
              </a:r>
              <a:endParaRPr lang="en-SG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62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180ACC6-39E7-F437-0D21-627AD26AC00E}"/>
              </a:ext>
            </a:extLst>
          </p:cNvPr>
          <p:cNvGrpSpPr/>
          <p:nvPr/>
        </p:nvGrpSpPr>
        <p:grpSpPr>
          <a:xfrm>
            <a:off x="2224454" y="826476"/>
            <a:ext cx="2778370" cy="1318847"/>
            <a:chOff x="2224454" y="826476"/>
            <a:chExt cx="2778370" cy="1318847"/>
          </a:xfrm>
          <a:solidFill>
            <a:srgbClr val="A5A69C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26476"/>
              <a:ext cx="2778370" cy="1318847"/>
              <a:chOff x="2224454" y="826476"/>
              <a:chExt cx="2778370" cy="1318847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103686" y="1771551"/>
                <a:ext cx="10287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 err="1"/>
                  <a:t>TrailFile</a:t>
                </a:r>
                <a:endParaRPr lang="en-SG" sz="1200" b="1" dirty="0"/>
              </a:p>
            </p:txBody>
          </p:sp>
        </p:grpSp>
        <p:pic>
          <p:nvPicPr>
            <p:cNvPr id="10" name="Graphic 9" descr="Books outline">
              <a:extLst>
                <a:ext uri="{FF2B5EF4-FFF2-40B4-BE49-F238E27FC236}">
                  <a16:creationId xmlns:a16="http://schemas.microsoft.com/office/drawing/2014/main" id="{D2DF35E2-2CB7-95C1-11EE-521AD394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96014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28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91C09-2C4A-1C5B-DDC0-9EA2BDECC829}"/>
              </a:ext>
            </a:extLst>
          </p:cNvPr>
          <p:cNvGrpSpPr/>
          <p:nvPr/>
        </p:nvGrpSpPr>
        <p:grpSpPr>
          <a:xfrm>
            <a:off x="1899139" y="1002322"/>
            <a:ext cx="2778370" cy="1318847"/>
            <a:chOff x="2224454" y="852853"/>
            <a:chExt cx="2778370" cy="1318847"/>
          </a:xfrm>
          <a:solidFill>
            <a:srgbClr val="4A4F59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52853"/>
              <a:ext cx="2778370" cy="1318847"/>
              <a:chOff x="2224454" y="826476"/>
              <a:chExt cx="2778370" cy="1318847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099289" y="1747120"/>
                <a:ext cx="1028700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/>
                  <a:t>Replicat</a:t>
                </a:r>
              </a:p>
            </p:txBody>
          </p:sp>
        </p:grpSp>
        <p:pic>
          <p:nvPicPr>
            <p:cNvPr id="3" name="Graphic 2" descr="Signature with solid fill">
              <a:extLst>
                <a:ext uri="{FF2B5EF4-FFF2-40B4-BE49-F238E27FC236}">
                  <a16:creationId xmlns:a16="http://schemas.microsoft.com/office/drawing/2014/main" id="{E1B3ABFA-E58F-65CF-E08B-FEAD47BE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9425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73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91C09-2C4A-1C5B-DDC0-9EA2BDECC829}"/>
              </a:ext>
            </a:extLst>
          </p:cNvPr>
          <p:cNvGrpSpPr/>
          <p:nvPr/>
        </p:nvGrpSpPr>
        <p:grpSpPr>
          <a:xfrm>
            <a:off x="1899139" y="1002322"/>
            <a:ext cx="2778370" cy="1349555"/>
            <a:chOff x="2224454" y="852853"/>
            <a:chExt cx="2778370" cy="1349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52853"/>
              <a:ext cx="2778370" cy="1349555"/>
              <a:chOff x="2224454" y="826476"/>
              <a:chExt cx="2778370" cy="13495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103686" y="1899032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 err="1"/>
                  <a:t>NoReplicat</a:t>
                </a:r>
                <a:endParaRPr lang="en-SG" sz="1200" b="1" dirty="0"/>
              </a:p>
            </p:txBody>
          </p:sp>
        </p:grpSp>
        <p:pic>
          <p:nvPicPr>
            <p:cNvPr id="3" name="Graphic 2" descr="Signature with solid fill">
              <a:extLst>
                <a:ext uri="{FF2B5EF4-FFF2-40B4-BE49-F238E27FC236}">
                  <a16:creationId xmlns:a16="http://schemas.microsoft.com/office/drawing/2014/main" id="{E1B3ABFA-E58F-65CF-E08B-FEAD47BE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101100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92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Doshi</dc:creator>
  <cp:lastModifiedBy>Jigar Doshi</cp:lastModifiedBy>
  <cp:revision>11</cp:revision>
  <dcterms:created xsi:type="dcterms:W3CDTF">2024-02-10T14:16:28Z</dcterms:created>
  <dcterms:modified xsi:type="dcterms:W3CDTF">2024-02-15T17:03:05Z</dcterms:modified>
</cp:coreProperties>
</file>