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04A32D-EBEB-49F8-A83A-6B9864DD7B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684F85-E59A-4E5C-8454-64BCD06D59E3}">
      <dgm:prSet/>
      <dgm:spPr/>
      <dgm:t>
        <a:bodyPr/>
        <a:lstStyle/>
        <a:p>
          <a:r>
            <a:rPr lang="es-ES"/>
            <a:t>Dificultad para localizar spots durante viajes de mi vida personal</a:t>
          </a:r>
          <a:endParaRPr lang="en-US"/>
        </a:p>
      </dgm:t>
    </dgm:pt>
    <dgm:pt modelId="{31A77B84-2529-4FA4-9794-48D1F7162E14}" type="parTrans" cxnId="{2460A589-2211-4D25-9525-B837ADE3CDF5}">
      <dgm:prSet/>
      <dgm:spPr/>
      <dgm:t>
        <a:bodyPr/>
        <a:lstStyle/>
        <a:p>
          <a:endParaRPr lang="en-US"/>
        </a:p>
      </dgm:t>
    </dgm:pt>
    <dgm:pt modelId="{9D54817F-2DC7-4D07-B087-FAC617274B95}" type="sibTrans" cxnId="{2460A589-2211-4D25-9525-B837ADE3CDF5}">
      <dgm:prSet/>
      <dgm:spPr/>
      <dgm:t>
        <a:bodyPr/>
        <a:lstStyle/>
        <a:p>
          <a:endParaRPr lang="en-US"/>
        </a:p>
      </dgm:t>
    </dgm:pt>
    <dgm:pt modelId="{8B73BAB7-15F0-405A-B754-B83D0E94F581}">
      <dgm:prSet/>
      <dgm:spPr/>
      <dgm:t>
        <a:bodyPr/>
        <a:lstStyle/>
        <a:p>
          <a:r>
            <a:rPr lang="es-ES"/>
            <a:t>Pienso en unir la necesidad y la intención</a:t>
          </a:r>
          <a:endParaRPr lang="en-US"/>
        </a:p>
      </dgm:t>
    </dgm:pt>
    <dgm:pt modelId="{B9307219-3346-473F-B84F-0F1E392C5778}" type="parTrans" cxnId="{99EB644F-D3E4-479D-A8FB-E1C3C7358B4A}">
      <dgm:prSet/>
      <dgm:spPr/>
      <dgm:t>
        <a:bodyPr/>
        <a:lstStyle/>
        <a:p>
          <a:endParaRPr lang="en-US"/>
        </a:p>
      </dgm:t>
    </dgm:pt>
    <dgm:pt modelId="{5321C366-24F4-4A6D-95D5-0E8E828158C8}" type="sibTrans" cxnId="{99EB644F-D3E4-479D-A8FB-E1C3C7358B4A}">
      <dgm:prSet/>
      <dgm:spPr/>
      <dgm:t>
        <a:bodyPr/>
        <a:lstStyle/>
        <a:p>
          <a:endParaRPr lang="en-US"/>
        </a:p>
      </dgm:t>
    </dgm:pt>
    <dgm:pt modelId="{17CAB6B3-37CC-464A-9D1D-71B98B24CA41}" type="pres">
      <dgm:prSet presAssocID="{C804A32D-EBEB-49F8-A83A-6B9864DD7B1A}" presName="root" presStyleCnt="0">
        <dgm:presLayoutVars>
          <dgm:dir/>
          <dgm:resizeHandles val="exact"/>
        </dgm:presLayoutVars>
      </dgm:prSet>
      <dgm:spPr/>
    </dgm:pt>
    <dgm:pt modelId="{E9018628-73B7-4207-8136-AD2E42B0BD19}" type="pres">
      <dgm:prSet presAssocID="{D0684F85-E59A-4E5C-8454-64BCD06D59E3}" presName="compNode" presStyleCnt="0"/>
      <dgm:spPr/>
    </dgm:pt>
    <dgm:pt modelId="{184133B9-32A2-4E6F-AA88-293E63F18EEC}" type="pres">
      <dgm:prSet presAssocID="{D0684F85-E59A-4E5C-8454-64BCD06D59E3}" presName="bgRect" presStyleLbl="bgShp" presStyleIdx="0" presStyleCnt="2"/>
      <dgm:spPr/>
    </dgm:pt>
    <dgm:pt modelId="{FA891CD8-CFF9-42C3-B302-DCDA0B847C28}" type="pres">
      <dgm:prSet presAssocID="{D0684F85-E59A-4E5C-8454-64BCD06D59E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ón"/>
        </a:ext>
      </dgm:extLst>
    </dgm:pt>
    <dgm:pt modelId="{F9685D8F-51F0-4FF2-BB73-13713E609678}" type="pres">
      <dgm:prSet presAssocID="{D0684F85-E59A-4E5C-8454-64BCD06D59E3}" presName="spaceRect" presStyleCnt="0"/>
      <dgm:spPr/>
    </dgm:pt>
    <dgm:pt modelId="{6DC534B1-EA73-4ABB-B65E-CE9A2553A464}" type="pres">
      <dgm:prSet presAssocID="{D0684F85-E59A-4E5C-8454-64BCD06D59E3}" presName="parTx" presStyleLbl="revTx" presStyleIdx="0" presStyleCnt="2">
        <dgm:presLayoutVars>
          <dgm:chMax val="0"/>
          <dgm:chPref val="0"/>
        </dgm:presLayoutVars>
      </dgm:prSet>
      <dgm:spPr/>
    </dgm:pt>
    <dgm:pt modelId="{959A7428-A109-4574-BC29-8E54151AF24A}" type="pres">
      <dgm:prSet presAssocID="{9D54817F-2DC7-4D07-B087-FAC617274B95}" presName="sibTrans" presStyleCnt="0"/>
      <dgm:spPr/>
    </dgm:pt>
    <dgm:pt modelId="{7CA6E939-F9D9-4C0C-AE1B-68658D0D6CB7}" type="pres">
      <dgm:prSet presAssocID="{8B73BAB7-15F0-405A-B754-B83D0E94F581}" presName="compNode" presStyleCnt="0"/>
      <dgm:spPr/>
    </dgm:pt>
    <dgm:pt modelId="{D8892AE6-4996-4FEC-8E40-830CBE83A5A3}" type="pres">
      <dgm:prSet presAssocID="{8B73BAB7-15F0-405A-B754-B83D0E94F581}" presName="bgRect" presStyleLbl="bgShp" presStyleIdx="1" presStyleCnt="2"/>
      <dgm:spPr/>
    </dgm:pt>
    <dgm:pt modelId="{B31F4611-3E01-47A1-BC7A-4F88E02F10C5}" type="pres">
      <dgm:prSet presAssocID="{8B73BAB7-15F0-405A-B754-B83D0E94F58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0C5F6C4-CEC0-49C0-B7B4-A86D0B730367}" type="pres">
      <dgm:prSet presAssocID="{8B73BAB7-15F0-405A-B754-B83D0E94F581}" presName="spaceRect" presStyleCnt="0"/>
      <dgm:spPr/>
    </dgm:pt>
    <dgm:pt modelId="{6B1FF6EA-3254-4C76-9861-56BEC9591865}" type="pres">
      <dgm:prSet presAssocID="{8B73BAB7-15F0-405A-B754-B83D0E94F58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304423E-CE44-4B63-AF65-68BA871AC801}" type="presOf" srcId="{D0684F85-E59A-4E5C-8454-64BCD06D59E3}" destId="{6DC534B1-EA73-4ABB-B65E-CE9A2553A464}" srcOrd="0" destOrd="0" presId="urn:microsoft.com/office/officeart/2018/2/layout/IconVerticalSolidList"/>
    <dgm:cxn modelId="{B9562249-E99D-4529-88CD-92443CFD6272}" type="presOf" srcId="{8B73BAB7-15F0-405A-B754-B83D0E94F581}" destId="{6B1FF6EA-3254-4C76-9861-56BEC9591865}" srcOrd="0" destOrd="0" presId="urn:microsoft.com/office/officeart/2018/2/layout/IconVerticalSolidList"/>
    <dgm:cxn modelId="{99EB644F-D3E4-479D-A8FB-E1C3C7358B4A}" srcId="{C804A32D-EBEB-49F8-A83A-6B9864DD7B1A}" destId="{8B73BAB7-15F0-405A-B754-B83D0E94F581}" srcOrd="1" destOrd="0" parTransId="{B9307219-3346-473F-B84F-0F1E392C5778}" sibTransId="{5321C366-24F4-4A6D-95D5-0E8E828158C8}"/>
    <dgm:cxn modelId="{F84CA188-EFAC-49A3-9E0A-77B51B5A4F99}" type="presOf" srcId="{C804A32D-EBEB-49F8-A83A-6B9864DD7B1A}" destId="{17CAB6B3-37CC-464A-9D1D-71B98B24CA41}" srcOrd="0" destOrd="0" presId="urn:microsoft.com/office/officeart/2018/2/layout/IconVerticalSolidList"/>
    <dgm:cxn modelId="{2460A589-2211-4D25-9525-B837ADE3CDF5}" srcId="{C804A32D-EBEB-49F8-A83A-6B9864DD7B1A}" destId="{D0684F85-E59A-4E5C-8454-64BCD06D59E3}" srcOrd="0" destOrd="0" parTransId="{31A77B84-2529-4FA4-9794-48D1F7162E14}" sibTransId="{9D54817F-2DC7-4D07-B087-FAC617274B95}"/>
    <dgm:cxn modelId="{8959B9E9-2795-45DA-BB7B-CDE5915E078A}" type="presParOf" srcId="{17CAB6B3-37CC-464A-9D1D-71B98B24CA41}" destId="{E9018628-73B7-4207-8136-AD2E42B0BD19}" srcOrd="0" destOrd="0" presId="urn:microsoft.com/office/officeart/2018/2/layout/IconVerticalSolidList"/>
    <dgm:cxn modelId="{0173F0CE-897B-41A7-B0B4-A7D802739F0F}" type="presParOf" srcId="{E9018628-73B7-4207-8136-AD2E42B0BD19}" destId="{184133B9-32A2-4E6F-AA88-293E63F18EEC}" srcOrd="0" destOrd="0" presId="urn:microsoft.com/office/officeart/2018/2/layout/IconVerticalSolidList"/>
    <dgm:cxn modelId="{31330C0D-6D28-4F29-AF7A-906FA59C31D0}" type="presParOf" srcId="{E9018628-73B7-4207-8136-AD2E42B0BD19}" destId="{FA891CD8-CFF9-42C3-B302-DCDA0B847C28}" srcOrd="1" destOrd="0" presId="urn:microsoft.com/office/officeart/2018/2/layout/IconVerticalSolidList"/>
    <dgm:cxn modelId="{F4BCB5F0-D02F-4F0B-8206-ECEFA0AF7602}" type="presParOf" srcId="{E9018628-73B7-4207-8136-AD2E42B0BD19}" destId="{F9685D8F-51F0-4FF2-BB73-13713E609678}" srcOrd="2" destOrd="0" presId="urn:microsoft.com/office/officeart/2018/2/layout/IconVerticalSolidList"/>
    <dgm:cxn modelId="{2DF2C700-85D0-4BFE-BD80-14F0D418E340}" type="presParOf" srcId="{E9018628-73B7-4207-8136-AD2E42B0BD19}" destId="{6DC534B1-EA73-4ABB-B65E-CE9A2553A464}" srcOrd="3" destOrd="0" presId="urn:microsoft.com/office/officeart/2018/2/layout/IconVerticalSolidList"/>
    <dgm:cxn modelId="{BED29201-2076-4A8C-B59D-8844980B0EAA}" type="presParOf" srcId="{17CAB6B3-37CC-464A-9D1D-71B98B24CA41}" destId="{959A7428-A109-4574-BC29-8E54151AF24A}" srcOrd="1" destOrd="0" presId="urn:microsoft.com/office/officeart/2018/2/layout/IconVerticalSolidList"/>
    <dgm:cxn modelId="{7D2A07D0-5109-4F75-AF32-FC3D275F7A5D}" type="presParOf" srcId="{17CAB6B3-37CC-464A-9D1D-71B98B24CA41}" destId="{7CA6E939-F9D9-4C0C-AE1B-68658D0D6CB7}" srcOrd="2" destOrd="0" presId="urn:microsoft.com/office/officeart/2018/2/layout/IconVerticalSolidList"/>
    <dgm:cxn modelId="{BDAA243C-D34E-469D-A389-C0C1A0A40423}" type="presParOf" srcId="{7CA6E939-F9D9-4C0C-AE1B-68658D0D6CB7}" destId="{D8892AE6-4996-4FEC-8E40-830CBE83A5A3}" srcOrd="0" destOrd="0" presId="urn:microsoft.com/office/officeart/2018/2/layout/IconVerticalSolidList"/>
    <dgm:cxn modelId="{AEF208AD-620F-43BF-9DC8-C40E4072AD6F}" type="presParOf" srcId="{7CA6E939-F9D9-4C0C-AE1B-68658D0D6CB7}" destId="{B31F4611-3E01-47A1-BC7A-4F88E02F10C5}" srcOrd="1" destOrd="0" presId="urn:microsoft.com/office/officeart/2018/2/layout/IconVerticalSolidList"/>
    <dgm:cxn modelId="{8DED78E9-6479-458B-A174-4B557E638679}" type="presParOf" srcId="{7CA6E939-F9D9-4C0C-AE1B-68658D0D6CB7}" destId="{60C5F6C4-CEC0-49C0-B7B4-A86D0B730367}" srcOrd="2" destOrd="0" presId="urn:microsoft.com/office/officeart/2018/2/layout/IconVerticalSolidList"/>
    <dgm:cxn modelId="{4462E4BA-FB30-4413-8D1C-ED12D2BCBFEA}" type="presParOf" srcId="{7CA6E939-F9D9-4C0C-AE1B-68658D0D6CB7}" destId="{6B1FF6EA-3254-4C76-9861-56BEC95918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C7483B-E806-4A1D-82B7-C1BE7768C58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CAE40A-8C9F-4851-901A-0F4981679B9F}">
      <dgm:prSet/>
      <dgm:spPr/>
      <dgm:t>
        <a:bodyPr/>
        <a:lstStyle/>
        <a:p>
          <a:r>
            <a:rPr lang="es-ES"/>
            <a:t>Aplicar conocimientos adquiridos en la FCT</a:t>
          </a:r>
          <a:endParaRPr lang="en-US"/>
        </a:p>
      </dgm:t>
    </dgm:pt>
    <dgm:pt modelId="{7A1F14DA-BF67-4CC7-986B-77A12DEAFE98}" type="parTrans" cxnId="{BF462E90-D711-4218-987A-8E98C5FB8A14}">
      <dgm:prSet/>
      <dgm:spPr/>
      <dgm:t>
        <a:bodyPr/>
        <a:lstStyle/>
        <a:p>
          <a:endParaRPr lang="en-US"/>
        </a:p>
      </dgm:t>
    </dgm:pt>
    <dgm:pt modelId="{1AEC3C4B-415C-4DBC-B866-F841230F0832}" type="sibTrans" cxnId="{BF462E90-D711-4218-987A-8E98C5FB8A14}">
      <dgm:prSet/>
      <dgm:spPr/>
      <dgm:t>
        <a:bodyPr/>
        <a:lstStyle/>
        <a:p>
          <a:endParaRPr lang="en-US"/>
        </a:p>
      </dgm:t>
    </dgm:pt>
    <dgm:pt modelId="{BD9707BD-F474-4B4B-8851-7D41761E7B6C}">
      <dgm:prSet/>
      <dgm:spPr/>
      <dgm:t>
        <a:bodyPr/>
        <a:lstStyle/>
        <a:p>
          <a:r>
            <a:rPr lang="es-ES"/>
            <a:t>Es un producto que va a ser publicado</a:t>
          </a:r>
          <a:endParaRPr lang="en-US"/>
        </a:p>
      </dgm:t>
    </dgm:pt>
    <dgm:pt modelId="{587D1BE3-0C7F-4A6A-AC3D-EAFC460ABAF5}" type="parTrans" cxnId="{FA637902-8584-4908-8AE2-91C005214E7B}">
      <dgm:prSet/>
      <dgm:spPr/>
      <dgm:t>
        <a:bodyPr/>
        <a:lstStyle/>
        <a:p>
          <a:endParaRPr lang="en-US"/>
        </a:p>
      </dgm:t>
    </dgm:pt>
    <dgm:pt modelId="{113A2409-4136-442A-A5A9-23EAB5A22662}" type="sibTrans" cxnId="{FA637902-8584-4908-8AE2-91C005214E7B}">
      <dgm:prSet/>
      <dgm:spPr/>
      <dgm:t>
        <a:bodyPr/>
        <a:lstStyle/>
        <a:p>
          <a:endParaRPr lang="en-US"/>
        </a:p>
      </dgm:t>
    </dgm:pt>
    <dgm:pt modelId="{12A94F3C-C734-4CA6-90C0-7A8F7716BC1C}">
      <dgm:prSet/>
      <dgm:spPr/>
      <dgm:t>
        <a:bodyPr/>
        <a:lstStyle/>
        <a:p>
          <a:r>
            <a:rPr lang="es-ES"/>
            <a:t>Debe cumplir las expectativas el proyecto</a:t>
          </a:r>
          <a:endParaRPr lang="en-US"/>
        </a:p>
      </dgm:t>
    </dgm:pt>
    <dgm:pt modelId="{B5C3A444-CF09-47AC-9F08-EA5D9DF2704A}" type="parTrans" cxnId="{2A57A510-4447-48FD-8210-BE3E51A14CE4}">
      <dgm:prSet/>
      <dgm:spPr/>
      <dgm:t>
        <a:bodyPr/>
        <a:lstStyle/>
        <a:p>
          <a:endParaRPr lang="en-US"/>
        </a:p>
      </dgm:t>
    </dgm:pt>
    <dgm:pt modelId="{CB684FE4-DB46-435F-A947-60897952AAD7}" type="sibTrans" cxnId="{2A57A510-4447-48FD-8210-BE3E51A14CE4}">
      <dgm:prSet/>
      <dgm:spPr/>
      <dgm:t>
        <a:bodyPr/>
        <a:lstStyle/>
        <a:p>
          <a:endParaRPr lang="en-US"/>
        </a:p>
      </dgm:t>
    </dgm:pt>
    <dgm:pt modelId="{FB7D6973-E210-4A6B-B371-736DE5E23206}">
      <dgm:prSet/>
      <dgm:spPr/>
      <dgm:t>
        <a:bodyPr/>
        <a:lstStyle/>
        <a:p>
          <a:r>
            <a:rPr lang="es-ES"/>
            <a:t>Debe ser competente para garantizar su éxito</a:t>
          </a:r>
          <a:endParaRPr lang="en-US"/>
        </a:p>
      </dgm:t>
    </dgm:pt>
    <dgm:pt modelId="{AB4F9A20-3DC1-475C-A418-45F1CB742ECA}" type="parTrans" cxnId="{B2441B1F-A837-45FB-9DFA-DDB567524889}">
      <dgm:prSet/>
      <dgm:spPr/>
      <dgm:t>
        <a:bodyPr/>
        <a:lstStyle/>
        <a:p>
          <a:endParaRPr lang="en-US"/>
        </a:p>
      </dgm:t>
    </dgm:pt>
    <dgm:pt modelId="{5A4A5723-EE85-40A9-BE8B-4FDF25192DE7}" type="sibTrans" cxnId="{B2441B1F-A837-45FB-9DFA-DDB567524889}">
      <dgm:prSet/>
      <dgm:spPr/>
      <dgm:t>
        <a:bodyPr/>
        <a:lstStyle/>
        <a:p>
          <a:endParaRPr lang="en-US"/>
        </a:p>
      </dgm:t>
    </dgm:pt>
    <dgm:pt modelId="{337A11F4-7CE1-4D4A-9F0B-D3220F430D71}" type="pres">
      <dgm:prSet presAssocID="{D4C7483B-E806-4A1D-82B7-C1BE7768C585}" presName="linear" presStyleCnt="0">
        <dgm:presLayoutVars>
          <dgm:animLvl val="lvl"/>
          <dgm:resizeHandles val="exact"/>
        </dgm:presLayoutVars>
      </dgm:prSet>
      <dgm:spPr/>
    </dgm:pt>
    <dgm:pt modelId="{527A5BED-EAEB-4F0E-866F-412A853C90A6}" type="pres">
      <dgm:prSet presAssocID="{5ECAE40A-8C9F-4851-901A-0F4981679B9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9F65A27-7D99-46FA-B8BD-4C004CD8D84D}" type="pres">
      <dgm:prSet presAssocID="{1AEC3C4B-415C-4DBC-B866-F841230F0832}" presName="spacer" presStyleCnt="0"/>
      <dgm:spPr/>
    </dgm:pt>
    <dgm:pt modelId="{1089CA91-4E68-4485-9EB8-32414E404612}" type="pres">
      <dgm:prSet presAssocID="{BD9707BD-F474-4B4B-8851-7D41761E7B6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B6D130-B0F2-4500-A1DA-4BB65FD3E718}" type="pres">
      <dgm:prSet presAssocID="{113A2409-4136-442A-A5A9-23EAB5A22662}" presName="spacer" presStyleCnt="0"/>
      <dgm:spPr/>
    </dgm:pt>
    <dgm:pt modelId="{C1A12227-70F8-4CB1-88CB-B0F83149920A}" type="pres">
      <dgm:prSet presAssocID="{12A94F3C-C734-4CA6-90C0-7A8F7716BC1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1F2FC1-AB32-4CCB-B2E8-F6C5F48937D0}" type="pres">
      <dgm:prSet presAssocID="{CB684FE4-DB46-435F-A947-60897952AAD7}" presName="spacer" presStyleCnt="0"/>
      <dgm:spPr/>
    </dgm:pt>
    <dgm:pt modelId="{C60BC6E3-F336-40B4-9092-4CBE8F1E8D63}" type="pres">
      <dgm:prSet presAssocID="{FB7D6973-E210-4A6B-B371-736DE5E2320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A637902-8584-4908-8AE2-91C005214E7B}" srcId="{D4C7483B-E806-4A1D-82B7-C1BE7768C585}" destId="{BD9707BD-F474-4B4B-8851-7D41761E7B6C}" srcOrd="1" destOrd="0" parTransId="{587D1BE3-0C7F-4A6A-AC3D-EAFC460ABAF5}" sibTransId="{113A2409-4136-442A-A5A9-23EAB5A22662}"/>
    <dgm:cxn modelId="{3BCC4E06-DAF4-4EF4-A51E-3EC18BA6433D}" type="presOf" srcId="{D4C7483B-E806-4A1D-82B7-C1BE7768C585}" destId="{337A11F4-7CE1-4D4A-9F0B-D3220F430D71}" srcOrd="0" destOrd="0" presId="urn:microsoft.com/office/officeart/2005/8/layout/vList2"/>
    <dgm:cxn modelId="{2A57A510-4447-48FD-8210-BE3E51A14CE4}" srcId="{D4C7483B-E806-4A1D-82B7-C1BE7768C585}" destId="{12A94F3C-C734-4CA6-90C0-7A8F7716BC1C}" srcOrd="2" destOrd="0" parTransId="{B5C3A444-CF09-47AC-9F08-EA5D9DF2704A}" sibTransId="{CB684FE4-DB46-435F-A947-60897952AAD7}"/>
    <dgm:cxn modelId="{3E10741B-3F56-4AF7-B892-F9FDC84B1885}" type="presOf" srcId="{12A94F3C-C734-4CA6-90C0-7A8F7716BC1C}" destId="{C1A12227-70F8-4CB1-88CB-B0F83149920A}" srcOrd="0" destOrd="0" presId="urn:microsoft.com/office/officeart/2005/8/layout/vList2"/>
    <dgm:cxn modelId="{B2441B1F-A837-45FB-9DFA-DDB567524889}" srcId="{D4C7483B-E806-4A1D-82B7-C1BE7768C585}" destId="{FB7D6973-E210-4A6B-B371-736DE5E23206}" srcOrd="3" destOrd="0" parTransId="{AB4F9A20-3DC1-475C-A418-45F1CB742ECA}" sibTransId="{5A4A5723-EE85-40A9-BE8B-4FDF25192DE7}"/>
    <dgm:cxn modelId="{73ABF649-328F-4A84-B2F3-E9F7CDF37283}" type="presOf" srcId="{5ECAE40A-8C9F-4851-901A-0F4981679B9F}" destId="{527A5BED-EAEB-4F0E-866F-412A853C90A6}" srcOrd="0" destOrd="0" presId="urn:microsoft.com/office/officeart/2005/8/layout/vList2"/>
    <dgm:cxn modelId="{BF462E90-D711-4218-987A-8E98C5FB8A14}" srcId="{D4C7483B-E806-4A1D-82B7-C1BE7768C585}" destId="{5ECAE40A-8C9F-4851-901A-0F4981679B9F}" srcOrd="0" destOrd="0" parTransId="{7A1F14DA-BF67-4CC7-986B-77A12DEAFE98}" sibTransId="{1AEC3C4B-415C-4DBC-B866-F841230F0832}"/>
    <dgm:cxn modelId="{812468CC-3B8C-485B-81FE-40C56DFA5C97}" type="presOf" srcId="{BD9707BD-F474-4B4B-8851-7D41761E7B6C}" destId="{1089CA91-4E68-4485-9EB8-32414E404612}" srcOrd="0" destOrd="0" presId="urn:microsoft.com/office/officeart/2005/8/layout/vList2"/>
    <dgm:cxn modelId="{FEED7DF8-B2CD-4D80-84BE-FA7A1185CBFC}" type="presOf" srcId="{FB7D6973-E210-4A6B-B371-736DE5E23206}" destId="{C60BC6E3-F336-40B4-9092-4CBE8F1E8D63}" srcOrd="0" destOrd="0" presId="urn:microsoft.com/office/officeart/2005/8/layout/vList2"/>
    <dgm:cxn modelId="{6D07DA29-898B-4959-ACF1-64F94F44887F}" type="presParOf" srcId="{337A11F4-7CE1-4D4A-9F0B-D3220F430D71}" destId="{527A5BED-EAEB-4F0E-866F-412A853C90A6}" srcOrd="0" destOrd="0" presId="urn:microsoft.com/office/officeart/2005/8/layout/vList2"/>
    <dgm:cxn modelId="{C7EC5981-5789-4DD5-9AC4-10DB29E6C1F4}" type="presParOf" srcId="{337A11F4-7CE1-4D4A-9F0B-D3220F430D71}" destId="{29F65A27-7D99-46FA-B8BD-4C004CD8D84D}" srcOrd="1" destOrd="0" presId="urn:microsoft.com/office/officeart/2005/8/layout/vList2"/>
    <dgm:cxn modelId="{8D96A07B-162A-4EC9-A791-8A57AC25A29E}" type="presParOf" srcId="{337A11F4-7CE1-4D4A-9F0B-D3220F430D71}" destId="{1089CA91-4E68-4485-9EB8-32414E404612}" srcOrd="2" destOrd="0" presId="urn:microsoft.com/office/officeart/2005/8/layout/vList2"/>
    <dgm:cxn modelId="{09CF0926-EA4C-47F7-BED2-552ADB764681}" type="presParOf" srcId="{337A11F4-7CE1-4D4A-9F0B-D3220F430D71}" destId="{63B6D130-B0F2-4500-A1DA-4BB65FD3E718}" srcOrd="3" destOrd="0" presId="urn:microsoft.com/office/officeart/2005/8/layout/vList2"/>
    <dgm:cxn modelId="{52C6F486-D90E-47AB-8A3B-505664798E16}" type="presParOf" srcId="{337A11F4-7CE1-4D4A-9F0B-D3220F430D71}" destId="{C1A12227-70F8-4CB1-88CB-B0F83149920A}" srcOrd="4" destOrd="0" presId="urn:microsoft.com/office/officeart/2005/8/layout/vList2"/>
    <dgm:cxn modelId="{5372034B-A9C9-4C67-A1CD-0BCBC29C3071}" type="presParOf" srcId="{337A11F4-7CE1-4D4A-9F0B-D3220F430D71}" destId="{A81F2FC1-AB32-4CCB-B2E8-F6C5F48937D0}" srcOrd="5" destOrd="0" presId="urn:microsoft.com/office/officeart/2005/8/layout/vList2"/>
    <dgm:cxn modelId="{5F43E794-76A7-4685-8B9D-6EA281FA47A7}" type="presParOf" srcId="{337A11F4-7CE1-4D4A-9F0B-D3220F430D71}" destId="{C60BC6E3-F336-40B4-9092-4CBE8F1E8D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7A1C8CA-3FA0-4A8B-82F5-FBCBE6FCCCD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F48AF7F-DDE8-4292-AB0A-57C1CA0804C6}">
      <dgm:prSet/>
      <dgm:spPr/>
      <dgm:t>
        <a:bodyPr/>
        <a:lstStyle/>
        <a:p>
          <a:r>
            <a:rPr lang="es-ES"/>
            <a:t>Kotlin</a:t>
          </a:r>
          <a:endParaRPr lang="en-US"/>
        </a:p>
      </dgm:t>
    </dgm:pt>
    <dgm:pt modelId="{8A3BAAC4-EE4D-432C-9EEB-A90D8F02FF17}" type="parTrans" cxnId="{C0EDED81-1D98-4409-A205-93E5320A5F65}">
      <dgm:prSet/>
      <dgm:spPr/>
      <dgm:t>
        <a:bodyPr/>
        <a:lstStyle/>
        <a:p>
          <a:endParaRPr lang="en-US"/>
        </a:p>
      </dgm:t>
    </dgm:pt>
    <dgm:pt modelId="{C4B27880-3F1A-46BC-A6AA-4E6D865D4058}" type="sibTrans" cxnId="{C0EDED81-1D98-4409-A205-93E5320A5F65}">
      <dgm:prSet/>
      <dgm:spPr/>
      <dgm:t>
        <a:bodyPr/>
        <a:lstStyle/>
        <a:p>
          <a:endParaRPr lang="en-US"/>
        </a:p>
      </dgm:t>
    </dgm:pt>
    <dgm:pt modelId="{88AF4C7B-35FB-4DBB-B143-BD18CBCEC6E5}">
      <dgm:prSet/>
      <dgm:spPr/>
      <dgm:t>
        <a:bodyPr/>
        <a:lstStyle/>
        <a:p>
          <a:r>
            <a:rPr lang="es-ES"/>
            <a:t>Firebase</a:t>
          </a:r>
          <a:endParaRPr lang="en-US"/>
        </a:p>
      </dgm:t>
    </dgm:pt>
    <dgm:pt modelId="{47DE29F4-B709-416B-8573-8C28DC0A9796}" type="parTrans" cxnId="{2789F97E-BD7A-46B6-B595-FA2200696ECF}">
      <dgm:prSet/>
      <dgm:spPr/>
      <dgm:t>
        <a:bodyPr/>
        <a:lstStyle/>
        <a:p>
          <a:endParaRPr lang="en-US"/>
        </a:p>
      </dgm:t>
    </dgm:pt>
    <dgm:pt modelId="{A2B0CECB-A39A-4B08-85DD-8D3BFFA5ECC8}" type="sibTrans" cxnId="{2789F97E-BD7A-46B6-B595-FA2200696ECF}">
      <dgm:prSet/>
      <dgm:spPr/>
      <dgm:t>
        <a:bodyPr/>
        <a:lstStyle/>
        <a:p>
          <a:endParaRPr lang="en-US"/>
        </a:p>
      </dgm:t>
    </dgm:pt>
    <dgm:pt modelId="{AF69EE77-0FD5-4B8D-9F33-1434CD5B0057}">
      <dgm:prSet/>
      <dgm:spPr/>
      <dgm:t>
        <a:bodyPr/>
        <a:lstStyle/>
        <a:p>
          <a:r>
            <a:rPr lang="es-ES"/>
            <a:t>Google Maps</a:t>
          </a:r>
          <a:endParaRPr lang="en-US"/>
        </a:p>
      </dgm:t>
    </dgm:pt>
    <dgm:pt modelId="{DCD1D0EE-E60D-4030-9FB6-E640DCC5FE2E}" type="parTrans" cxnId="{4A1018E5-4178-4C0F-B781-C81BBC3E189B}">
      <dgm:prSet/>
      <dgm:spPr/>
      <dgm:t>
        <a:bodyPr/>
        <a:lstStyle/>
        <a:p>
          <a:endParaRPr lang="en-US"/>
        </a:p>
      </dgm:t>
    </dgm:pt>
    <dgm:pt modelId="{4674EEE9-9748-4B6D-B2B5-3B855E68F698}" type="sibTrans" cxnId="{4A1018E5-4178-4C0F-B781-C81BBC3E189B}">
      <dgm:prSet/>
      <dgm:spPr/>
      <dgm:t>
        <a:bodyPr/>
        <a:lstStyle/>
        <a:p>
          <a:endParaRPr lang="en-US"/>
        </a:p>
      </dgm:t>
    </dgm:pt>
    <dgm:pt modelId="{94D535B0-3410-4EAE-B9A4-9D3DAEBE35F6}">
      <dgm:prSet/>
      <dgm:spPr/>
      <dgm:t>
        <a:bodyPr/>
        <a:lstStyle/>
        <a:p>
          <a:r>
            <a:rPr lang="es-ES"/>
            <a:t>Android Studio</a:t>
          </a:r>
          <a:endParaRPr lang="en-US"/>
        </a:p>
      </dgm:t>
    </dgm:pt>
    <dgm:pt modelId="{0129B995-CED2-4C9A-8E74-BF81209CD044}" type="parTrans" cxnId="{2521E56C-1A68-43A3-8BA2-9DF298709513}">
      <dgm:prSet/>
      <dgm:spPr/>
      <dgm:t>
        <a:bodyPr/>
        <a:lstStyle/>
        <a:p>
          <a:endParaRPr lang="en-US"/>
        </a:p>
      </dgm:t>
    </dgm:pt>
    <dgm:pt modelId="{2BACC49A-17B5-4AB4-84C0-88F77CAEC4A0}" type="sibTrans" cxnId="{2521E56C-1A68-43A3-8BA2-9DF298709513}">
      <dgm:prSet/>
      <dgm:spPr/>
      <dgm:t>
        <a:bodyPr/>
        <a:lstStyle/>
        <a:p>
          <a:endParaRPr lang="en-US"/>
        </a:p>
      </dgm:t>
    </dgm:pt>
    <dgm:pt modelId="{393C0316-1820-4054-8A36-63E114748426}" type="pres">
      <dgm:prSet presAssocID="{A7A1C8CA-3FA0-4A8B-82F5-FBCBE6FCCCD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8AE71E1-A5D3-4A24-89CD-7E84F7E2362A}" type="pres">
      <dgm:prSet presAssocID="{FF48AF7F-DDE8-4292-AB0A-57C1CA0804C6}" presName="hierRoot1" presStyleCnt="0"/>
      <dgm:spPr/>
    </dgm:pt>
    <dgm:pt modelId="{18610289-E9CD-4003-B719-D844E24CCDDA}" type="pres">
      <dgm:prSet presAssocID="{FF48AF7F-DDE8-4292-AB0A-57C1CA0804C6}" presName="composite" presStyleCnt="0"/>
      <dgm:spPr/>
    </dgm:pt>
    <dgm:pt modelId="{A4236099-3152-4876-9A4E-32EE0204A191}" type="pres">
      <dgm:prSet presAssocID="{FF48AF7F-DDE8-4292-AB0A-57C1CA0804C6}" presName="background" presStyleLbl="node0" presStyleIdx="0" presStyleCnt="4"/>
      <dgm:spPr/>
    </dgm:pt>
    <dgm:pt modelId="{A8F1764F-6BEE-41E0-98C5-58307DCB45FE}" type="pres">
      <dgm:prSet presAssocID="{FF48AF7F-DDE8-4292-AB0A-57C1CA0804C6}" presName="text" presStyleLbl="fgAcc0" presStyleIdx="0" presStyleCnt="4">
        <dgm:presLayoutVars>
          <dgm:chPref val="3"/>
        </dgm:presLayoutVars>
      </dgm:prSet>
      <dgm:spPr/>
    </dgm:pt>
    <dgm:pt modelId="{EBE0B828-2FBE-4C7D-971C-965423083209}" type="pres">
      <dgm:prSet presAssocID="{FF48AF7F-DDE8-4292-AB0A-57C1CA0804C6}" presName="hierChild2" presStyleCnt="0"/>
      <dgm:spPr/>
    </dgm:pt>
    <dgm:pt modelId="{F155DE8E-1B94-441A-8ACC-FDF458154A30}" type="pres">
      <dgm:prSet presAssocID="{88AF4C7B-35FB-4DBB-B143-BD18CBCEC6E5}" presName="hierRoot1" presStyleCnt="0"/>
      <dgm:spPr/>
    </dgm:pt>
    <dgm:pt modelId="{A7B22364-7C9F-406E-9F86-5AC2613711E8}" type="pres">
      <dgm:prSet presAssocID="{88AF4C7B-35FB-4DBB-B143-BD18CBCEC6E5}" presName="composite" presStyleCnt="0"/>
      <dgm:spPr/>
    </dgm:pt>
    <dgm:pt modelId="{C38F43AC-A35D-4384-BF16-5B9042357929}" type="pres">
      <dgm:prSet presAssocID="{88AF4C7B-35FB-4DBB-B143-BD18CBCEC6E5}" presName="background" presStyleLbl="node0" presStyleIdx="1" presStyleCnt="4"/>
      <dgm:spPr/>
    </dgm:pt>
    <dgm:pt modelId="{690CBFDD-45FE-44B7-A279-96BF3FABF5FA}" type="pres">
      <dgm:prSet presAssocID="{88AF4C7B-35FB-4DBB-B143-BD18CBCEC6E5}" presName="text" presStyleLbl="fgAcc0" presStyleIdx="1" presStyleCnt="4">
        <dgm:presLayoutVars>
          <dgm:chPref val="3"/>
        </dgm:presLayoutVars>
      </dgm:prSet>
      <dgm:spPr/>
    </dgm:pt>
    <dgm:pt modelId="{76EBFCBE-D599-4661-9277-C15A9548A61E}" type="pres">
      <dgm:prSet presAssocID="{88AF4C7B-35FB-4DBB-B143-BD18CBCEC6E5}" presName="hierChild2" presStyleCnt="0"/>
      <dgm:spPr/>
    </dgm:pt>
    <dgm:pt modelId="{90C2896E-7A03-40D7-BD99-22F597BC6BA7}" type="pres">
      <dgm:prSet presAssocID="{AF69EE77-0FD5-4B8D-9F33-1434CD5B0057}" presName="hierRoot1" presStyleCnt="0"/>
      <dgm:spPr/>
    </dgm:pt>
    <dgm:pt modelId="{41247F5D-DBA6-4E78-82E6-CE094C86E400}" type="pres">
      <dgm:prSet presAssocID="{AF69EE77-0FD5-4B8D-9F33-1434CD5B0057}" presName="composite" presStyleCnt="0"/>
      <dgm:spPr/>
    </dgm:pt>
    <dgm:pt modelId="{65D85799-D783-42B0-9C10-2B4AA636EA9B}" type="pres">
      <dgm:prSet presAssocID="{AF69EE77-0FD5-4B8D-9F33-1434CD5B0057}" presName="background" presStyleLbl="node0" presStyleIdx="2" presStyleCnt="4"/>
      <dgm:spPr/>
    </dgm:pt>
    <dgm:pt modelId="{9D06C0E7-1396-48CC-ADE7-7CE0E350E615}" type="pres">
      <dgm:prSet presAssocID="{AF69EE77-0FD5-4B8D-9F33-1434CD5B0057}" presName="text" presStyleLbl="fgAcc0" presStyleIdx="2" presStyleCnt="4">
        <dgm:presLayoutVars>
          <dgm:chPref val="3"/>
        </dgm:presLayoutVars>
      </dgm:prSet>
      <dgm:spPr/>
    </dgm:pt>
    <dgm:pt modelId="{B46198BE-F913-4F17-9550-E58D04019377}" type="pres">
      <dgm:prSet presAssocID="{AF69EE77-0FD5-4B8D-9F33-1434CD5B0057}" presName="hierChild2" presStyleCnt="0"/>
      <dgm:spPr/>
    </dgm:pt>
    <dgm:pt modelId="{C4825CAC-14D5-46CF-89A0-C9BC10AA3646}" type="pres">
      <dgm:prSet presAssocID="{94D535B0-3410-4EAE-B9A4-9D3DAEBE35F6}" presName="hierRoot1" presStyleCnt="0"/>
      <dgm:spPr/>
    </dgm:pt>
    <dgm:pt modelId="{94926B60-805C-469C-BB1F-99CB58F0870E}" type="pres">
      <dgm:prSet presAssocID="{94D535B0-3410-4EAE-B9A4-9D3DAEBE35F6}" presName="composite" presStyleCnt="0"/>
      <dgm:spPr/>
    </dgm:pt>
    <dgm:pt modelId="{3D13CD31-A14A-492A-9410-0A41AF19EBFE}" type="pres">
      <dgm:prSet presAssocID="{94D535B0-3410-4EAE-B9A4-9D3DAEBE35F6}" presName="background" presStyleLbl="node0" presStyleIdx="3" presStyleCnt="4"/>
      <dgm:spPr/>
    </dgm:pt>
    <dgm:pt modelId="{CCAF6760-ACA6-4695-B09F-0F82FA90E920}" type="pres">
      <dgm:prSet presAssocID="{94D535B0-3410-4EAE-B9A4-9D3DAEBE35F6}" presName="text" presStyleLbl="fgAcc0" presStyleIdx="3" presStyleCnt="4">
        <dgm:presLayoutVars>
          <dgm:chPref val="3"/>
        </dgm:presLayoutVars>
      </dgm:prSet>
      <dgm:spPr/>
    </dgm:pt>
    <dgm:pt modelId="{AC14FCFA-92C0-45C7-AD18-74670AFDFEA4}" type="pres">
      <dgm:prSet presAssocID="{94D535B0-3410-4EAE-B9A4-9D3DAEBE35F6}" presName="hierChild2" presStyleCnt="0"/>
      <dgm:spPr/>
    </dgm:pt>
  </dgm:ptLst>
  <dgm:cxnLst>
    <dgm:cxn modelId="{A1EB7F2B-7D12-4974-96EA-EF560B52F2F3}" type="presOf" srcId="{FF48AF7F-DDE8-4292-AB0A-57C1CA0804C6}" destId="{A8F1764F-6BEE-41E0-98C5-58307DCB45FE}" srcOrd="0" destOrd="0" presId="urn:microsoft.com/office/officeart/2005/8/layout/hierarchy1"/>
    <dgm:cxn modelId="{2521E56C-1A68-43A3-8BA2-9DF298709513}" srcId="{A7A1C8CA-3FA0-4A8B-82F5-FBCBE6FCCCD3}" destId="{94D535B0-3410-4EAE-B9A4-9D3DAEBE35F6}" srcOrd="3" destOrd="0" parTransId="{0129B995-CED2-4C9A-8E74-BF81209CD044}" sibTransId="{2BACC49A-17B5-4AB4-84C0-88F77CAEC4A0}"/>
    <dgm:cxn modelId="{F9F9CD6F-054F-4CE7-A8C5-2E5FB9BFB37B}" type="presOf" srcId="{94D535B0-3410-4EAE-B9A4-9D3DAEBE35F6}" destId="{CCAF6760-ACA6-4695-B09F-0F82FA90E920}" srcOrd="0" destOrd="0" presId="urn:microsoft.com/office/officeart/2005/8/layout/hierarchy1"/>
    <dgm:cxn modelId="{C74E5177-C54C-4994-A9CD-3B8A001B49C2}" type="presOf" srcId="{88AF4C7B-35FB-4DBB-B143-BD18CBCEC6E5}" destId="{690CBFDD-45FE-44B7-A279-96BF3FABF5FA}" srcOrd="0" destOrd="0" presId="urn:microsoft.com/office/officeart/2005/8/layout/hierarchy1"/>
    <dgm:cxn modelId="{2789F97E-BD7A-46B6-B595-FA2200696ECF}" srcId="{A7A1C8CA-3FA0-4A8B-82F5-FBCBE6FCCCD3}" destId="{88AF4C7B-35FB-4DBB-B143-BD18CBCEC6E5}" srcOrd="1" destOrd="0" parTransId="{47DE29F4-B709-416B-8573-8C28DC0A9796}" sibTransId="{A2B0CECB-A39A-4B08-85DD-8D3BFFA5ECC8}"/>
    <dgm:cxn modelId="{C0EDED81-1D98-4409-A205-93E5320A5F65}" srcId="{A7A1C8CA-3FA0-4A8B-82F5-FBCBE6FCCCD3}" destId="{FF48AF7F-DDE8-4292-AB0A-57C1CA0804C6}" srcOrd="0" destOrd="0" parTransId="{8A3BAAC4-EE4D-432C-9EEB-A90D8F02FF17}" sibTransId="{C4B27880-3F1A-46BC-A6AA-4E6D865D4058}"/>
    <dgm:cxn modelId="{F6A9A9A4-14A4-402A-B8F0-EC07649267F1}" type="presOf" srcId="{AF69EE77-0FD5-4B8D-9F33-1434CD5B0057}" destId="{9D06C0E7-1396-48CC-ADE7-7CE0E350E615}" srcOrd="0" destOrd="0" presId="urn:microsoft.com/office/officeart/2005/8/layout/hierarchy1"/>
    <dgm:cxn modelId="{4A1018E5-4178-4C0F-B781-C81BBC3E189B}" srcId="{A7A1C8CA-3FA0-4A8B-82F5-FBCBE6FCCCD3}" destId="{AF69EE77-0FD5-4B8D-9F33-1434CD5B0057}" srcOrd="2" destOrd="0" parTransId="{DCD1D0EE-E60D-4030-9FB6-E640DCC5FE2E}" sibTransId="{4674EEE9-9748-4B6D-B2B5-3B855E68F698}"/>
    <dgm:cxn modelId="{3AA257EE-5D9B-462F-87BE-97705010287B}" type="presOf" srcId="{A7A1C8CA-3FA0-4A8B-82F5-FBCBE6FCCCD3}" destId="{393C0316-1820-4054-8A36-63E114748426}" srcOrd="0" destOrd="0" presId="urn:microsoft.com/office/officeart/2005/8/layout/hierarchy1"/>
    <dgm:cxn modelId="{E95CAF0D-3FCC-48BE-9E85-5E666D6D0EE3}" type="presParOf" srcId="{393C0316-1820-4054-8A36-63E114748426}" destId="{48AE71E1-A5D3-4A24-89CD-7E84F7E2362A}" srcOrd="0" destOrd="0" presId="urn:microsoft.com/office/officeart/2005/8/layout/hierarchy1"/>
    <dgm:cxn modelId="{D5D8A919-DF0F-4202-BFD2-5A5DFAFD9CA0}" type="presParOf" srcId="{48AE71E1-A5D3-4A24-89CD-7E84F7E2362A}" destId="{18610289-E9CD-4003-B719-D844E24CCDDA}" srcOrd="0" destOrd="0" presId="urn:microsoft.com/office/officeart/2005/8/layout/hierarchy1"/>
    <dgm:cxn modelId="{82DA7715-209B-422C-B326-4F043EB7C579}" type="presParOf" srcId="{18610289-E9CD-4003-B719-D844E24CCDDA}" destId="{A4236099-3152-4876-9A4E-32EE0204A191}" srcOrd="0" destOrd="0" presId="urn:microsoft.com/office/officeart/2005/8/layout/hierarchy1"/>
    <dgm:cxn modelId="{F26FD3C8-0EA3-46A5-854A-12148D23DECA}" type="presParOf" srcId="{18610289-E9CD-4003-B719-D844E24CCDDA}" destId="{A8F1764F-6BEE-41E0-98C5-58307DCB45FE}" srcOrd="1" destOrd="0" presId="urn:microsoft.com/office/officeart/2005/8/layout/hierarchy1"/>
    <dgm:cxn modelId="{59AF10C6-C025-4962-81C7-73FDACEC3EC3}" type="presParOf" srcId="{48AE71E1-A5D3-4A24-89CD-7E84F7E2362A}" destId="{EBE0B828-2FBE-4C7D-971C-965423083209}" srcOrd="1" destOrd="0" presId="urn:microsoft.com/office/officeart/2005/8/layout/hierarchy1"/>
    <dgm:cxn modelId="{25E5195C-8849-4DDF-8161-E421C395E726}" type="presParOf" srcId="{393C0316-1820-4054-8A36-63E114748426}" destId="{F155DE8E-1B94-441A-8ACC-FDF458154A30}" srcOrd="1" destOrd="0" presId="urn:microsoft.com/office/officeart/2005/8/layout/hierarchy1"/>
    <dgm:cxn modelId="{6F203409-6A75-46E8-BF3E-09B525E1D637}" type="presParOf" srcId="{F155DE8E-1B94-441A-8ACC-FDF458154A30}" destId="{A7B22364-7C9F-406E-9F86-5AC2613711E8}" srcOrd="0" destOrd="0" presId="urn:microsoft.com/office/officeart/2005/8/layout/hierarchy1"/>
    <dgm:cxn modelId="{C6AA02B8-13A4-42D1-8D90-4F9CC31D5A85}" type="presParOf" srcId="{A7B22364-7C9F-406E-9F86-5AC2613711E8}" destId="{C38F43AC-A35D-4384-BF16-5B9042357929}" srcOrd="0" destOrd="0" presId="urn:microsoft.com/office/officeart/2005/8/layout/hierarchy1"/>
    <dgm:cxn modelId="{0F13DD03-B0D1-4588-A751-03967C683CE7}" type="presParOf" srcId="{A7B22364-7C9F-406E-9F86-5AC2613711E8}" destId="{690CBFDD-45FE-44B7-A279-96BF3FABF5FA}" srcOrd="1" destOrd="0" presId="urn:microsoft.com/office/officeart/2005/8/layout/hierarchy1"/>
    <dgm:cxn modelId="{D9AF1570-AFED-4F89-8682-2D3FD8B97D2A}" type="presParOf" srcId="{F155DE8E-1B94-441A-8ACC-FDF458154A30}" destId="{76EBFCBE-D599-4661-9277-C15A9548A61E}" srcOrd="1" destOrd="0" presId="urn:microsoft.com/office/officeart/2005/8/layout/hierarchy1"/>
    <dgm:cxn modelId="{46478457-1E0A-4E3A-883F-0871A45B6FF2}" type="presParOf" srcId="{393C0316-1820-4054-8A36-63E114748426}" destId="{90C2896E-7A03-40D7-BD99-22F597BC6BA7}" srcOrd="2" destOrd="0" presId="urn:microsoft.com/office/officeart/2005/8/layout/hierarchy1"/>
    <dgm:cxn modelId="{4875336E-E4D5-4B1E-9EAA-13D60EDA7D60}" type="presParOf" srcId="{90C2896E-7A03-40D7-BD99-22F597BC6BA7}" destId="{41247F5D-DBA6-4E78-82E6-CE094C86E400}" srcOrd="0" destOrd="0" presId="urn:microsoft.com/office/officeart/2005/8/layout/hierarchy1"/>
    <dgm:cxn modelId="{B13E79F8-6A8F-458C-A466-0AC9F5EA4EB3}" type="presParOf" srcId="{41247F5D-DBA6-4E78-82E6-CE094C86E400}" destId="{65D85799-D783-42B0-9C10-2B4AA636EA9B}" srcOrd="0" destOrd="0" presId="urn:microsoft.com/office/officeart/2005/8/layout/hierarchy1"/>
    <dgm:cxn modelId="{406AE133-BC84-4A97-86AD-A07D11163D90}" type="presParOf" srcId="{41247F5D-DBA6-4E78-82E6-CE094C86E400}" destId="{9D06C0E7-1396-48CC-ADE7-7CE0E350E615}" srcOrd="1" destOrd="0" presId="urn:microsoft.com/office/officeart/2005/8/layout/hierarchy1"/>
    <dgm:cxn modelId="{EF3520CE-4798-49D6-879F-D1307A9CB676}" type="presParOf" srcId="{90C2896E-7A03-40D7-BD99-22F597BC6BA7}" destId="{B46198BE-F913-4F17-9550-E58D04019377}" srcOrd="1" destOrd="0" presId="urn:microsoft.com/office/officeart/2005/8/layout/hierarchy1"/>
    <dgm:cxn modelId="{568F39E7-41A2-45ED-A6E3-6BEDCA37BE0D}" type="presParOf" srcId="{393C0316-1820-4054-8A36-63E114748426}" destId="{C4825CAC-14D5-46CF-89A0-C9BC10AA3646}" srcOrd="3" destOrd="0" presId="urn:microsoft.com/office/officeart/2005/8/layout/hierarchy1"/>
    <dgm:cxn modelId="{7A9C6604-D9D5-49C9-A00D-37866C3FB8AF}" type="presParOf" srcId="{C4825CAC-14D5-46CF-89A0-C9BC10AA3646}" destId="{94926B60-805C-469C-BB1F-99CB58F0870E}" srcOrd="0" destOrd="0" presId="urn:microsoft.com/office/officeart/2005/8/layout/hierarchy1"/>
    <dgm:cxn modelId="{9C0DD098-26E9-406A-8530-52DB8F303DC1}" type="presParOf" srcId="{94926B60-805C-469C-BB1F-99CB58F0870E}" destId="{3D13CD31-A14A-492A-9410-0A41AF19EBFE}" srcOrd="0" destOrd="0" presId="urn:microsoft.com/office/officeart/2005/8/layout/hierarchy1"/>
    <dgm:cxn modelId="{CA10DFBE-ADB1-492B-A0CE-71F68A2F3D01}" type="presParOf" srcId="{94926B60-805C-469C-BB1F-99CB58F0870E}" destId="{CCAF6760-ACA6-4695-B09F-0F82FA90E920}" srcOrd="1" destOrd="0" presId="urn:microsoft.com/office/officeart/2005/8/layout/hierarchy1"/>
    <dgm:cxn modelId="{6B328702-3771-47A1-ACCF-32D53BAF9D97}" type="presParOf" srcId="{C4825CAC-14D5-46CF-89A0-C9BC10AA3646}" destId="{AC14FCFA-92C0-45C7-AD18-74670AFDFE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19B12B-DAD5-4B2F-896B-732AF617F5D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5AE5948-562F-4E0E-B873-C59D27AA2A7A}">
      <dgm:prSet/>
      <dgm:spPr/>
      <dgm:t>
        <a:bodyPr/>
        <a:lstStyle/>
        <a:p>
          <a:r>
            <a:rPr lang="es-ES"/>
            <a:t>Reconstruccion el proyecto completo para adaptarlo a nuevos criterios</a:t>
          </a:r>
          <a:endParaRPr lang="en-US"/>
        </a:p>
      </dgm:t>
    </dgm:pt>
    <dgm:pt modelId="{338EFA18-0833-41EA-B322-43FC9ADE1CD9}" type="parTrans" cxnId="{4EA15BD2-4927-4572-A57A-42AEB098DA76}">
      <dgm:prSet/>
      <dgm:spPr/>
      <dgm:t>
        <a:bodyPr/>
        <a:lstStyle/>
        <a:p>
          <a:endParaRPr lang="en-US"/>
        </a:p>
      </dgm:t>
    </dgm:pt>
    <dgm:pt modelId="{8A65A908-8E2D-41E5-95A3-60861C887B73}" type="sibTrans" cxnId="{4EA15BD2-4927-4572-A57A-42AEB098DA7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BA7B1A3-465E-45CE-AE1E-3E81DBA0FE4F}">
      <dgm:prSet/>
      <dgm:spPr/>
      <dgm:t>
        <a:bodyPr/>
        <a:lstStyle/>
        <a:p>
          <a:r>
            <a:rPr lang="es-ES"/>
            <a:t>Necesidad de elaborar testing para garantizar la calidad del producto</a:t>
          </a:r>
          <a:endParaRPr lang="en-US"/>
        </a:p>
      </dgm:t>
    </dgm:pt>
    <dgm:pt modelId="{CDB461DD-8265-46CA-A50F-EF942E75ED0E}" type="parTrans" cxnId="{F47EC8E3-B263-49FA-A074-6F89207E58A5}">
      <dgm:prSet/>
      <dgm:spPr/>
      <dgm:t>
        <a:bodyPr/>
        <a:lstStyle/>
        <a:p>
          <a:endParaRPr lang="en-US"/>
        </a:p>
      </dgm:t>
    </dgm:pt>
    <dgm:pt modelId="{8E00D752-440A-461D-AB3F-87B41A2E5D88}" type="sibTrans" cxnId="{F47EC8E3-B263-49FA-A074-6F89207E58A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3AF87E4-6003-43CE-90C0-F772CF7AB040}">
      <dgm:prSet/>
      <dgm:spPr/>
      <dgm:t>
        <a:bodyPr/>
        <a:lstStyle/>
        <a:p>
          <a:r>
            <a:rPr lang="es-ES"/>
            <a:t>Documentacion sencilla y asequible, a la vez que funcional</a:t>
          </a:r>
          <a:endParaRPr lang="en-US"/>
        </a:p>
      </dgm:t>
    </dgm:pt>
    <dgm:pt modelId="{24121455-7E53-4ACB-9E7F-C212C9824D18}" type="parTrans" cxnId="{141C3870-79D5-4C76-80C4-1771B25C5A10}">
      <dgm:prSet/>
      <dgm:spPr/>
      <dgm:t>
        <a:bodyPr/>
        <a:lstStyle/>
        <a:p>
          <a:endParaRPr lang="en-US"/>
        </a:p>
      </dgm:t>
    </dgm:pt>
    <dgm:pt modelId="{666051DA-6767-4006-92E6-18C27EDB5433}" type="sibTrans" cxnId="{141C3870-79D5-4C76-80C4-1771B25C5A1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CB472E4-3795-41D7-B342-09D5C066A948}" type="pres">
      <dgm:prSet presAssocID="{8C19B12B-DAD5-4B2F-896B-732AF617F5DF}" presName="Name0" presStyleCnt="0">
        <dgm:presLayoutVars>
          <dgm:animLvl val="lvl"/>
          <dgm:resizeHandles val="exact"/>
        </dgm:presLayoutVars>
      </dgm:prSet>
      <dgm:spPr/>
    </dgm:pt>
    <dgm:pt modelId="{5C7B5B43-6074-4C0E-AC36-62A93D6AE70E}" type="pres">
      <dgm:prSet presAssocID="{85AE5948-562F-4E0E-B873-C59D27AA2A7A}" presName="compositeNode" presStyleCnt="0">
        <dgm:presLayoutVars>
          <dgm:bulletEnabled val="1"/>
        </dgm:presLayoutVars>
      </dgm:prSet>
      <dgm:spPr/>
    </dgm:pt>
    <dgm:pt modelId="{4A812339-19C5-413A-A1D2-3658C7DD56FC}" type="pres">
      <dgm:prSet presAssocID="{85AE5948-562F-4E0E-B873-C59D27AA2A7A}" presName="bgRect" presStyleLbl="bgAccFollowNode1" presStyleIdx="0" presStyleCnt="3"/>
      <dgm:spPr/>
    </dgm:pt>
    <dgm:pt modelId="{2A92E2CE-A2BA-42A4-B2A2-CA2E31A9B691}" type="pres">
      <dgm:prSet presAssocID="{8A65A908-8E2D-41E5-95A3-60861C887B7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B2A3620B-0B7F-4FDA-8A26-F74DDF522A0E}" type="pres">
      <dgm:prSet presAssocID="{85AE5948-562F-4E0E-B873-C59D27AA2A7A}" presName="bottomLine" presStyleLbl="alignNode1" presStyleIdx="1" presStyleCnt="6">
        <dgm:presLayoutVars/>
      </dgm:prSet>
      <dgm:spPr/>
    </dgm:pt>
    <dgm:pt modelId="{0349D262-64F1-4EAD-B9DF-AFE1324BF274}" type="pres">
      <dgm:prSet presAssocID="{85AE5948-562F-4E0E-B873-C59D27AA2A7A}" presName="nodeText" presStyleLbl="bgAccFollowNode1" presStyleIdx="0" presStyleCnt="3">
        <dgm:presLayoutVars>
          <dgm:bulletEnabled val="1"/>
        </dgm:presLayoutVars>
      </dgm:prSet>
      <dgm:spPr/>
    </dgm:pt>
    <dgm:pt modelId="{6BE8CBEA-BF48-4026-B35A-A9CC920604D0}" type="pres">
      <dgm:prSet presAssocID="{8A65A908-8E2D-41E5-95A3-60861C887B73}" presName="sibTrans" presStyleCnt="0"/>
      <dgm:spPr/>
    </dgm:pt>
    <dgm:pt modelId="{DFFC8FED-4768-4509-99EA-AADACFE720EB}" type="pres">
      <dgm:prSet presAssocID="{FBA7B1A3-465E-45CE-AE1E-3E81DBA0FE4F}" presName="compositeNode" presStyleCnt="0">
        <dgm:presLayoutVars>
          <dgm:bulletEnabled val="1"/>
        </dgm:presLayoutVars>
      </dgm:prSet>
      <dgm:spPr/>
    </dgm:pt>
    <dgm:pt modelId="{BAA73692-D9A5-4984-B7B7-CD65AC867139}" type="pres">
      <dgm:prSet presAssocID="{FBA7B1A3-465E-45CE-AE1E-3E81DBA0FE4F}" presName="bgRect" presStyleLbl="bgAccFollowNode1" presStyleIdx="1" presStyleCnt="3"/>
      <dgm:spPr/>
    </dgm:pt>
    <dgm:pt modelId="{5820E2E1-F0ED-4BF3-BDB1-BB145F896BAF}" type="pres">
      <dgm:prSet presAssocID="{8E00D752-440A-461D-AB3F-87B41A2E5D8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6A076A2-FE6D-4D82-A24C-2FCA69AA5D20}" type="pres">
      <dgm:prSet presAssocID="{FBA7B1A3-465E-45CE-AE1E-3E81DBA0FE4F}" presName="bottomLine" presStyleLbl="alignNode1" presStyleIdx="3" presStyleCnt="6">
        <dgm:presLayoutVars/>
      </dgm:prSet>
      <dgm:spPr/>
    </dgm:pt>
    <dgm:pt modelId="{DF57B68D-8D00-4521-991A-FBDC4CDE66EB}" type="pres">
      <dgm:prSet presAssocID="{FBA7B1A3-465E-45CE-AE1E-3E81DBA0FE4F}" presName="nodeText" presStyleLbl="bgAccFollowNode1" presStyleIdx="1" presStyleCnt="3">
        <dgm:presLayoutVars>
          <dgm:bulletEnabled val="1"/>
        </dgm:presLayoutVars>
      </dgm:prSet>
      <dgm:spPr/>
    </dgm:pt>
    <dgm:pt modelId="{670D74F9-533C-4135-8806-5B76E76C6346}" type="pres">
      <dgm:prSet presAssocID="{8E00D752-440A-461D-AB3F-87B41A2E5D88}" presName="sibTrans" presStyleCnt="0"/>
      <dgm:spPr/>
    </dgm:pt>
    <dgm:pt modelId="{5C46987B-1AEB-4BB6-9667-66DB252AA0AD}" type="pres">
      <dgm:prSet presAssocID="{C3AF87E4-6003-43CE-90C0-F772CF7AB040}" presName="compositeNode" presStyleCnt="0">
        <dgm:presLayoutVars>
          <dgm:bulletEnabled val="1"/>
        </dgm:presLayoutVars>
      </dgm:prSet>
      <dgm:spPr/>
    </dgm:pt>
    <dgm:pt modelId="{8036D7DA-93C7-4300-94BC-3E37F45EDFCE}" type="pres">
      <dgm:prSet presAssocID="{C3AF87E4-6003-43CE-90C0-F772CF7AB040}" presName="bgRect" presStyleLbl="bgAccFollowNode1" presStyleIdx="2" presStyleCnt="3"/>
      <dgm:spPr/>
    </dgm:pt>
    <dgm:pt modelId="{8DEF0164-89E0-41A2-9C0A-100C41F89E21}" type="pres">
      <dgm:prSet presAssocID="{666051DA-6767-4006-92E6-18C27EDB543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5057782-4706-4472-86FF-3FC7F6A18637}" type="pres">
      <dgm:prSet presAssocID="{C3AF87E4-6003-43CE-90C0-F772CF7AB040}" presName="bottomLine" presStyleLbl="alignNode1" presStyleIdx="5" presStyleCnt="6">
        <dgm:presLayoutVars/>
      </dgm:prSet>
      <dgm:spPr/>
    </dgm:pt>
    <dgm:pt modelId="{E3781672-BFC9-44B4-A508-11BB3A3C860E}" type="pres">
      <dgm:prSet presAssocID="{C3AF87E4-6003-43CE-90C0-F772CF7AB04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7E4C5814-9B63-4390-81BE-87DD75BF8026}" type="presOf" srcId="{C3AF87E4-6003-43CE-90C0-F772CF7AB040}" destId="{E3781672-BFC9-44B4-A508-11BB3A3C860E}" srcOrd="1" destOrd="0" presId="urn:microsoft.com/office/officeart/2016/7/layout/BasicLinearProcessNumbered"/>
    <dgm:cxn modelId="{E28E1023-D420-4AB3-A1D9-43E061AC815F}" type="presOf" srcId="{8A65A908-8E2D-41E5-95A3-60861C887B73}" destId="{2A92E2CE-A2BA-42A4-B2A2-CA2E31A9B691}" srcOrd="0" destOrd="0" presId="urn:microsoft.com/office/officeart/2016/7/layout/BasicLinearProcessNumbered"/>
    <dgm:cxn modelId="{14896F64-610A-4559-8144-0E519ACDC64C}" type="presOf" srcId="{FBA7B1A3-465E-45CE-AE1E-3E81DBA0FE4F}" destId="{DF57B68D-8D00-4521-991A-FBDC4CDE66EB}" srcOrd="1" destOrd="0" presId="urn:microsoft.com/office/officeart/2016/7/layout/BasicLinearProcessNumbered"/>
    <dgm:cxn modelId="{75050C6B-9E5B-4E7C-BC01-E17FB5DF924A}" type="presOf" srcId="{FBA7B1A3-465E-45CE-AE1E-3E81DBA0FE4F}" destId="{BAA73692-D9A5-4984-B7B7-CD65AC867139}" srcOrd="0" destOrd="0" presId="urn:microsoft.com/office/officeart/2016/7/layout/BasicLinearProcessNumbered"/>
    <dgm:cxn modelId="{C5EF2E6D-5F85-4ADD-8A74-B2A2DD7EFD4F}" type="presOf" srcId="{85AE5948-562F-4E0E-B873-C59D27AA2A7A}" destId="{0349D262-64F1-4EAD-B9DF-AFE1324BF274}" srcOrd="1" destOrd="0" presId="urn:microsoft.com/office/officeart/2016/7/layout/BasicLinearProcessNumbered"/>
    <dgm:cxn modelId="{141C3870-79D5-4C76-80C4-1771B25C5A10}" srcId="{8C19B12B-DAD5-4B2F-896B-732AF617F5DF}" destId="{C3AF87E4-6003-43CE-90C0-F772CF7AB040}" srcOrd="2" destOrd="0" parTransId="{24121455-7E53-4ACB-9E7F-C212C9824D18}" sibTransId="{666051DA-6767-4006-92E6-18C27EDB5433}"/>
    <dgm:cxn modelId="{4A844758-E2EE-4539-A4B4-146DE791295C}" type="presOf" srcId="{8C19B12B-DAD5-4B2F-896B-732AF617F5DF}" destId="{7CB472E4-3795-41D7-B342-09D5C066A948}" srcOrd="0" destOrd="0" presId="urn:microsoft.com/office/officeart/2016/7/layout/BasicLinearProcessNumbered"/>
    <dgm:cxn modelId="{E5BD8DA5-26FF-44CE-89F6-82528AC32D3B}" type="presOf" srcId="{666051DA-6767-4006-92E6-18C27EDB5433}" destId="{8DEF0164-89E0-41A2-9C0A-100C41F89E21}" srcOrd="0" destOrd="0" presId="urn:microsoft.com/office/officeart/2016/7/layout/BasicLinearProcessNumbered"/>
    <dgm:cxn modelId="{AD3869AC-80A4-4882-A9C8-08514A5EAF48}" type="presOf" srcId="{8E00D752-440A-461D-AB3F-87B41A2E5D88}" destId="{5820E2E1-F0ED-4BF3-BDB1-BB145F896BAF}" srcOrd="0" destOrd="0" presId="urn:microsoft.com/office/officeart/2016/7/layout/BasicLinearProcessNumbered"/>
    <dgm:cxn modelId="{4EA15BD2-4927-4572-A57A-42AEB098DA76}" srcId="{8C19B12B-DAD5-4B2F-896B-732AF617F5DF}" destId="{85AE5948-562F-4E0E-B873-C59D27AA2A7A}" srcOrd="0" destOrd="0" parTransId="{338EFA18-0833-41EA-B322-43FC9ADE1CD9}" sibTransId="{8A65A908-8E2D-41E5-95A3-60861C887B73}"/>
    <dgm:cxn modelId="{F47EC8E3-B263-49FA-A074-6F89207E58A5}" srcId="{8C19B12B-DAD5-4B2F-896B-732AF617F5DF}" destId="{FBA7B1A3-465E-45CE-AE1E-3E81DBA0FE4F}" srcOrd="1" destOrd="0" parTransId="{CDB461DD-8265-46CA-A50F-EF942E75ED0E}" sibTransId="{8E00D752-440A-461D-AB3F-87B41A2E5D88}"/>
    <dgm:cxn modelId="{262D9BE8-204F-47B1-9EE8-A82E3A09D78C}" type="presOf" srcId="{C3AF87E4-6003-43CE-90C0-F772CF7AB040}" destId="{8036D7DA-93C7-4300-94BC-3E37F45EDFCE}" srcOrd="0" destOrd="0" presId="urn:microsoft.com/office/officeart/2016/7/layout/BasicLinearProcessNumbered"/>
    <dgm:cxn modelId="{37BC29EB-3D35-4999-B38B-6CD21E06DDDE}" type="presOf" srcId="{85AE5948-562F-4E0E-B873-C59D27AA2A7A}" destId="{4A812339-19C5-413A-A1D2-3658C7DD56FC}" srcOrd="0" destOrd="0" presId="urn:microsoft.com/office/officeart/2016/7/layout/BasicLinearProcessNumbered"/>
    <dgm:cxn modelId="{338EA83A-EB6B-4A2E-BD49-C902DE73766B}" type="presParOf" srcId="{7CB472E4-3795-41D7-B342-09D5C066A948}" destId="{5C7B5B43-6074-4C0E-AC36-62A93D6AE70E}" srcOrd="0" destOrd="0" presId="urn:microsoft.com/office/officeart/2016/7/layout/BasicLinearProcessNumbered"/>
    <dgm:cxn modelId="{4DB05D8F-3A18-4217-BE63-6276A8514001}" type="presParOf" srcId="{5C7B5B43-6074-4C0E-AC36-62A93D6AE70E}" destId="{4A812339-19C5-413A-A1D2-3658C7DD56FC}" srcOrd="0" destOrd="0" presId="urn:microsoft.com/office/officeart/2016/7/layout/BasicLinearProcessNumbered"/>
    <dgm:cxn modelId="{0D6ADA79-0023-4845-BA21-DAAEA8D37B09}" type="presParOf" srcId="{5C7B5B43-6074-4C0E-AC36-62A93D6AE70E}" destId="{2A92E2CE-A2BA-42A4-B2A2-CA2E31A9B691}" srcOrd="1" destOrd="0" presId="urn:microsoft.com/office/officeart/2016/7/layout/BasicLinearProcessNumbered"/>
    <dgm:cxn modelId="{99053372-397E-4BD6-80EC-5D74FA02782F}" type="presParOf" srcId="{5C7B5B43-6074-4C0E-AC36-62A93D6AE70E}" destId="{B2A3620B-0B7F-4FDA-8A26-F74DDF522A0E}" srcOrd="2" destOrd="0" presId="urn:microsoft.com/office/officeart/2016/7/layout/BasicLinearProcessNumbered"/>
    <dgm:cxn modelId="{E7B2D31E-4594-4B97-ACE7-0BA1DB94B2D8}" type="presParOf" srcId="{5C7B5B43-6074-4C0E-AC36-62A93D6AE70E}" destId="{0349D262-64F1-4EAD-B9DF-AFE1324BF274}" srcOrd="3" destOrd="0" presId="urn:microsoft.com/office/officeart/2016/7/layout/BasicLinearProcessNumbered"/>
    <dgm:cxn modelId="{7583EA94-58A7-4783-9324-5B02284A26B8}" type="presParOf" srcId="{7CB472E4-3795-41D7-B342-09D5C066A948}" destId="{6BE8CBEA-BF48-4026-B35A-A9CC920604D0}" srcOrd="1" destOrd="0" presId="urn:microsoft.com/office/officeart/2016/7/layout/BasicLinearProcessNumbered"/>
    <dgm:cxn modelId="{FF2E4B76-0345-4F78-B1A3-F64D19C55634}" type="presParOf" srcId="{7CB472E4-3795-41D7-B342-09D5C066A948}" destId="{DFFC8FED-4768-4509-99EA-AADACFE720EB}" srcOrd="2" destOrd="0" presId="urn:microsoft.com/office/officeart/2016/7/layout/BasicLinearProcessNumbered"/>
    <dgm:cxn modelId="{7E5BF7A6-B446-4408-AB23-46B5D11340A2}" type="presParOf" srcId="{DFFC8FED-4768-4509-99EA-AADACFE720EB}" destId="{BAA73692-D9A5-4984-B7B7-CD65AC867139}" srcOrd="0" destOrd="0" presId="urn:microsoft.com/office/officeart/2016/7/layout/BasicLinearProcessNumbered"/>
    <dgm:cxn modelId="{F82E84FC-1688-44F0-A156-164BEF3EA118}" type="presParOf" srcId="{DFFC8FED-4768-4509-99EA-AADACFE720EB}" destId="{5820E2E1-F0ED-4BF3-BDB1-BB145F896BAF}" srcOrd="1" destOrd="0" presId="urn:microsoft.com/office/officeart/2016/7/layout/BasicLinearProcessNumbered"/>
    <dgm:cxn modelId="{A5208ACA-1103-4BC8-864D-8489E42DD9B1}" type="presParOf" srcId="{DFFC8FED-4768-4509-99EA-AADACFE720EB}" destId="{66A076A2-FE6D-4D82-A24C-2FCA69AA5D20}" srcOrd="2" destOrd="0" presId="urn:microsoft.com/office/officeart/2016/7/layout/BasicLinearProcessNumbered"/>
    <dgm:cxn modelId="{5F90DB04-B8A2-4A4F-9181-6A87D21BE667}" type="presParOf" srcId="{DFFC8FED-4768-4509-99EA-AADACFE720EB}" destId="{DF57B68D-8D00-4521-991A-FBDC4CDE66EB}" srcOrd="3" destOrd="0" presId="urn:microsoft.com/office/officeart/2016/7/layout/BasicLinearProcessNumbered"/>
    <dgm:cxn modelId="{759B0163-D5DF-4DEC-A385-1B01B51B0F19}" type="presParOf" srcId="{7CB472E4-3795-41D7-B342-09D5C066A948}" destId="{670D74F9-533C-4135-8806-5B76E76C6346}" srcOrd="3" destOrd="0" presId="urn:microsoft.com/office/officeart/2016/7/layout/BasicLinearProcessNumbered"/>
    <dgm:cxn modelId="{41DB90A0-ACCE-4ACE-BABF-EB381C512821}" type="presParOf" srcId="{7CB472E4-3795-41D7-B342-09D5C066A948}" destId="{5C46987B-1AEB-4BB6-9667-66DB252AA0AD}" srcOrd="4" destOrd="0" presId="urn:microsoft.com/office/officeart/2016/7/layout/BasicLinearProcessNumbered"/>
    <dgm:cxn modelId="{C2ABCF71-598C-47B5-ABFE-ABCF7DE0360E}" type="presParOf" srcId="{5C46987B-1AEB-4BB6-9667-66DB252AA0AD}" destId="{8036D7DA-93C7-4300-94BC-3E37F45EDFCE}" srcOrd="0" destOrd="0" presId="urn:microsoft.com/office/officeart/2016/7/layout/BasicLinearProcessNumbered"/>
    <dgm:cxn modelId="{F8A91453-160A-4DC7-95ED-4569010255A0}" type="presParOf" srcId="{5C46987B-1AEB-4BB6-9667-66DB252AA0AD}" destId="{8DEF0164-89E0-41A2-9C0A-100C41F89E21}" srcOrd="1" destOrd="0" presId="urn:microsoft.com/office/officeart/2016/7/layout/BasicLinearProcessNumbered"/>
    <dgm:cxn modelId="{52A9A6B7-318B-4176-A384-3DD75A3E116A}" type="presParOf" srcId="{5C46987B-1AEB-4BB6-9667-66DB252AA0AD}" destId="{85057782-4706-4472-86FF-3FC7F6A18637}" srcOrd="2" destOrd="0" presId="urn:microsoft.com/office/officeart/2016/7/layout/BasicLinearProcessNumbered"/>
    <dgm:cxn modelId="{2BE33452-6FC4-465B-A648-BC9056C6805D}" type="presParOf" srcId="{5C46987B-1AEB-4BB6-9667-66DB252AA0AD}" destId="{E3781672-BFC9-44B4-A508-11BB3A3C860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EBD82E-C940-42EF-ADF3-2C46BA43EF8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FCB87A-FB85-4B20-ADA1-7C34561551AA}">
      <dgm:prSet/>
      <dgm:spPr/>
      <dgm:t>
        <a:bodyPr/>
        <a:lstStyle/>
        <a:p>
          <a:r>
            <a:rPr lang="es-ES"/>
            <a:t>Tiempo limitado</a:t>
          </a:r>
          <a:endParaRPr lang="en-US"/>
        </a:p>
      </dgm:t>
    </dgm:pt>
    <dgm:pt modelId="{A397140C-53B9-492A-8F40-B4C850FD9034}" type="parTrans" cxnId="{CEBB306F-326B-43EC-A5FD-937BCC99709F}">
      <dgm:prSet/>
      <dgm:spPr/>
      <dgm:t>
        <a:bodyPr/>
        <a:lstStyle/>
        <a:p>
          <a:endParaRPr lang="en-US"/>
        </a:p>
      </dgm:t>
    </dgm:pt>
    <dgm:pt modelId="{B0507B7A-AA10-4B5D-B157-63330F4EE650}" type="sibTrans" cxnId="{CEBB306F-326B-43EC-A5FD-937BCC99709F}">
      <dgm:prSet/>
      <dgm:spPr/>
      <dgm:t>
        <a:bodyPr/>
        <a:lstStyle/>
        <a:p>
          <a:endParaRPr lang="en-US"/>
        </a:p>
      </dgm:t>
    </dgm:pt>
    <dgm:pt modelId="{AF9959C5-79DC-4196-866F-FB437E23CA0C}">
      <dgm:prSet/>
      <dgm:spPr/>
      <dgm:t>
        <a:bodyPr/>
        <a:lstStyle/>
        <a:p>
          <a:r>
            <a:rPr lang="es-ES"/>
            <a:t>Mucho aprendizaje condensado</a:t>
          </a:r>
          <a:endParaRPr lang="en-US"/>
        </a:p>
      </dgm:t>
    </dgm:pt>
    <dgm:pt modelId="{F392A4CD-CEAF-4DD9-961C-EA66D85047E0}" type="parTrans" cxnId="{D50E5527-9BB6-4CBF-BAA2-41A2CBBCAA48}">
      <dgm:prSet/>
      <dgm:spPr/>
      <dgm:t>
        <a:bodyPr/>
        <a:lstStyle/>
        <a:p>
          <a:endParaRPr lang="en-US"/>
        </a:p>
      </dgm:t>
    </dgm:pt>
    <dgm:pt modelId="{0D945749-CE48-48CF-80D6-D4359B3EE936}" type="sibTrans" cxnId="{D50E5527-9BB6-4CBF-BAA2-41A2CBBCAA48}">
      <dgm:prSet/>
      <dgm:spPr/>
      <dgm:t>
        <a:bodyPr/>
        <a:lstStyle/>
        <a:p>
          <a:endParaRPr lang="en-US"/>
        </a:p>
      </dgm:t>
    </dgm:pt>
    <dgm:pt modelId="{4DF4C287-F2B5-4114-AB18-C1EBB4E26137}">
      <dgm:prSet/>
      <dgm:spPr/>
      <dgm:t>
        <a:bodyPr/>
        <a:lstStyle/>
        <a:p>
          <a:r>
            <a:rPr lang="es-ES"/>
            <a:t>Coexistencia de mucha intensidad en la FCT junto con expectativas de proyecto</a:t>
          </a:r>
          <a:endParaRPr lang="en-US"/>
        </a:p>
      </dgm:t>
    </dgm:pt>
    <dgm:pt modelId="{E49C8BE6-D4D5-404F-891B-D863F8E81A95}" type="parTrans" cxnId="{89BF0C30-755B-48D9-BCD9-1D89AA89EA02}">
      <dgm:prSet/>
      <dgm:spPr/>
      <dgm:t>
        <a:bodyPr/>
        <a:lstStyle/>
        <a:p>
          <a:endParaRPr lang="en-US"/>
        </a:p>
      </dgm:t>
    </dgm:pt>
    <dgm:pt modelId="{107043BE-08F5-42C4-AD36-5BEC2C5E37ED}" type="sibTrans" cxnId="{89BF0C30-755B-48D9-BCD9-1D89AA89EA02}">
      <dgm:prSet/>
      <dgm:spPr/>
      <dgm:t>
        <a:bodyPr/>
        <a:lstStyle/>
        <a:p>
          <a:endParaRPr lang="en-US"/>
        </a:p>
      </dgm:t>
    </dgm:pt>
    <dgm:pt modelId="{95A3F873-327D-4DB2-BCF2-D61C8AE4D12B}" type="pres">
      <dgm:prSet presAssocID="{23EBD82E-C940-42EF-ADF3-2C46BA43EF82}" presName="root" presStyleCnt="0">
        <dgm:presLayoutVars>
          <dgm:dir/>
          <dgm:resizeHandles val="exact"/>
        </dgm:presLayoutVars>
      </dgm:prSet>
      <dgm:spPr/>
    </dgm:pt>
    <dgm:pt modelId="{4648C210-29A1-4E13-A053-BD1B6E760005}" type="pres">
      <dgm:prSet presAssocID="{0AFCB87A-FB85-4B20-ADA1-7C34561551AA}" presName="compNode" presStyleCnt="0"/>
      <dgm:spPr/>
    </dgm:pt>
    <dgm:pt modelId="{EE446D3E-A3EC-447D-B5B4-272372E87307}" type="pres">
      <dgm:prSet presAssocID="{0AFCB87A-FB85-4B20-ADA1-7C34561551AA}" presName="bgRect" presStyleLbl="bgShp" presStyleIdx="0" presStyleCnt="3"/>
      <dgm:spPr/>
    </dgm:pt>
    <dgm:pt modelId="{C00F9C9A-233E-4388-AF5A-3CF518712A42}" type="pres">
      <dgm:prSet presAssocID="{0AFCB87A-FB85-4B20-ADA1-7C34561551A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3328E7F5-6F78-4DE1-B88F-A4570BDF48F7}" type="pres">
      <dgm:prSet presAssocID="{0AFCB87A-FB85-4B20-ADA1-7C34561551AA}" presName="spaceRect" presStyleCnt="0"/>
      <dgm:spPr/>
    </dgm:pt>
    <dgm:pt modelId="{2BF11A21-6220-48DC-97D8-D995929277A8}" type="pres">
      <dgm:prSet presAssocID="{0AFCB87A-FB85-4B20-ADA1-7C34561551AA}" presName="parTx" presStyleLbl="revTx" presStyleIdx="0" presStyleCnt="3">
        <dgm:presLayoutVars>
          <dgm:chMax val="0"/>
          <dgm:chPref val="0"/>
        </dgm:presLayoutVars>
      </dgm:prSet>
      <dgm:spPr/>
    </dgm:pt>
    <dgm:pt modelId="{C3998DB8-A13D-4855-B661-3066E952CAEA}" type="pres">
      <dgm:prSet presAssocID="{B0507B7A-AA10-4B5D-B157-63330F4EE650}" presName="sibTrans" presStyleCnt="0"/>
      <dgm:spPr/>
    </dgm:pt>
    <dgm:pt modelId="{FC39CE2C-AC49-472B-8C78-396F00D2E59D}" type="pres">
      <dgm:prSet presAssocID="{AF9959C5-79DC-4196-866F-FB437E23CA0C}" presName="compNode" presStyleCnt="0"/>
      <dgm:spPr/>
    </dgm:pt>
    <dgm:pt modelId="{23BC5324-2862-4C1A-8866-6A18E22D4695}" type="pres">
      <dgm:prSet presAssocID="{AF9959C5-79DC-4196-866F-FB437E23CA0C}" presName="bgRect" presStyleLbl="bgShp" presStyleIdx="1" presStyleCnt="3"/>
      <dgm:spPr/>
    </dgm:pt>
    <dgm:pt modelId="{97D9ED1E-5E61-4CC9-A7C8-1D91B59456D0}" type="pres">
      <dgm:prSet presAssocID="{AF9959C5-79DC-4196-866F-FB437E23CA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CA7AABB-A96A-4AD7-8EF4-74FC607F0693}" type="pres">
      <dgm:prSet presAssocID="{AF9959C5-79DC-4196-866F-FB437E23CA0C}" presName="spaceRect" presStyleCnt="0"/>
      <dgm:spPr/>
    </dgm:pt>
    <dgm:pt modelId="{348E4B40-9D39-4563-94CC-880C4BBCE943}" type="pres">
      <dgm:prSet presAssocID="{AF9959C5-79DC-4196-866F-FB437E23CA0C}" presName="parTx" presStyleLbl="revTx" presStyleIdx="1" presStyleCnt="3">
        <dgm:presLayoutVars>
          <dgm:chMax val="0"/>
          <dgm:chPref val="0"/>
        </dgm:presLayoutVars>
      </dgm:prSet>
      <dgm:spPr/>
    </dgm:pt>
    <dgm:pt modelId="{1DC07F08-26B2-4E70-99B4-6BBDDE3B3A7E}" type="pres">
      <dgm:prSet presAssocID="{0D945749-CE48-48CF-80D6-D4359B3EE936}" presName="sibTrans" presStyleCnt="0"/>
      <dgm:spPr/>
    </dgm:pt>
    <dgm:pt modelId="{1CAD3273-6422-4925-A38C-69E8B21DA1DE}" type="pres">
      <dgm:prSet presAssocID="{4DF4C287-F2B5-4114-AB18-C1EBB4E26137}" presName="compNode" presStyleCnt="0"/>
      <dgm:spPr/>
    </dgm:pt>
    <dgm:pt modelId="{60AFA2A7-FF21-4761-B798-7DC0CFEB1C87}" type="pres">
      <dgm:prSet presAssocID="{4DF4C287-F2B5-4114-AB18-C1EBB4E26137}" presName="bgRect" presStyleLbl="bgShp" presStyleIdx="2" presStyleCnt="3"/>
      <dgm:spPr/>
    </dgm:pt>
    <dgm:pt modelId="{4494539D-D7E8-4CE1-9B9E-B07740D8D719}" type="pres">
      <dgm:prSet presAssocID="{4DF4C287-F2B5-4114-AB18-C1EBB4E261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4165D185-6870-46AA-8900-49B760B57674}" type="pres">
      <dgm:prSet presAssocID="{4DF4C287-F2B5-4114-AB18-C1EBB4E26137}" presName="spaceRect" presStyleCnt="0"/>
      <dgm:spPr/>
    </dgm:pt>
    <dgm:pt modelId="{D747FC72-2121-40B9-8930-6127D96B70B4}" type="pres">
      <dgm:prSet presAssocID="{4DF4C287-F2B5-4114-AB18-C1EBB4E261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1E0501-043B-45AC-B1C7-7588847E7388}" type="presOf" srcId="{0AFCB87A-FB85-4B20-ADA1-7C34561551AA}" destId="{2BF11A21-6220-48DC-97D8-D995929277A8}" srcOrd="0" destOrd="0" presId="urn:microsoft.com/office/officeart/2018/2/layout/IconVerticalSolidList"/>
    <dgm:cxn modelId="{D50E5527-9BB6-4CBF-BAA2-41A2CBBCAA48}" srcId="{23EBD82E-C940-42EF-ADF3-2C46BA43EF82}" destId="{AF9959C5-79DC-4196-866F-FB437E23CA0C}" srcOrd="1" destOrd="0" parTransId="{F392A4CD-CEAF-4DD9-961C-EA66D85047E0}" sibTransId="{0D945749-CE48-48CF-80D6-D4359B3EE936}"/>
    <dgm:cxn modelId="{89BF0C30-755B-48D9-BCD9-1D89AA89EA02}" srcId="{23EBD82E-C940-42EF-ADF3-2C46BA43EF82}" destId="{4DF4C287-F2B5-4114-AB18-C1EBB4E26137}" srcOrd="2" destOrd="0" parTransId="{E49C8BE6-D4D5-404F-891B-D863F8E81A95}" sibTransId="{107043BE-08F5-42C4-AD36-5BEC2C5E37ED}"/>
    <dgm:cxn modelId="{E3F8D93A-2616-4E61-88BC-1AE656782504}" type="presOf" srcId="{23EBD82E-C940-42EF-ADF3-2C46BA43EF82}" destId="{95A3F873-327D-4DB2-BCF2-D61C8AE4D12B}" srcOrd="0" destOrd="0" presId="urn:microsoft.com/office/officeart/2018/2/layout/IconVerticalSolidList"/>
    <dgm:cxn modelId="{CEBB306F-326B-43EC-A5FD-937BCC99709F}" srcId="{23EBD82E-C940-42EF-ADF3-2C46BA43EF82}" destId="{0AFCB87A-FB85-4B20-ADA1-7C34561551AA}" srcOrd="0" destOrd="0" parTransId="{A397140C-53B9-492A-8F40-B4C850FD9034}" sibTransId="{B0507B7A-AA10-4B5D-B157-63330F4EE650}"/>
    <dgm:cxn modelId="{E633EBE3-0C8F-4D2C-B0C5-27F1B759D64C}" type="presOf" srcId="{AF9959C5-79DC-4196-866F-FB437E23CA0C}" destId="{348E4B40-9D39-4563-94CC-880C4BBCE943}" srcOrd="0" destOrd="0" presId="urn:microsoft.com/office/officeart/2018/2/layout/IconVerticalSolidList"/>
    <dgm:cxn modelId="{06B753EC-6D8F-40B5-93AC-BB87D37F3205}" type="presOf" srcId="{4DF4C287-F2B5-4114-AB18-C1EBB4E26137}" destId="{D747FC72-2121-40B9-8930-6127D96B70B4}" srcOrd="0" destOrd="0" presId="urn:microsoft.com/office/officeart/2018/2/layout/IconVerticalSolidList"/>
    <dgm:cxn modelId="{F85ED4C9-A59B-4623-AFFC-F90431975E3A}" type="presParOf" srcId="{95A3F873-327D-4DB2-BCF2-D61C8AE4D12B}" destId="{4648C210-29A1-4E13-A053-BD1B6E760005}" srcOrd="0" destOrd="0" presId="urn:microsoft.com/office/officeart/2018/2/layout/IconVerticalSolidList"/>
    <dgm:cxn modelId="{4B6E22D4-A778-4B8C-A1BB-6E0CBA4BBCC4}" type="presParOf" srcId="{4648C210-29A1-4E13-A053-BD1B6E760005}" destId="{EE446D3E-A3EC-447D-B5B4-272372E87307}" srcOrd="0" destOrd="0" presId="urn:microsoft.com/office/officeart/2018/2/layout/IconVerticalSolidList"/>
    <dgm:cxn modelId="{9EB7AB17-C05F-45CA-B9B4-18967125B32F}" type="presParOf" srcId="{4648C210-29A1-4E13-A053-BD1B6E760005}" destId="{C00F9C9A-233E-4388-AF5A-3CF518712A42}" srcOrd="1" destOrd="0" presId="urn:microsoft.com/office/officeart/2018/2/layout/IconVerticalSolidList"/>
    <dgm:cxn modelId="{B96AD333-F10F-4B64-B063-2EC5C9CA31B0}" type="presParOf" srcId="{4648C210-29A1-4E13-A053-BD1B6E760005}" destId="{3328E7F5-6F78-4DE1-B88F-A4570BDF48F7}" srcOrd="2" destOrd="0" presId="urn:microsoft.com/office/officeart/2018/2/layout/IconVerticalSolidList"/>
    <dgm:cxn modelId="{A68A9539-4A5B-490A-BD78-6367C0F3D7B7}" type="presParOf" srcId="{4648C210-29A1-4E13-A053-BD1B6E760005}" destId="{2BF11A21-6220-48DC-97D8-D995929277A8}" srcOrd="3" destOrd="0" presId="urn:microsoft.com/office/officeart/2018/2/layout/IconVerticalSolidList"/>
    <dgm:cxn modelId="{029FFB4F-B230-4577-9EAD-B774D22A2DCE}" type="presParOf" srcId="{95A3F873-327D-4DB2-BCF2-D61C8AE4D12B}" destId="{C3998DB8-A13D-4855-B661-3066E952CAEA}" srcOrd="1" destOrd="0" presId="urn:microsoft.com/office/officeart/2018/2/layout/IconVerticalSolidList"/>
    <dgm:cxn modelId="{12D98C70-C24A-4357-8A97-15C78647DB71}" type="presParOf" srcId="{95A3F873-327D-4DB2-BCF2-D61C8AE4D12B}" destId="{FC39CE2C-AC49-472B-8C78-396F00D2E59D}" srcOrd="2" destOrd="0" presId="urn:microsoft.com/office/officeart/2018/2/layout/IconVerticalSolidList"/>
    <dgm:cxn modelId="{E0712065-0181-45EA-9706-DF7B5F89A1B6}" type="presParOf" srcId="{FC39CE2C-AC49-472B-8C78-396F00D2E59D}" destId="{23BC5324-2862-4C1A-8866-6A18E22D4695}" srcOrd="0" destOrd="0" presId="urn:microsoft.com/office/officeart/2018/2/layout/IconVerticalSolidList"/>
    <dgm:cxn modelId="{00C286A7-286B-4CBB-A974-EE72BE30743F}" type="presParOf" srcId="{FC39CE2C-AC49-472B-8C78-396F00D2E59D}" destId="{97D9ED1E-5E61-4CC9-A7C8-1D91B59456D0}" srcOrd="1" destOrd="0" presId="urn:microsoft.com/office/officeart/2018/2/layout/IconVerticalSolidList"/>
    <dgm:cxn modelId="{A8497AD6-023C-4166-AAE9-770BA747C022}" type="presParOf" srcId="{FC39CE2C-AC49-472B-8C78-396F00D2E59D}" destId="{3CA7AABB-A96A-4AD7-8EF4-74FC607F0693}" srcOrd="2" destOrd="0" presId="urn:microsoft.com/office/officeart/2018/2/layout/IconVerticalSolidList"/>
    <dgm:cxn modelId="{766EB0C1-0E01-40B1-A4C8-A947EDA726B5}" type="presParOf" srcId="{FC39CE2C-AC49-472B-8C78-396F00D2E59D}" destId="{348E4B40-9D39-4563-94CC-880C4BBCE943}" srcOrd="3" destOrd="0" presId="urn:microsoft.com/office/officeart/2018/2/layout/IconVerticalSolidList"/>
    <dgm:cxn modelId="{39D87F10-CF43-4525-8CEA-ABA30E3F68D3}" type="presParOf" srcId="{95A3F873-327D-4DB2-BCF2-D61C8AE4D12B}" destId="{1DC07F08-26B2-4E70-99B4-6BBDDE3B3A7E}" srcOrd="3" destOrd="0" presId="urn:microsoft.com/office/officeart/2018/2/layout/IconVerticalSolidList"/>
    <dgm:cxn modelId="{701F93F7-AD93-4AF3-A93D-EE23AB5C5AC4}" type="presParOf" srcId="{95A3F873-327D-4DB2-BCF2-D61C8AE4D12B}" destId="{1CAD3273-6422-4925-A38C-69E8B21DA1DE}" srcOrd="4" destOrd="0" presId="urn:microsoft.com/office/officeart/2018/2/layout/IconVerticalSolidList"/>
    <dgm:cxn modelId="{FC69F8B6-88D9-41C4-B0B7-B3FD8A838975}" type="presParOf" srcId="{1CAD3273-6422-4925-A38C-69E8B21DA1DE}" destId="{60AFA2A7-FF21-4761-B798-7DC0CFEB1C87}" srcOrd="0" destOrd="0" presId="urn:microsoft.com/office/officeart/2018/2/layout/IconVerticalSolidList"/>
    <dgm:cxn modelId="{F317736E-0E5F-4000-BCE9-1A62793943BF}" type="presParOf" srcId="{1CAD3273-6422-4925-A38C-69E8B21DA1DE}" destId="{4494539D-D7E8-4CE1-9B9E-B07740D8D719}" srcOrd="1" destOrd="0" presId="urn:microsoft.com/office/officeart/2018/2/layout/IconVerticalSolidList"/>
    <dgm:cxn modelId="{2F07F939-1F0C-42AD-917A-32CE8A717D18}" type="presParOf" srcId="{1CAD3273-6422-4925-A38C-69E8B21DA1DE}" destId="{4165D185-6870-46AA-8900-49B760B57674}" srcOrd="2" destOrd="0" presId="urn:microsoft.com/office/officeart/2018/2/layout/IconVerticalSolidList"/>
    <dgm:cxn modelId="{A1FB0691-C0F4-4618-98A8-9FE950CDC0D3}" type="presParOf" srcId="{1CAD3273-6422-4925-A38C-69E8B21DA1DE}" destId="{D747FC72-2121-40B9-8930-6127D96B70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1CDBC0-7C1E-4232-9C24-0502FAB2AB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768285-BA9B-4A61-8885-5F141058193F}">
      <dgm:prSet/>
      <dgm:spPr/>
      <dgm:t>
        <a:bodyPr/>
        <a:lstStyle/>
        <a:p>
          <a:r>
            <a:rPr lang="es-ES"/>
            <a:t>Modo offline</a:t>
          </a:r>
          <a:endParaRPr lang="en-US"/>
        </a:p>
      </dgm:t>
    </dgm:pt>
    <dgm:pt modelId="{3DEB3BAC-FFD2-493C-B45F-D431B4471C44}" type="parTrans" cxnId="{ABD87788-CBB9-42F1-8489-34315E694963}">
      <dgm:prSet/>
      <dgm:spPr/>
      <dgm:t>
        <a:bodyPr/>
        <a:lstStyle/>
        <a:p>
          <a:endParaRPr lang="en-US"/>
        </a:p>
      </dgm:t>
    </dgm:pt>
    <dgm:pt modelId="{453F49F6-2E98-4A64-AD74-E90B644F1B06}" type="sibTrans" cxnId="{ABD87788-CBB9-42F1-8489-34315E694963}">
      <dgm:prSet/>
      <dgm:spPr/>
      <dgm:t>
        <a:bodyPr/>
        <a:lstStyle/>
        <a:p>
          <a:endParaRPr lang="en-US"/>
        </a:p>
      </dgm:t>
    </dgm:pt>
    <dgm:pt modelId="{A9D6FF6E-939B-4EDE-AF4F-C4AC0CD9DC1D}">
      <dgm:prSet/>
      <dgm:spPr/>
      <dgm:t>
        <a:bodyPr/>
        <a:lstStyle/>
        <a:p>
          <a:r>
            <a:rPr lang="es-ES"/>
            <a:t>Añadir deportes </a:t>
          </a:r>
          <a:endParaRPr lang="en-US"/>
        </a:p>
      </dgm:t>
    </dgm:pt>
    <dgm:pt modelId="{8902C5F4-9055-4240-A227-B34291C7733C}" type="parTrans" cxnId="{0491C7EC-D736-4954-9EE4-B56CBB835B25}">
      <dgm:prSet/>
      <dgm:spPr/>
      <dgm:t>
        <a:bodyPr/>
        <a:lstStyle/>
        <a:p>
          <a:endParaRPr lang="en-US"/>
        </a:p>
      </dgm:t>
    </dgm:pt>
    <dgm:pt modelId="{A6D0FEED-038B-4B3D-8080-0BDDC5430483}" type="sibTrans" cxnId="{0491C7EC-D736-4954-9EE4-B56CBB835B25}">
      <dgm:prSet/>
      <dgm:spPr/>
      <dgm:t>
        <a:bodyPr/>
        <a:lstStyle/>
        <a:p>
          <a:endParaRPr lang="en-US"/>
        </a:p>
      </dgm:t>
    </dgm:pt>
    <dgm:pt modelId="{B63E0608-5AE0-4749-B544-F06EC0A56C66}">
      <dgm:prSet/>
      <dgm:spPr/>
      <dgm:t>
        <a:bodyPr/>
        <a:lstStyle/>
        <a:p>
          <a:r>
            <a:rPr lang="es-ES"/>
            <a:t>Filtros avanzados</a:t>
          </a:r>
          <a:endParaRPr lang="en-US"/>
        </a:p>
      </dgm:t>
    </dgm:pt>
    <dgm:pt modelId="{77A85557-DCB6-4CF9-9884-8982749FBE6B}" type="parTrans" cxnId="{B1A9D1FF-C063-4121-BE96-30AAB9BF51A5}">
      <dgm:prSet/>
      <dgm:spPr/>
      <dgm:t>
        <a:bodyPr/>
        <a:lstStyle/>
        <a:p>
          <a:endParaRPr lang="en-US"/>
        </a:p>
      </dgm:t>
    </dgm:pt>
    <dgm:pt modelId="{F62A69E8-DC5C-4F1C-8A49-6EE974009240}" type="sibTrans" cxnId="{B1A9D1FF-C063-4121-BE96-30AAB9BF51A5}">
      <dgm:prSet/>
      <dgm:spPr/>
      <dgm:t>
        <a:bodyPr/>
        <a:lstStyle/>
        <a:p>
          <a:endParaRPr lang="en-US"/>
        </a:p>
      </dgm:t>
    </dgm:pt>
    <dgm:pt modelId="{9F2098CE-3A57-4C38-8B93-7786B1A3B84E}">
      <dgm:prSet/>
      <dgm:spPr/>
      <dgm:t>
        <a:bodyPr/>
        <a:lstStyle/>
        <a:p>
          <a:r>
            <a:rPr lang="es-ES"/>
            <a:t>Notificaciones</a:t>
          </a:r>
          <a:endParaRPr lang="en-US"/>
        </a:p>
      </dgm:t>
    </dgm:pt>
    <dgm:pt modelId="{2A81C40A-3F76-4D68-9CCA-B9451504FDDF}" type="parTrans" cxnId="{A25EF0B2-C7C9-449F-A5B8-8E6118ABD901}">
      <dgm:prSet/>
      <dgm:spPr/>
      <dgm:t>
        <a:bodyPr/>
        <a:lstStyle/>
        <a:p>
          <a:endParaRPr lang="en-US"/>
        </a:p>
      </dgm:t>
    </dgm:pt>
    <dgm:pt modelId="{D9DA9F7C-631F-4E74-9DC2-5D0DA4418C24}" type="sibTrans" cxnId="{A25EF0B2-C7C9-449F-A5B8-8E6118ABD901}">
      <dgm:prSet/>
      <dgm:spPr/>
      <dgm:t>
        <a:bodyPr/>
        <a:lstStyle/>
        <a:p>
          <a:endParaRPr lang="en-US"/>
        </a:p>
      </dgm:t>
    </dgm:pt>
    <dgm:pt modelId="{EB3ED16B-4976-49C5-A72E-B9B874EA3935}">
      <dgm:prSet/>
      <dgm:spPr/>
      <dgm:t>
        <a:bodyPr/>
        <a:lstStyle/>
        <a:p>
          <a:r>
            <a:rPr lang="es-ES"/>
            <a:t>Calendario de eventos</a:t>
          </a:r>
          <a:endParaRPr lang="en-US"/>
        </a:p>
      </dgm:t>
    </dgm:pt>
    <dgm:pt modelId="{F5119031-A9ED-450C-ABC1-7772DC2492E6}" type="parTrans" cxnId="{9B386F5B-1542-4B00-89B8-84263112B515}">
      <dgm:prSet/>
      <dgm:spPr/>
      <dgm:t>
        <a:bodyPr/>
        <a:lstStyle/>
        <a:p>
          <a:endParaRPr lang="en-US"/>
        </a:p>
      </dgm:t>
    </dgm:pt>
    <dgm:pt modelId="{55633FEB-821E-4801-AA05-E5D7C6251B3F}" type="sibTrans" cxnId="{9B386F5B-1542-4B00-89B8-84263112B515}">
      <dgm:prSet/>
      <dgm:spPr/>
      <dgm:t>
        <a:bodyPr/>
        <a:lstStyle/>
        <a:p>
          <a:endParaRPr lang="en-US"/>
        </a:p>
      </dgm:t>
    </dgm:pt>
    <dgm:pt modelId="{D8AC0495-E2A3-463C-B62A-FB73DF38A6A0}" type="pres">
      <dgm:prSet presAssocID="{A71CDBC0-7C1E-4232-9C24-0502FAB2AB4C}" presName="root" presStyleCnt="0">
        <dgm:presLayoutVars>
          <dgm:dir/>
          <dgm:resizeHandles val="exact"/>
        </dgm:presLayoutVars>
      </dgm:prSet>
      <dgm:spPr/>
    </dgm:pt>
    <dgm:pt modelId="{7078A53C-AF0A-4FBC-9C55-942E7159926A}" type="pres">
      <dgm:prSet presAssocID="{76768285-BA9B-4A61-8885-5F141058193F}" presName="compNode" presStyleCnt="0"/>
      <dgm:spPr/>
    </dgm:pt>
    <dgm:pt modelId="{66C7AB4C-5C3F-4F1F-9772-A8905B11C721}" type="pres">
      <dgm:prSet presAssocID="{76768285-BA9B-4A61-8885-5F141058193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F8370C31-554B-4D90-93F5-1F15AD24B122}" type="pres">
      <dgm:prSet presAssocID="{76768285-BA9B-4A61-8885-5F141058193F}" presName="spaceRect" presStyleCnt="0"/>
      <dgm:spPr/>
    </dgm:pt>
    <dgm:pt modelId="{BB62BAB3-026C-43FB-9A28-7E09EC717E39}" type="pres">
      <dgm:prSet presAssocID="{76768285-BA9B-4A61-8885-5F141058193F}" presName="textRect" presStyleLbl="revTx" presStyleIdx="0" presStyleCnt="5">
        <dgm:presLayoutVars>
          <dgm:chMax val="1"/>
          <dgm:chPref val="1"/>
        </dgm:presLayoutVars>
      </dgm:prSet>
      <dgm:spPr/>
    </dgm:pt>
    <dgm:pt modelId="{0805CF77-4A1C-4D87-ACB2-8E7AF007E8A2}" type="pres">
      <dgm:prSet presAssocID="{453F49F6-2E98-4A64-AD74-E90B644F1B06}" presName="sibTrans" presStyleCnt="0"/>
      <dgm:spPr/>
    </dgm:pt>
    <dgm:pt modelId="{F4BF1154-77AA-4D17-A596-E145CFF01E76}" type="pres">
      <dgm:prSet presAssocID="{A9D6FF6E-939B-4EDE-AF4F-C4AC0CD9DC1D}" presName="compNode" presStyleCnt="0"/>
      <dgm:spPr/>
    </dgm:pt>
    <dgm:pt modelId="{542B0DD3-27F5-4C68-BA91-0FE4F3ADC544}" type="pres">
      <dgm:prSet presAssocID="{A9D6FF6E-939B-4EDE-AF4F-C4AC0CD9DC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oncesto"/>
        </a:ext>
      </dgm:extLst>
    </dgm:pt>
    <dgm:pt modelId="{64E013FA-71B4-457E-A30F-A07ED5B07D80}" type="pres">
      <dgm:prSet presAssocID="{A9D6FF6E-939B-4EDE-AF4F-C4AC0CD9DC1D}" presName="spaceRect" presStyleCnt="0"/>
      <dgm:spPr/>
    </dgm:pt>
    <dgm:pt modelId="{3D0EB2C7-A57E-440B-89C4-F24CAE08A0B5}" type="pres">
      <dgm:prSet presAssocID="{A9D6FF6E-939B-4EDE-AF4F-C4AC0CD9DC1D}" presName="textRect" presStyleLbl="revTx" presStyleIdx="1" presStyleCnt="5">
        <dgm:presLayoutVars>
          <dgm:chMax val="1"/>
          <dgm:chPref val="1"/>
        </dgm:presLayoutVars>
      </dgm:prSet>
      <dgm:spPr/>
    </dgm:pt>
    <dgm:pt modelId="{5E5FD79C-1E15-4EC9-89B2-A3842B1391DA}" type="pres">
      <dgm:prSet presAssocID="{A6D0FEED-038B-4B3D-8080-0BDDC5430483}" presName="sibTrans" presStyleCnt="0"/>
      <dgm:spPr/>
    </dgm:pt>
    <dgm:pt modelId="{A75693F7-F843-4229-840C-23FFCB73411E}" type="pres">
      <dgm:prSet presAssocID="{B63E0608-5AE0-4749-B544-F06EC0A56C66}" presName="compNode" presStyleCnt="0"/>
      <dgm:spPr/>
    </dgm:pt>
    <dgm:pt modelId="{8A886FE0-799D-419D-A330-391976ED98BC}" type="pres">
      <dgm:prSet presAssocID="{B63E0608-5AE0-4749-B544-F06EC0A56C6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0F98F047-DD75-4A25-B39E-D29108DD1E55}" type="pres">
      <dgm:prSet presAssocID="{B63E0608-5AE0-4749-B544-F06EC0A56C66}" presName="spaceRect" presStyleCnt="0"/>
      <dgm:spPr/>
    </dgm:pt>
    <dgm:pt modelId="{2C5F1983-B727-4DBC-91BD-D4ED3DE32DF4}" type="pres">
      <dgm:prSet presAssocID="{B63E0608-5AE0-4749-B544-F06EC0A56C66}" presName="textRect" presStyleLbl="revTx" presStyleIdx="2" presStyleCnt="5">
        <dgm:presLayoutVars>
          <dgm:chMax val="1"/>
          <dgm:chPref val="1"/>
        </dgm:presLayoutVars>
      </dgm:prSet>
      <dgm:spPr/>
    </dgm:pt>
    <dgm:pt modelId="{BDB20ACA-02D9-4CBF-A873-72BB97331138}" type="pres">
      <dgm:prSet presAssocID="{F62A69E8-DC5C-4F1C-8A49-6EE974009240}" presName="sibTrans" presStyleCnt="0"/>
      <dgm:spPr/>
    </dgm:pt>
    <dgm:pt modelId="{40E162A3-A269-4C75-8165-7E1A619F7CBA}" type="pres">
      <dgm:prSet presAssocID="{9F2098CE-3A57-4C38-8B93-7786B1A3B84E}" presName="compNode" presStyleCnt="0"/>
      <dgm:spPr/>
    </dgm:pt>
    <dgm:pt modelId="{84354AAE-1CB2-4388-AE7A-123B50A7D92B}" type="pres">
      <dgm:prSet presAssocID="{9F2098CE-3A57-4C38-8B93-7786B1A3B84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pana"/>
        </a:ext>
      </dgm:extLst>
    </dgm:pt>
    <dgm:pt modelId="{DA898BE6-90BC-42E5-B938-776EDBAF020D}" type="pres">
      <dgm:prSet presAssocID="{9F2098CE-3A57-4C38-8B93-7786B1A3B84E}" presName="spaceRect" presStyleCnt="0"/>
      <dgm:spPr/>
    </dgm:pt>
    <dgm:pt modelId="{2512A820-B75A-4FA8-AF36-B7791FA8C7AA}" type="pres">
      <dgm:prSet presAssocID="{9F2098CE-3A57-4C38-8B93-7786B1A3B84E}" presName="textRect" presStyleLbl="revTx" presStyleIdx="3" presStyleCnt="5">
        <dgm:presLayoutVars>
          <dgm:chMax val="1"/>
          <dgm:chPref val="1"/>
        </dgm:presLayoutVars>
      </dgm:prSet>
      <dgm:spPr/>
    </dgm:pt>
    <dgm:pt modelId="{44E59683-3392-47C3-96FB-5EAA4672AE84}" type="pres">
      <dgm:prSet presAssocID="{D9DA9F7C-631F-4E74-9DC2-5D0DA4418C24}" presName="sibTrans" presStyleCnt="0"/>
      <dgm:spPr/>
    </dgm:pt>
    <dgm:pt modelId="{0A170271-6EC6-4E9B-93D0-94FE8C1BEC8F}" type="pres">
      <dgm:prSet presAssocID="{EB3ED16B-4976-49C5-A72E-B9B874EA3935}" presName="compNode" presStyleCnt="0"/>
      <dgm:spPr/>
    </dgm:pt>
    <dgm:pt modelId="{F9708576-9AE8-4B9C-AE27-FB69186C83A8}" type="pres">
      <dgm:prSet presAssocID="{EB3ED16B-4976-49C5-A72E-B9B874EA393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73F2D1CC-7897-4C3F-8867-8FA8A235ABE0}" type="pres">
      <dgm:prSet presAssocID="{EB3ED16B-4976-49C5-A72E-B9B874EA3935}" presName="spaceRect" presStyleCnt="0"/>
      <dgm:spPr/>
    </dgm:pt>
    <dgm:pt modelId="{46FA65F2-3D51-4E21-A12B-649DB88EC685}" type="pres">
      <dgm:prSet presAssocID="{EB3ED16B-4976-49C5-A72E-B9B874EA393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F1B7307-F133-4A3A-9E59-9370DFB2EAB2}" type="presOf" srcId="{B63E0608-5AE0-4749-B544-F06EC0A56C66}" destId="{2C5F1983-B727-4DBC-91BD-D4ED3DE32DF4}" srcOrd="0" destOrd="0" presId="urn:microsoft.com/office/officeart/2018/2/layout/IconLabelList"/>
    <dgm:cxn modelId="{DA493822-8A38-490A-81A9-4D155815AB08}" type="presOf" srcId="{76768285-BA9B-4A61-8885-5F141058193F}" destId="{BB62BAB3-026C-43FB-9A28-7E09EC717E39}" srcOrd="0" destOrd="0" presId="urn:microsoft.com/office/officeart/2018/2/layout/IconLabelList"/>
    <dgm:cxn modelId="{9B386F5B-1542-4B00-89B8-84263112B515}" srcId="{A71CDBC0-7C1E-4232-9C24-0502FAB2AB4C}" destId="{EB3ED16B-4976-49C5-A72E-B9B874EA3935}" srcOrd="4" destOrd="0" parTransId="{F5119031-A9ED-450C-ABC1-7772DC2492E6}" sibTransId="{55633FEB-821E-4801-AA05-E5D7C6251B3F}"/>
    <dgm:cxn modelId="{B32AB344-56E6-41F0-B853-2FB46CA7A912}" type="presOf" srcId="{EB3ED16B-4976-49C5-A72E-B9B874EA3935}" destId="{46FA65F2-3D51-4E21-A12B-649DB88EC685}" srcOrd="0" destOrd="0" presId="urn:microsoft.com/office/officeart/2018/2/layout/IconLabelList"/>
    <dgm:cxn modelId="{BC138F52-BE1D-44FA-8F7D-3E805827E420}" type="presOf" srcId="{A9D6FF6E-939B-4EDE-AF4F-C4AC0CD9DC1D}" destId="{3D0EB2C7-A57E-440B-89C4-F24CAE08A0B5}" srcOrd="0" destOrd="0" presId="urn:microsoft.com/office/officeart/2018/2/layout/IconLabelList"/>
    <dgm:cxn modelId="{ABD87788-CBB9-42F1-8489-34315E694963}" srcId="{A71CDBC0-7C1E-4232-9C24-0502FAB2AB4C}" destId="{76768285-BA9B-4A61-8885-5F141058193F}" srcOrd="0" destOrd="0" parTransId="{3DEB3BAC-FFD2-493C-B45F-D431B4471C44}" sibTransId="{453F49F6-2E98-4A64-AD74-E90B644F1B06}"/>
    <dgm:cxn modelId="{A503ECA3-80B7-40F2-9A20-17F8E7080841}" type="presOf" srcId="{9F2098CE-3A57-4C38-8B93-7786B1A3B84E}" destId="{2512A820-B75A-4FA8-AF36-B7791FA8C7AA}" srcOrd="0" destOrd="0" presId="urn:microsoft.com/office/officeart/2018/2/layout/IconLabelList"/>
    <dgm:cxn modelId="{A373FAAF-2CE2-4125-978E-B49896B30E46}" type="presOf" srcId="{A71CDBC0-7C1E-4232-9C24-0502FAB2AB4C}" destId="{D8AC0495-E2A3-463C-B62A-FB73DF38A6A0}" srcOrd="0" destOrd="0" presId="urn:microsoft.com/office/officeart/2018/2/layout/IconLabelList"/>
    <dgm:cxn modelId="{A25EF0B2-C7C9-449F-A5B8-8E6118ABD901}" srcId="{A71CDBC0-7C1E-4232-9C24-0502FAB2AB4C}" destId="{9F2098CE-3A57-4C38-8B93-7786B1A3B84E}" srcOrd="3" destOrd="0" parTransId="{2A81C40A-3F76-4D68-9CCA-B9451504FDDF}" sibTransId="{D9DA9F7C-631F-4E74-9DC2-5D0DA4418C24}"/>
    <dgm:cxn modelId="{0491C7EC-D736-4954-9EE4-B56CBB835B25}" srcId="{A71CDBC0-7C1E-4232-9C24-0502FAB2AB4C}" destId="{A9D6FF6E-939B-4EDE-AF4F-C4AC0CD9DC1D}" srcOrd="1" destOrd="0" parTransId="{8902C5F4-9055-4240-A227-B34291C7733C}" sibTransId="{A6D0FEED-038B-4B3D-8080-0BDDC5430483}"/>
    <dgm:cxn modelId="{B1A9D1FF-C063-4121-BE96-30AAB9BF51A5}" srcId="{A71CDBC0-7C1E-4232-9C24-0502FAB2AB4C}" destId="{B63E0608-5AE0-4749-B544-F06EC0A56C66}" srcOrd="2" destOrd="0" parTransId="{77A85557-DCB6-4CF9-9884-8982749FBE6B}" sibTransId="{F62A69E8-DC5C-4F1C-8A49-6EE974009240}"/>
    <dgm:cxn modelId="{872D4D04-8870-4BF8-95DF-663690818747}" type="presParOf" srcId="{D8AC0495-E2A3-463C-B62A-FB73DF38A6A0}" destId="{7078A53C-AF0A-4FBC-9C55-942E7159926A}" srcOrd="0" destOrd="0" presId="urn:microsoft.com/office/officeart/2018/2/layout/IconLabelList"/>
    <dgm:cxn modelId="{F5F19D75-E84B-4ADD-88F9-21DA7C25B8F0}" type="presParOf" srcId="{7078A53C-AF0A-4FBC-9C55-942E7159926A}" destId="{66C7AB4C-5C3F-4F1F-9772-A8905B11C721}" srcOrd="0" destOrd="0" presId="urn:microsoft.com/office/officeart/2018/2/layout/IconLabelList"/>
    <dgm:cxn modelId="{4B2F2474-27BC-4C1A-A737-ED57527B42B4}" type="presParOf" srcId="{7078A53C-AF0A-4FBC-9C55-942E7159926A}" destId="{F8370C31-554B-4D90-93F5-1F15AD24B122}" srcOrd="1" destOrd="0" presId="urn:microsoft.com/office/officeart/2018/2/layout/IconLabelList"/>
    <dgm:cxn modelId="{E20ACBFE-A98F-4870-80B6-7EEE055125C9}" type="presParOf" srcId="{7078A53C-AF0A-4FBC-9C55-942E7159926A}" destId="{BB62BAB3-026C-43FB-9A28-7E09EC717E39}" srcOrd="2" destOrd="0" presId="urn:microsoft.com/office/officeart/2018/2/layout/IconLabelList"/>
    <dgm:cxn modelId="{F41FFF52-05B9-4B6A-A924-8B15A5C7BED0}" type="presParOf" srcId="{D8AC0495-E2A3-463C-B62A-FB73DF38A6A0}" destId="{0805CF77-4A1C-4D87-ACB2-8E7AF007E8A2}" srcOrd="1" destOrd="0" presId="urn:microsoft.com/office/officeart/2018/2/layout/IconLabelList"/>
    <dgm:cxn modelId="{4D9587DC-9025-4B67-97B3-00B12177FD72}" type="presParOf" srcId="{D8AC0495-E2A3-463C-B62A-FB73DF38A6A0}" destId="{F4BF1154-77AA-4D17-A596-E145CFF01E76}" srcOrd="2" destOrd="0" presId="urn:microsoft.com/office/officeart/2018/2/layout/IconLabelList"/>
    <dgm:cxn modelId="{B8B095DC-21D4-4A51-BF28-E7074F4992D9}" type="presParOf" srcId="{F4BF1154-77AA-4D17-A596-E145CFF01E76}" destId="{542B0DD3-27F5-4C68-BA91-0FE4F3ADC544}" srcOrd="0" destOrd="0" presId="urn:microsoft.com/office/officeart/2018/2/layout/IconLabelList"/>
    <dgm:cxn modelId="{12B71183-F751-41BB-96D8-A7B82A417DE0}" type="presParOf" srcId="{F4BF1154-77AA-4D17-A596-E145CFF01E76}" destId="{64E013FA-71B4-457E-A30F-A07ED5B07D80}" srcOrd="1" destOrd="0" presId="urn:microsoft.com/office/officeart/2018/2/layout/IconLabelList"/>
    <dgm:cxn modelId="{F5E796D8-BF8B-47CC-BC69-8958C4FD61D8}" type="presParOf" srcId="{F4BF1154-77AA-4D17-A596-E145CFF01E76}" destId="{3D0EB2C7-A57E-440B-89C4-F24CAE08A0B5}" srcOrd="2" destOrd="0" presId="urn:microsoft.com/office/officeart/2018/2/layout/IconLabelList"/>
    <dgm:cxn modelId="{D09F6E22-220C-4431-A614-0307D8EC5CCE}" type="presParOf" srcId="{D8AC0495-E2A3-463C-B62A-FB73DF38A6A0}" destId="{5E5FD79C-1E15-4EC9-89B2-A3842B1391DA}" srcOrd="3" destOrd="0" presId="urn:microsoft.com/office/officeart/2018/2/layout/IconLabelList"/>
    <dgm:cxn modelId="{37E829B1-B904-4E13-B855-FE29F52467EB}" type="presParOf" srcId="{D8AC0495-E2A3-463C-B62A-FB73DF38A6A0}" destId="{A75693F7-F843-4229-840C-23FFCB73411E}" srcOrd="4" destOrd="0" presId="urn:microsoft.com/office/officeart/2018/2/layout/IconLabelList"/>
    <dgm:cxn modelId="{8597FCE9-55E2-45BB-B23E-7AD81A456E18}" type="presParOf" srcId="{A75693F7-F843-4229-840C-23FFCB73411E}" destId="{8A886FE0-799D-419D-A330-391976ED98BC}" srcOrd="0" destOrd="0" presId="urn:microsoft.com/office/officeart/2018/2/layout/IconLabelList"/>
    <dgm:cxn modelId="{46023EBA-0ECD-4217-89C4-8CC6549A43C1}" type="presParOf" srcId="{A75693F7-F843-4229-840C-23FFCB73411E}" destId="{0F98F047-DD75-4A25-B39E-D29108DD1E55}" srcOrd="1" destOrd="0" presId="urn:microsoft.com/office/officeart/2018/2/layout/IconLabelList"/>
    <dgm:cxn modelId="{91CC5507-7082-4BB6-9533-B5EB090B484B}" type="presParOf" srcId="{A75693F7-F843-4229-840C-23FFCB73411E}" destId="{2C5F1983-B727-4DBC-91BD-D4ED3DE32DF4}" srcOrd="2" destOrd="0" presId="urn:microsoft.com/office/officeart/2018/2/layout/IconLabelList"/>
    <dgm:cxn modelId="{8AC78C71-BB1D-4541-85EE-E143D3A834AE}" type="presParOf" srcId="{D8AC0495-E2A3-463C-B62A-FB73DF38A6A0}" destId="{BDB20ACA-02D9-4CBF-A873-72BB97331138}" srcOrd="5" destOrd="0" presId="urn:microsoft.com/office/officeart/2018/2/layout/IconLabelList"/>
    <dgm:cxn modelId="{12B4EB37-DC39-4744-8B11-28D03F77A0EA}" type="presParOf" srcId="{D8AC0495-E2A3-463C-B62A-FB73DF38A6A0}" destId="{40E162A3-A269-4C75-8165-7E1A619F7CBA}" srcOrd="6" destOrd="0" presId="urn:microsoft.com/office/officeart/2018/2/layout/IconLabelList"/>
    <dgm:cxn modelId="{18AADD6E-21F2-45A8-B1FA-B1327B345F95}" type="presParOf" srcId="{40E162A3-A269-4C75-8165-7E1A619F7CBA}" destId="{84354AAE-1CB2-4388-AE7A-123B50A7D92B}" srcOrd="0" destOrd="0" presId="urn:microsoft.com/office/officeart/2018/2/layout/IconLabelList"/>
    <dgm:cxn modelId="{41A148F7-976D-45E7-A086-1476FDFDA028}" type="presParOf" srcId="{40E162A3-A269-4C75-8165-7E1A619F7CBA}" destId="{DA898BE6-90BC-42E5-B938-776EDBAF020D}" srcOrd="1" destOrd="0" presId="urn:microsoft.com/office/officeart/2018/2/layout/IconLabelList"/>
    <dgm:cxn modelId="{34B673B4-BA94-488B-BCAB-A569CD76F4C8}" type="presParOf" srcId="{40E162A3-A269-4C75-8165-7E1A619F7CBA}" destId="{2512A820-B75A-4FA8-AF36-B7791FA8C7AA}" srcOrd="2" destOrd="0" presId="urn:microsoft.com/office/officeart/2018/2/layout/IconLabelList"/>
    <dgm:cxn modelId="{DD0A1A1D-2670-4987-BDDA-898C886DD193}" type="presParOf" srcId="{D8AC0495-E2A3-463C-B62A-FB73DF38A6A0}" destId="{44E59683-3392-47C3-96FB-5EAA4672AE84}" srcOrd="7" destOrd="0" presId="urn:microsoft.com/office/officeart/2018/2/layout/IconLabelList"/>
    <dgm:cxn modelId="{D2DF6F3E-E6F4-4D8D-A798-64D21212AFE5}" type="presParOf" srcId="{D8AC0495-E2A3-463C-B62A-FB73DF38A6A0}" destId="{0A170271-6EC6-4E9B-93D0-94FE8C1BEC8F}" srcOrd="8" destOrd="0" presId="urn:microsoft.com/office/officeart/2018/2/layout/IconLabelList"/>
    <dgm:cxn modelId="{F5482F15-748D-423F-A294-DC369E569EA7}" type="presParOf" srcId="{0A170271-6EC6-4E9B-93D0-94FE8C1BEC8F}" destId="{F9708576-9AE8-4B9C-AE27-FB69186C83A8}" srcOrd="0" destOrd="0" presId="urn:microsoft.com/office/officeart/2018/2/layout/IconLabelList"/>
    <dgm:cxn modelId="{DAF742E3-68C7-4EA0-BB7B-E7A8FD3090FC}" type="presParOf" srcId="{0A170271-6EC6-4E9B-93D0-94FE8C1BEC8F}" destId="{73F2D1CC-7897-4C3F-8867-8FA8A235ABE0}" srcOrd="1" destOrd="0" presId="urn:microsoft.com/office/officeart/2018/2/layout/IconLabelList"/>
    <dgm:cxn modelId="{DA129413-4908-4CC3-863A-838400C37D00}" type="presParOf" srcId="{0A170271-6EC6-4E9B-93D0-94FE8C1BEC8F}" destId="{46FA65F2-3D51-4E21-A12B-649DB88EC6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133B9-32A2-4E6F-AA88-293E63F18EEC}">
      <dsp:nvSpPr>
        <dsp:cNvPr id="0" name=""/>
        <dsp:cNvSpPr/>
      </dsp:nvSpPr>
      <dsp:spPr>
        <a:xfrm>
          <a:off x="0" y="940328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91CD8-CFF9-42C3-B302-DCDA0B847C28}">
      <dsp:nvSpPr>
        <dsp:cNvPr id="0" name=""/>
        <dsp:cNvSpPr/>
      </dsp:nvSpPr>
      <dsp:spPr>
        <a:xfrm>
          <a:off x="525137" y="1330926"/>
          <a:ext cx="954795" cy="954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534B1-EA73-4ABB-B65E-CE9A2553A464}">
      <dsp:nvSpPr>
        <dsp:cNvPr id="0" name=""/>
        <dsp:cNvSpPr/>
      </dsp:nvSpPr>
      <dsp:spPr>
        <a:xfrm>
          <a:off x="2005070" y="940328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Dificultad para localizar spots durante viajes de mi vida personal</a:t>
          </a:r>
          <a:endParaRPr lang="en-US" sz="2500" kern="1200"/>
        </a:p>
      </dsp:txBody>
      <dsp:txXfrm>
        <a:off x="2005070" y="940328"/>
        <a:ext cx="4944369" cy="1735991"/>
      </dsp:txXfrm>
    </dsp:sp>
    <dsp:sp modelId="{D8892AE6-4996-4FEC-8E40-830CBE83A5A3}">
      <dsp:nvSpPr>
        <dsp:cNvPr id="0" name=""/>
        <dsp:cNvSpPr/>
      </dsp:nvSpPr>
      <dsp:spPr>
        <a:xfrm>
          <a:off x="0" y="3110317"/>
          <a:ext cx="6949440" cy="17359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F4611-3E01-47A1-BC7A-4F88E02F10C5}">
      <dsp:nvSpPr>
        <dsp:cNvPr id="0" name=""/>
        <dsp:cNvSpPr/>
      </dsp:nvSpPr>
      <dsp:spPr>
        <a:xfrm>
          <a:off x="525137" y="3500915"/>
          <a:ext cx="954795" cy="954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1FF6EA-3254-4C76-9861-56BEC9591865}">
      <dsp:nvSpPr>
        <dsp:cNvPr id="0" name=""/>
        <dsp:cNvSpPr/>
      </dsp:nvSpPr>
      <dsp:spPr>
        <a:xfrm>
          <a:off x="2005070" y="3110317"/>
          <a:ext cx="4944369" cy="1735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3726" tIns="183726" rIns="183726" bIns="18372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Pienso en unir la necesidad y la intención</a:t>
          </a:r>
          <a:endParaRPr lang="en-US" sz="2500" kern="1200"/>
        </a:p>
      </dsp:txBody>
      <dsp:txXfrm>
        <a:off x="2005070" y="3110317"/>
        <a:ext cx="4944369" cy="1735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A5BED-EAEB-4F0E-866F-412A853C90A6}">
      <dsp:nvSpPr>
        <dsp:cNvPr id="0" name=""/>
        <dsp:cNvSpPr/>
      </dsp:nvSpPr>
      <dsp:spPr>
        <a:xfrm>
          <a:off x="0" y="41398"/>
          <a:ext cx="694944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Aplicar conocimientos adquiridos en la FCT</a:t>
          </a:r>
          <a:endParaRPr lang="en-US" sz="3400" kern="1200"/>
        </a:p>
      </dsp:txBody>
      <dsp:txXfrm>
        <a:off x="66025" y="107423"/>
        <a:ext cx="6817390" cy="1220470"/>
      </dsp:txXfrm>
    </dsp:sp>
    <dsp:sp modelId="{1089CA91-4E68-4485-9EB8-32414E404612}">
      <dsp:nvSpPr>
        <dsp:cNvPr id="0" name=""/>
        <dsp:cNvSpPr/>
      </dsp:nvSpPr>
      <dsp:spPr>
        <a:xfrm>
          <a:off x="0" y="1491838"/>
          <a:ext cx="6949440" cy="1352520"/>
        </a:xfrm>
        <a:prstGeom prst="roundRect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Es un producto que va a ser publicado</a:t>
          </a:r>
          <a:endParaRPr lang="en-US" sz="3400" kern="1200"/>
        </a:p>
      </dsp:txBody>
      <dsp:txXfrm>
        <a:off x="66025" y="1557863"/>
        <a:ext cx="6817390" cy="1220470"/>
      </dsp:txXfrm>
    </dsp:sp>
    <dsp:sp modelId="{C1A12227-70F8-4CB1-88CB-B0F83149920A}">
      <dsp:nvSpPr>
        <dsp:cNvPr id="0" name=""/>
        <dsp:cNvSpPr/>
      </dsp:nvSpPr>
      <dsp:spPr>
        <a:xfrm>
          <a:off x="0" y="2942278"/>
          <a:ext cx="6949440" cy="1352520"/>
        </a:xfrm>
        <a:prstGeom prst="roundRect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Debe cumplir las expectativas el proyecto</a:t>
          </a:r>
          <a:endParaRPr lang="en-US" sz="3400" kern="1200"/>
        </a:p>
      </dsp:txBody>
      <dsp:txXfrm>
        <a:off x="66025" y="3008303"/>
        <a:ext cx="6817390" cy="1220470"/>
      </dsp:txXfrm>
    </dsp:sp>
    <dsp:sp modelId="{C60BC6E3-F336-40B4-9092-4CBE8F1E8D63}">
      <dsp:nvSpPr>
        <dsp:cNvPr id="0" name=""/>
        <dsp:cNvSpPr/>
      </dsp:nvSpPr>
      <dsp:spPr>
        <a:xfrm>
          <a:off x="0" y="4392719"/>
          <a:ext cx="6949440" cy="1352520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kern="1200"/>
            <a:t>Debe ser competente para garantizar su éxito</a:t>
          </a:r>
          <a:endParaRPr lang="en-US" sz="3400" kern="1200"/>
        </a:p>
      </dsp:txBody>
      <dsp:txXfrm>
        <a:off x="66025" y="4458744"/>
        <a:ext cx="6817390" cy="12204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36099-3152-4876-9A4E-32EE0204A191}">
      <dsp:nvSpPr>
        <dsp:cNvPr id="0" name=""/>
        <dsp:cNvSpPr/>
      </dsp:nvSpPr>
      <dsp:spPr>
        <a:xfrm>
          <a:off x="3027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1764F-6BEE-41E0-98C5-58307DCB45FE}">
      <dsp:nvSpPr>
        <dsp:cNvPr id="0" name=""/>
        <dsp:cNvSpPr/>
      </dsp:nvSpPr>
      <dsp:spPr>
        <a:xfrm>
          <a:off x="243244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Kotlin</a:t>
          </a:r>
          <a:endParaRPr lang="en-US" sz="3500" kern="1200"/>
        </a:p>
      </dsp:txBody>
      <dsp:txXfrm>
        <a:off x="283453" y="1501109"/>
        <a:ext cx="2081527" cy="1292417"/>
      </dsp:txXfrm>
    </dsp:sp>
    <dsp:sp modelId="{C38F43AC-A35D-4384-BF16-5B9042357929}">
      <dsp:nvSpPr>
        <dsp:cNvPr id="0" name=""/>
        <dsp:cNvSpPr/>
      </dsp:nvSpPr>
      <dsp:spPr>
        <a:xfrm>
          <a:off x="2645405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CBFDD-45FE-44B7-A279-96BF3FABF5FA}">
      <dsp:nvSpPr>
        <dsp:cNvPr id="0" name=""/>
        <dsp:cNvSpPr/>
      </dsp:nvSpPr>
      <dsp:spPr>
        <a:xfrm>
          <a:off x="2885621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Firebase</a:t>
          </a:r>
          <a:endParaRPr lang="en-US" sz="3500" kern="1200"/>
        </a:p>
      </dsp:txBody>
      <dsp:txXfrm>
        <a:off x="2925830" y="1501109"/>
        <a:ext cx="2081527" cy="1292417"/>
      </dsp:txXfrm>
    </dsp:sp>
    <dsp:sp modelId="{65D85799-D783-42B0-9C10-2B4AA636EA9B}">
      <dsp:nvSpPr>
        <dsp:cNvPr id="0" name=""/>
        <dsp:cNvSpPr/>
      </dsp:nvSpPr>
      <dsp:spPr>
        <a:xfrm>
          <a:off x="5287783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6C0E7-1396-48CC-ADE7-7CE0E350E615}">
      <dsp:nvSpPr>
        <dsp:cNvPr id="0" name=""/>
        <dsp:cNvSpPr/>
      </dsp:nvSpPr>
      <dsp:spPr>
        <a:xfrm>
          <a:off x="5527999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Google Maps</a:t>
          </a:r>
          <a:endParaRPr lang="en-US" sz="3500" kern="1200"/>
        </a:p>
      </dsp:txBody>
      <dsp:txXfrm>
        <a:off x="5568208" y="1501109"/>
        <a:ext cx="2081527" cy="1292417"/>
      </dsp:txXfrm>
    </dsp:sp>
    <dsp:sp modelId="{3D13CD31-A14A-492A-9410-0A41AF19EBFE}">
      <dsp:nvSpPr>
        <dsp:cNvPr id="0" name=""/>
        <dsp:cNvSpPr/>
      </dsp:nvSpPr>
      <dsp:spPr>
        <a:xfrm>
          <a:off x="7930160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F6760-ACA6-4695-B09F-0F82FA90E920}">
      <dsp:nvSpPr>
        <dsp:cNvPr id="0" name=""/>
        <dsp:cNvSpPr/>
      </dsp:nvSpPr>
      <dsp:spPr>
        <a:xfrm>
          <a:off x="8170376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500" kern="1200"/>
            <a:t>Android Studio</a:t>
          </a:r>
          <a:endParaRPr lang="en-US" sz="3500" kern="1200"/>
        </a:p>
      </dsp:txBody>
      <dsp:txXfrm>
        <a:off x="8210585" y="1501109"/>
        <a:ext cx="2081527" cy="12924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12339-19C5-413A-A1D2-3658C7DD56FC}">
      <dsp:nvSpPr>
        <dsp:cNvPr id="0" name=""/>
        <dsp:cNvSpPr/>
      </dsp:nvSpPr>
      <dsp:spPr>
        <a:xfrm>
          <a:off x="0" y="0"/>
          <a:ext cx="3420324" cy="44143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662" tIns="330200" rIns="26666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Reconstruccion el proyecto completo para adaptarlo a nuevos criterios</a:t>
          </a:r>
          <a:endParaRPr lang="en-US" sz="2600" kern="1200"/>
        </a:p>
      </dsp:txBody>
      <dsp:txXfrm>
        <a:off x="0" y="1677454"/>
        <a:ext cx="3420324" cy="2648612"/>
      </dsp:txXfrm>
    </dsp:sp>
    <dsp:sp modelId="{2A92E2CE-A2BA-42A4-B2A2-CA2E31A9B691}">
      <dsp:nvSpPr>
        <dsp:cNvPr id="0" name=""/>
        <dsp:cNvSpPr/>
      </dsp:nvSpPr>
      <dsp:spPr>
        <a:xfrm>
          <a:off x="1048008" y="441435"/>
          <a:ext cx="1324306" cy="1324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48" tIns="12700" rIns="10324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41948" y="635375"/>
        <a:ext cx="936426" cy="936426"/>
      </dsp:txXfrm>
    </dsp:sp>
    <dsp:sp modelId="{B2A3620B-0B7F-4FDA-8A26-F74DDF522A0E}">
      <dsp:nvSpPr>
        <dsp:cNvPr id="0" name=""/>
        <dsp:cNvSpPr/>
      </dsp:nvSpPr>
      <dsp:spPr>
        <a:xfrm>
          <a:off x="0" y="4414282"/>
          <a:ext cx="342032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A73692-D9A5-4984-B7B7-CD65AC867139}">
      <dsp:nvSpPr>
        <dsp:cNvPr id="0" name=""/>
        <dsp:cNvSpPr/>
      </dsp:nvSpPr>
      <dsp:spPr>
        <a:xfrm>
          <a:off x="3762356" y="0"/>
          <a:ext cx="3420324" cy="44143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662" tIns="330200" rIns="26666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Necesidad de elaborar testing para garantizar la calidad del producto</a:t>
          </a:r>
          <a:endParaRPr lang="en-US" sz="2600" kern="1200"/>
        </a:p>
      </dsp:txBody>
      <dsp:txXfrm>
        <a:off x="3762356" y="1677454"/>
        <a:ext cx="3420324" cy="2648612"/>
      </dsp:txXfrm>
    </dsp:sp>
    <dsp:sp modelId="{5820E2E1-F0ED-4BF3-BDB1-BB145F896BAF}">
      <dsp:nvSpPr>
        <dsp:cNvPr id="0" name=""/>
        <dsp:cNvSpPr/>
      </dsp:nvSpPr>
      <dsp:spPr>
        <a:xfrm>
          <a:off x="4810365" y="441435"/>
          <a:ext cx="1324306" cy="1324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48" tIns="12700" rIns="10324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04305" y="635375"/>
        <a:ext cx="936426" cy="936426"/>
      </dsp:txXfrm>
    </dsp:sp>
    <dsp:sp modelId="{66A076A2-FE6D-4D82-A24C-2FCA69AA5D20}">
      <dsp:nvSpPr>
        <dsp:cNvPr id="0" name=""/>
        <dsp:cNvSpPr/>
      </dsp:nvSpPr>
      <dsp:spPr>
        <a:xfrm>
          <a:off x="3762356" y="4414282"/>
          <a:ext cx="342032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6D7DA-93C7-4300-94BC-3E37F45EDFCE}">
      <dsp:nvSpPr>
        <dsp:cNvPr id="0" name=""/>
        <dsp:cNvSpPr/>
      </dsp:nvSpPr>
      <dsp:spPr>
        <a:xfrm>
          <a:off x="7524712" y="0"/>
          <a:ext cx="3420324" cy="441435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662" tIns="330200" rIns="26666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/>
            <a:t>Documentacion sencilla y asequible, a la vez que funcional</a:t>
          </a:r>
          <a:endParaRPr lang="en-US" sz="2600" kern="1200"/>
        </a:p>
      </dsp:txBody>
      <dsp:txXfrm>
        <a:off x="7524712" y="1677454"/>
        <a:ext cx="3420324" cy="2648612"/>
      </dsp:txXfrm>
    </dsp:sp>
    <dsp:sp modelId="{8DEF0164-89E0-41A2-9C0A-100C41F89E21}">
      <dsp:nvSpPr>
        <dsp:cNvPr id="0" name=""/>
        <dsp:cNvSpPr/>
      </dsp:nvSpPr>
      <dsp:spPr>
        <a:xfrm>
          <a:off x="8572721" y="441435"/>
          <a:ext cx="1324306" cy="132430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3248" tIns="12700" rIns="10324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66661" y="635375"/>
        <a:ext cx="936426" cy="936426"/>
      </dsp:txXfrm>
    </dsp:sp>
    <dsp:sp modelId="{85057782-4706-4472-86FF-3FC7F6A18637}">
      <dsp:nvSpPr>
        <dsp:cNvPr id="0" name=""/>
        <dsp:cNvSpPr/>
      </dsp:nvSpPr>
      <dsp:spPr>
        <a:xfrm>
          <a:off x="7524712" y="4414282"/>
          <a:ext cx="3420324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446D3E-A3EC-447D-B5B4-272372E87307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F9C9A-233E-4388-AF5A-3CF518712A42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F11A21-6220-48DC-97D8-D995929277A8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Tiempo limitado</a:t>
          </a:r>
          <a:endParaRPr lang="en-US" sz="2500" kern="1200"/>
        </a:p>
      </dsp:txBody>
      <dsp:txXfrm>
        <a:off x="1909124" y="706"/>
        <a:ext cx="5040315" cy="1652921"/>
      </dsp:txXfrm>
    </dsp:sp>
    <dsp:sp modelId="{23BC5324-2862-4C1A-8866-6A18E22D4695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9ED1E-5E61-4CC9-A7C8-1D91B59456D0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E4B40-9D39-4563-94CC-880C4BBCE943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Mucho aprendizaje condensado</a:t>
          </a:r>
          <a:endParaRPr lang="en-US" sz="2500" kern="1200"/>
        </a:p>
      </dsp:txBody>
      <dsp:txXfrm>
        <a:off x="1909124" y="2066858"/>
        <a:ext cx="5040315" cy="1652921"/>
      </dsp:txXfrm>
    </dsp:sp>
    <dsp:sp modelId="{60AFA2A7-FF21-4761-B798-7DC0CFEB1C87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4539D-D7E8-4CE1-9B9E-B07740D8D719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7FC72-2121-40B9-8930-6127D96B70B4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Coexistencia de mucha intensidad en la FCT junto con expectativas de proyecto</a:t>
          </a:r>
          <a:endParaRPr lang="en-US" sz="2500" kern="1200"/>
        </a:p>
      </dsp:txBody>
      <dsp:txXfrm>
        <a:off x="1909124" y="4133010"/>
        <a:ext cx="5040315" cy="165292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7AB4C-5C3F-4F1F-9772-A8905B11C721}">
      <dsp:nvSpPr>
        <dsp:cNvPr id="0" name=""/>
        <dsp:cNvSpPr/>
      </dsp:nvSpPr>
      <dsp:spPr>
        <a:xfrm>
          <a:off x="83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2BAB3-026C-43FB-9A28-7E09EC717E39}">
      <dsp:nvSpPr>
        <dsp:cNvPr id="0" name=""/>
        <dsp:cNvSpPr/>
      </dsp:nvSpPr>
      <dsp:spPr>
        <a:xfrm>
          <a:off x="34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Modo offline</a:t>
          </a:r>
          <a:endParaRPr lang="en-US" sz="2100" kern="1200"/>
        </a:p>
      </dsp:txBody>
      <dsp:txXfrm>
        <a:off x="342518" y="2387194"/>
        <a:ext cx="1800000" cy="720000"/>
      </dsp:txXfrm>
    </dsp:sp>
    <dsp:sp modelId="{542B0DD3-27F5-4C68-BA91-0FE4F3ADC544}">
      <dsp:nvSpPr>
        <dsp:cNvPr id="0" name=""/>
        <dsp:cNvSpPr/>
      </dsp:nvSpPr>
      <dsp:spPr>
        <a:xfrm>
          <a:off x="295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EB2C7-A57E-440B-89C4-F24CAE08A0B5}">
      <dsp:nvSpPr>
        <dsp:cNvPr id="0" name=""/>
        <dsp:cNvSpPr/>
      </dsp:nvSpPr>
      <dsp:spPr>
        <a:xfrm>
          <a:off x="245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Añadir deportes </a:t>
          </a:r>
          <a:endParaRPr lang="en-US" sz="2100" kern="1200"/>
        </a:p>
      </dsp:txBody>
      <dsp:txXfrm>
        <a:off x="2457518" y="2387194"/>
        <a:ext cx="1800000" cy="720000"/>
      </dsp:txXfrm>
    </dsp:sp>
    <dsp:sp modelId="{8A886FE0-799D-419D-A330-391976ED98BC}">
      <dsp:nvSpPr>
        <dsp:cNvPr id="0" name=""/>
        <dsp:cNvSpPr/>
      </dsp:nvSpPr>
      <dsp:spPr>
        <a:xfrm>
          <a:off x="506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F1983-B727-4DBC-91BD-D4ED3DE32DF4}">
      <dsp:nvSpPr>
        <dsp:cNvPr id="0" name=""/>
        <dsp:cNvSpPr/>
      </dsp:nvSpPr>
      <dsp:spPr>
        <a:xfrm>
          <a:off x="457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Filtros avanzados</a:t>
          </a:r>
          <a:endParaRPr lang="en-US" sz="2100" kern="1200"/>
        </a:p>
      </dsp:txBody>
      <dsp:txXfrm>
        <a:off x="4572518" y="2387194"/>
        <a:ext cx="1800000" cy="720000"/>
      </dsp:txXfrm>
    </dsp:sp>
    <dsp:sp modelId="{84354AAE-1CB2-4388-AE7A-123B50A7D92B}">
      <dsp:nvSpPr>
        <dsp:cNvPr id="0" name=""/>
        <dsp:cNvSpPr/>
      </dsp:nvSpPr>
      <dsp:spPr>
        <a:xfrm>
          <a:off x="7182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2A820-B75A-4FA8-AF36-B7791FA8C7AA}">
      <dsp:nvSpPr>
        <dsp:cNvPr id="0" name=""/>
        <dsp:cNvSpPr/>
      </dsp:nvSpPr>
      <dsp:spPr>
        <a:xfrm>
          <a:off x="6687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Notificaciones</a:t>
          </a:r>
          <a:endParaRPr lang="en-US" sz="2100" kern="1200"/>
        </a:p>
      </dsp:txBody>
      <dsp:txXfrm>
        <a:off x="6687518" y="2387194"/>
        <a:ext cx="1800000" cy="720000"/>
      </dsp:txXfrm>
    </dsp:sp>
    <dsp:sp modelId="{F9708576-9AE8-4B9C-AE27-FB69186C83A8}">
      <dsp:nvSpPr>
        <dsp:cNvPr id="0" name=""/>
        <dsp:cNvSpPr/>
      </dsp:nvSpPr>
      <dsp:spPr>
        <a:xfrm>
          <a:off x="9297518" y="1307159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A65F2-3D51-4E21-A12B-649DB88EC685}">
      <dsp:nvSpPr>
        <dsp:cNvPr id="0" name=""/>
        <dsp:cNvSpPr/>
      </dsp:nvSpPr>
      <dsp:spPr>
        <a:xfrm>
          <a:off x="8802518" y="238719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/>
            <a:t>Calendario de eventos</a:t>
          </a:r>
          <a:endParaRPr lang="en-US" sz="2100" kern="1200"/>
        </a:p>
      </dsp:txBody>
      <dsp:txXfrm>
        <a:off x="8802518" y="2387194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35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8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22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66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1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20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5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2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997DEB-DE56-E561-2D70-4E11833D7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es-ES" sz="4400"/>
              <a:t>Proyecto DAM </a:t>
            </a:r>
            <a:br>
              <a:rPr lang="es-ES" sz="4400"/>
            </a:br>
            <a:r>
              <a:rPr lang="es-ES" sz="4400" b="0"/>
              <a:t>Curso 24-25</a:t>
            </a:r>
            <a:endParaRPr lang="es-ES" sz="440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DF9997-CA2D-04EE-C0AD-58EC6D394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es-ES"/>
              <a:t>Julio Díaz Lopez</a:t>
            </a:r>
          </a:p>
          <a:p>
            <a:pPr algn="l"/>
            <a:endParaRPr lang="es-ES"/>
          </a:p>
          <a:p>
            <a:pPr algn="l"/>
            <a:r>
              <a:rPr lang="es-ES"/>
              <a:t>SurfSkateSpot</a:t>
            </a:r>
          </a:p>
        </p:txBody>
      </p:sp>
      <p:pic>
        <p:nvPicPr>
          <p:cNvPr id="4" name="Picture 3" descr="Canica con tonos marrones y aguamarina">
            <a:extLst>
              <a:ext uri="{FF2B5EF4-FFF2-40B4-BE49-F238E27FC236}">
                <a16:creationId xmlns:a16="http://schemas.microsoft.com/office/drawing/2014/main" id="{F34A58B3-BDAF-C58E-B5F4-CF4A1AF16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15" r="14708" b="1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008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E473D5-E264-544D-F3DA-ABE3BD65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s-ES" dirty="0"/>
              <a:t>Retos y aprendizajes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8B86388-ED9B-9989-6C7A-BB9AD0667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281011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28768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7C6BCB-CCE6-0648-8BFF-737A805E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s-ES" sz="3700"/>
              <a:t>Conclusiones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113FAD5-D450-1E44-BF39-16CBC42F8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231831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7775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A97808A-160C-F71E-0AD1-13519F0CA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s-ES" dirty="0"/>
              <a:t>Futuras líneas de trabajo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BC37EE5-5A46-60D6-B437-3AF2CC60BE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752960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17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D9805E-3D0F-3641-9514-6FF407F70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Muchas</a:t>
            </a:r>
            <a:r>
              <a:rPr lang="en-US"/>
              <a:t> gracias</a:t>
            </a:r>
            <a:endParaRPr lang="en-US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01BB884-2EFA-1978-5A4F-5D585656DF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0000" y="1782115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8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F551F52-FB9A-CD89-B418-426FF204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s-ES" sz="4000" dirty="0"/>
              <a:t>El problema y la idea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DBC03A51-39EF-C836-9B7B-808E7BD08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90531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651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5" name="Picture 4" descr="Persona viendo un teléfono vacío">
            <a:extLst>
              <a:ext uri="{FF2B5EF4-FFF2-40B4-BE49-F238E27FC236}">
                <a16:creationId xmlns:a16="http://schemas.microsoft.com/office/drawing/2014/main" id="{F369D19E-01B4-8C4D-2E01-B6F63FF0C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64" b="26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52F5EF-ED4D-A39E-26C7-46C58948B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3219" y="898373"/>
            <a:ext cx="4470544" cy="34747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/>
              <a:t>La solución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EA8CE9-1EB1-B60C-591A-88D507303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2646" y="4495013"/>
            <a:ext cx="4116410" cy="1386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/>
              <a:t>Crear la aplicación SurfSkateSpot como proyecto final </a:t>
            </a:r>
          </a:p>
        </p:txBody>
      </p:sp>
    </p:spTree>
    <p:extLst>
      <p:ext uri="{BB962C8B-B14F-4D97-AF65-F5344CB8AC3E}">
        <p14:creationId xmlns:p14="http://schemas.microsoft.com/office/powerpoint/2010/main" val="37017470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95336AD-DB1C-25F9-D586-C4EAF77C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s-ES" sz="3400" dirty="0"/>
              <a:t>Características principales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9F416E2-682C-DCE9-35B8-2BFB4DE247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9483688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59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4D02DC-86D0-86A9-4404-26B11AF64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1DFBDF-88FC-0EB5-A663-F4E1DB11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392" y="1791147"/>
            <a:ext cx="7202862" cy="1952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 err="1"/>
              <a:t>Ahora</a:t>
            </a:r>
            <a:r>
              <a:rPr lang="en-US" sz="4800" dirty="0"/>
              <a:t> </a:t>
            </a:r>
            <a:r>
              <a:rPr lang="en-US" sz="4800" dirty="0" err="1"/>
              <a:t>toca</a:t>
            </a:r>
            <a:r>
              <a:rPr lang="en-US" sz="4800" dirty="0"/>
              <a:t> </a:t>
            </a:r>
            <a:r>
              <a:rPr lang="en-US" sz="4800" dirty="0" err="1"/>
              <a:t>una</a:t>
            </a:r>
            <a:r>
              <a:rPr lang="en-US" sz="4800" dirty="0"/>
              <a:t> </a:t>
            </a:r>
            <a:r>
              <a:rPr lang="en-US" sz="4800" dirty="0" err="1"/>
              <a:t>demostración</a:t>
            </a:r>
            <a:r>
              <a:rPr lang="en-US" sz="4800" dirty="0"/>
              <a:t> </a:t>
            </a:r>
            <a:r>
              <a:rPr lang="en-US" sz="4800" dirty="0" err="1"/>
              <a:t>en</a:t>
            </a:r>
            <a:r>
              <a:rPr lang="en-US" sz="4800" dirty="0"/>
              <a:t> vivo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29C38-F3D8-5027-950D-0F384E35F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4392" y="3843708"/>
            <a:ext cx="7202862" cy="141409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1800"/>
              <a:t>Breve, 2 minutos</a:t>
            </a:r>
          </a:p>
        </p:txBody>
      </p:sp>
    </p:spTree>
    <p:extLst>
      <p:ext uri="{BB962C8B-B14F-4D97-AF65-F5344CB8AC3E}">
        <p14:creationId xmlns:p14="http://schemas.microsoft.com/office/powerpoint/2010/main" val="21338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4F5C28-2FC7-B0DE-9D90-02A4907A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Arquitectura</a:t>
            </a:r>
          </a:p>
        </p:txBody>
      </p:sp>
      <p:pic>
        <p:nvPicPr>
          <p:cNvPr id="5" name="Marcador de contenido 4" descr="Gráfico, Diagrama&#10;&#10;El contenido generado por IA puede ser incorrecto.">
            <a:extLst>
              <a:ext uri="{FF2B5EF4-FFF2-40B4-BE49-F238E27FC236}">
                <a16:creationId xmlns:a16="http://schemas.microsoft.com/office/drawing/2014/main" id="{55B2D346-D850-0F1D-15F7-5E396D92E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398" y="1716088"/>
            <a:ext cx="7306467" cy="4592637"/>
          </a:xfrm>
        </p:spPr>
      </p:pic>
    </p:spTree>
    <p:extLst>
      <p:ext uri="{BB962C8B-B14F-4D97-AF65-F5344CB8AC3E}">
        <p14:creationId xmlns:p14="http://schemas.microsoft.com/office/powerpoint/2010/main" val="3824771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6E502-30D8-EB43-EB2A-46D1C873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Patrón de diseño</a:t>
            </a:r>
          </a:p>
        </p:txBody>
      </p:sp>
      <p:pic>
        <p:nvPicPr>
          <p:cNvPr id="5" name="Marcador de contenido 4" descr="Diagrama&#10;&#10;El contenido generado por IA puede ser incorrecto.">
            <a:extLst>
              <a:ext uri="{FF2B5EF4-FFF2-40B4-BE49-F238E27FC236}">
                <a16:creationId xmlns:a16="http://schemas.microsoft.com/office/drawing/2014/main" id="{EAF74C59-C656-814B-F86D-192376A7A0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294" y="1716088"/>
            <a:ext cx="8168674" cy="4592637"/>
          </a:xfrm>
        </p:spPr>
      </p:pic>
    </p:spTree>
    <p:extLst>
      <p:ext uri="{BB962C8B-B14F-4D97-AF65-F5344CB8AC3E}">
        <p14:creationId xmlns:p14="http://schemas.microsoft.com/office/powerpoint/2010/main" val="405451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611F3-16E7-AC5B-A9F0-CC0918B94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Modelo de datos : Diagrama de clases</a:t>
            </a:r>
          </a:p>
        </p:txBody>
      </p:sp>
      <p:pic>
        <p:nvPicPr>
          <p:cNvPr id="5" name="Marcador de contenido 4" descr="Diagrama, Dibujo de ingeniería&#10;&#10;El contenido generado por IA puede ser incorrecto.">
            <a:extLst>
              <a:ext uri="{FF2B5EF4-FFF2-40B4-BE49-F238E27FC236}">
                <a16:creationId xmlns:a16="http://schemas.microsoft.com/office/drawing/2014/main" id="{9457BC0F-3A59-0FB0-97A3-1B990EDA9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1761069"/>
            <a:ext cx="10653713" cy="4502674"/>
          </a:xfrm>
        </p:spPr>
      </p:pic>
    </p:spTree>
    <p:extLst>
      <p:ext uri="{BB962C8B-B14F-4D97-AF65-F5344CB8AC3E}">
        <p14:creationId xmlns:p14="http://schemas.microsoft.com/office/powerpoint/2010/main" val="272024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DB99951-8833-C0DD-941C-35AEF69C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s-ES" dirty="0"/>
              <a:t>Tecnologías utilizadas</a:t>
            </a:r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1E312F0-3CC4-6FA9-9174-ACD36038B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742772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09910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168</Words>
  <Application>Microsoft Office PowerPoint</Application>
  <PresentationFormat>Panorámica</PresentationFormat>
  <Paragraphs>42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Neue Haas Grotesk Text Pro</vt:lpstr>
      <vt:lpstr>VanillaVTI</vt:lpstr>
      <vt:lpstr>Proyecto DAM  Curso 24-25</vt:lpstr>
      <vt:lpstr>El problema y la idea</vt:lpstr>
      <vt:lpstr>La solución</vt:lpstr>
      <vt:lpstr>Características principales</vt:lpstr>
      <vt:lpstr>Ahora toca una demostración en vivo</vt:lpstr>
      <vt:lpstr>Arquitectura</vt:lpstr>
      <vt:lpstr>Patrón de diseño</vt:lpstr>
      <vt:lpstr>Modelo de datos : Diagrama de clases</vt:lpstr>
      <vt:lpstr>Tecnologías utilizadas</vt:lpstr>
      <vt:lpstr>Retos y aprendizajes</vt:lpstr>
      <vt:lpstr>Conclusiones</vt:lpstr>
      <vt:lpstr>Futuras líneas de trabajo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Julio Díaz López</dc:creator>
  <cp:lastModifiedBy>Julio Díaz López</cp:lastModifiedBy>
  <cp:revision>1</cp:revision>
  <dcterms:created xsi:type="dcterms:W3CDTF">2025-06-10T09:11:35Z</dcterms:created>
  <dcterms:modified xsi:type="dcterms:W3CDTF">2025-06-10T09:24:54Z</dcterms:modified>
</cp:coreProperties>
</file>