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9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8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6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7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51FA-5EDA-4FAA-AE90-CF0782AD860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2C8A-B86E-4BDB-9724-ADBEBD3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76" y="595666"/>
            <a:ext cx="8019048" cy="5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2023-03-22T06:24:11Z</dcterms:created>
  <dcterms:modified xsi:type="dcterms:W3CDTF">2023-03-22T06:24:38Z</dcterms:modified>
</cp:coreProperties>
</file>