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0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0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05CE-0CD7-4D66-97C6-798882F0198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CF71-5B86-403A-8850-A5C5C27B5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4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2023-03-22T06:23:10Z</dcterms:created>
  <dcterms:modified xsi:type="dcterms:W3CDTF">2023-03-22T06:23:56Z</dcterms:modified>
</cp:coreProperties>
</file>