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>
        <p:scale>
          <a:sx n="70" d="100"/>
          <a:sy n="70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C336-E6A7-86CE-DD19-BCBC5AEAC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5693-7E4F-D5FE-856F-40692EBCF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A707-4F26-9839-74A7-D9577CCB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5F4B-71B1-1A7E-6A1C-E14E873B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D5AD-4929-DD25-45F9-57BEC26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0C8A-1AD7-E6ED-E104-928CF95C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27CC7-2785-CEF1-F846-BDE869264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6E09-DE70-4548-4540-2A34FFF4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176D-F2A7-A071-1B54-21052C4E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3449-B954-5B3D-CA13-DC85FE10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02836-1608-EF70-4FD5-1C38B238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F29FF-6337-523F-C8E1-1801EA98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71D6-8D61-FCD6-CE19-9806D4F6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7CCB-BE56-AF97-981F-745DF6A8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D8A2-85CB-CF9E-E8AA-71F64FCF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2489-A158-F449-880A-C646A783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B775-60D1-11C9-070D-CD5FF16A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5647-A976-C7F3-6BD3-4E804380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BF62-35F1-48BD-0F07-DFA9A19C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22DA-5057-632A-676A-E2ECD493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37CB-A3BF-FF5B-7C59-5D1F632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6A1F-DBA5-8F79-9B05-399F4565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234-8301-A0FA-E2F9-EC5BD042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A1A1-ADB4-5342-9DB2-4FB1EC90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A20C-A785-0E96-C373-17A90BA2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7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A823-E755-1606-2DEE-89B52874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B487-FCDA-450F-571B-1E4F50EF5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59B14-B51D-2360-033E-7AFEAB89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A36BA-EF8B-3263-0F5D-6A374FB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105CB-9AC9-1F6F-1CCE-04A495A6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ED40-0021-7974-A52B-6B669EF2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BA94-A3CB-DF10-B31C-41CB1D8C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39D1-E794-BC23-DC24-4BEE4D2F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0621-FE3B-CEF7-9A55-FEA738F3B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6475D-2F69-7128-E0DC-3C39CE94D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68145-C7BC-A586-6360-80CE8A25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A83A5-8C86-B042-446C-DFA296BE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A2537-61CE-74E0-1E18-29058E54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FC2E1-C4DA-6720-B08A-7DBC182B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CD8F-5627-8538-11C6-ADB1E34E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743DA-6B30-DC68-0300-859DDE00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FBB8F-1CE2-21BE-B41B-E4FDFABF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980C4-AC0F-7A75-DE57-D612914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A5B51-D60A-A683-80F9-7346E9AA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0A7D-A7C5-ACF3-ABE6-EC21DF22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2FBD-9568-EE86-7844-8A41465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0BAD-B2D7-BE40-34EC-E22A73E7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6F24-DCA0-A07F-758B-7B7D979C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A9F50-8F1E-B60C-007E-213AB174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A690-5BCC-4E94-94FB-E84BB158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50D3-41DB-1A10-8C43-58C8A04F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66A3-F1D3-C91D-6194-956FC262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1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2D99-954E-FA91-C89F-1910F606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C944A-7D6A-62E6-45B6-D8492A2B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4A8A5-EAAF-E418-8CF7-055976AB1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B88E-3686-C9A2-06B0-52887BD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480C1-BF22-A1AA-5646-EB7C39E9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2ECF9-6CAC-072F-3F27-35C1536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483A5-266C-CECA-3762-3954C49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C9E9-200E-F8D5-6D56-69E7849E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AE6C-0BAA-F0CE-D7A8-0951DD446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28DD-A758-4340-B69E-FCD9181C92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8CE1-A849-3C14-24C6-B40ED412D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CC2A-4A74-72BE-8DD5-711B128B0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ABED-94B5-4846-9C0C-7A0C52BB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D2942-F8B2-CEFF-D0D7-F3CE3093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6700" b="1" u="sng" dirty="0"/>
              <a:t>MACHINE LEARNING </a:t>
            </a:r>
            <a:br>
              <a:rPr lang="en-US" dirty="0"/>
            </a:br>
            <a:r>
              <a:rPr lang="en-US" dirty="0"/>
              <a:t>							       - KISHOR DESAI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2344C-54C0-1CED-2196-01E0C670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016"/>
            <a:ext cx="10515600" cy="4351338"/>
          </a:xfrm>
        </p:spPr>
        <p:txBody>
          <a:bodyPr/>
          <a:lstStyle/>
          <a:p>
            <a:r>
              <a:rPr lang="en-US" dirty="0"/>
              <a:t>Making the Machines to Learn is called as Machine Learning.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3 types of Machine Learning: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  <a:endParaRPr lang="en-IN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8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BA5E-D52A-A1DD-757C-3E26AEB5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LEARING CODE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D555-214F-E1E5-67C0-FB4A893D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“notebook.ipynb” attached alongside this PPT in Google Classroom.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7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D399-493A-65BB-81BE-75FEDF1C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u="sng" dirty="0"/>
              <a:t>DIFFERENT TYPES OF MACHINE LEARNING</a:t>
            </a:r>
            <a:endParaRPr lang="en-IN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8F71-0F33-9DBC-4D3A-79ABB368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– Means learn from someone. The Machine is trained by a person/program</a:t>
            </a:r>
          </a:p>
          <a:p>
            <a:endParaRPr lang="en-US" dirty="0"/>
          </a:p>
          <a:p>
            <a:r>
              <a:rPr lang="en-US" dirty="0"/>
              <a:t>Unsupervised Learning – Means learn on own. The Machine gets trained on its own.</a:t>
            </a:r>
          </a:p>
          <a:p>
            <a:endParaRPr lang="en-US" dirty="0"/>
          </a:p>
          <a:p>
            <a:r>
              <a:rPr lang="en-US" dirty="0"/>
              <a:t>Reinforcement Learning – Reinforcement learning involves Rewards and Penalties. Rewards when the work is done right and penalty when the work is not done 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34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8D3E-6E06-FFBF-E939-2C4C6FC9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ANALYTICS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6CA1-46AE-10A7-4C9B-463FC71C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  <a:p>
            <a:endParaRPr lang="en-US" dirty="0"/>
          </a:p>
          <a:p>
            <a:r>
              <a:rPr lang="en-US" dirty="0"/>
              <a:t>Prescriptive Analytics</a:t>
            </a:r>
          </a:p>
          <a:p>
            <a:endParaRPr lang="en-US" dirty="0"/>
          </a:p>
          <a:p>
            <a:r>
              <a:rPr lang="en-US" dirty="0"/>
              <a:t>Diagnostic Analytics</a:t>
            </a:r>
          </a:p>
          <a:p>
            <a:endParaRPr lang="en-US" dirty="0"/>
          </a:p>
          <a:p>
            <a:r>
              <a:rPr lang="en-US" dirty="0"/>
              <a:t>Predictive Analytics – Machine Learning comes under Predictive Analysis. Using the past data, we predict the future outcome in Machine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3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12AC-200B-6CCC-A4FE-B6BB409D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CONVENTIONAL PROGRAMMING VS MACHINE LEARNING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0AEE-3A3F-679E-3051-9104C6AF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In conventional programming, we write the program/code which has the equation. We give input to our program and get the output from the program.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Machine Learning, we give both input and output data to the program, in turn we get the equation/relation between the input and output, which can be used to predict the output in future using the input data provided.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2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8DA-F4C0-1A8A-D26B-10DC9E42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PARTS OF MACHINE LEARNING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6F3F-BD9B-9562-9F6F-1CAA6A90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– Features is/are the input data that we give to the Machine Learning Algorithm. Features help us to build the relation/equation.</a:t>
            </a:r>
          </a:p>
          <a:p>
            <a:endParaRPr lang="en-US" dirty="0"/>
          </a:p>
          <a:p>
            <a:r>
              <a:rPr lang="en-US" dirty="0"/>
              <a:t>Labels – Labels is/are the output data that we give to the Machine Learning Algorithm. Labels are necessary to build the relation/equation</a:t>
            </a:r>
          </a:p>
          <a:p>
            <a:endParaRPr lang="en-US" dirty="0"/>
          </a:p>
          <a:p>
            <a:r>
              <a:rPr lang="en-US" dirty="0"/>
              <a:t>Model – Model is the equation/relation between the Features and Labels generated by the Machine Learning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4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7B0B-F016-4C71-12F2-845B2994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043"/>
            <a:ext cx="10515600" cy="1325563"/>
          </a:xfrm>
        </p:spPr>
        <p:txBody>
          <a:bodyPr/>
          <a:lstStyle/>
          <a:p>
            <a:r>
              <a:rPr lang="en-US" u="sng" dirty="0"/>
              <a:t>MACHINE LEARNING ALGORITHMS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147-C559-AC4A-07FF-2BAAB939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51452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Algorithms are the programs which take the Features and Labels data and give us the relation/equation between the Features and Labels.</a:t>
            </a:r>
          </a:p>
          <a:p>
            <a:endParaRPr lang="en-US" dirty="0"/>
          </a:p>
          <a:p>
            <a:r>
              <a:rPr lang="en-US" dirty="0"/>
              <a:t>There are mainly two types of Machine Learning Algorithms, they are:</a:t>
            </a:r>
          </a:p>
          <a:p>
            <a:pPr lvl="1"/>
            <a:r>
              <a:rPr lang="en-US" dirty="0"/>
              <a:t>Regression Algorithms</a:t>
            </a:r>
          </a:p>
          <a:p>
            <a:pPr lvl="1"/>
            <a:r>
              <a:rPr lang="en-US" dirty="0"/>
              <a:t>Classifier Algorithms</a:t>
            </a:r>
          </a:p>
          <a:p>
            <a:pPr lvl="1"/>
            <a:endParaRPr lang="en-US" dirty="0"/>
          </a:p>
          <a:p>
            <a:r>
              <a:rPr lang="en-US" dirty="0"/>
              <a:t>Regression Algorithms are used when the data is continuous, i.e., for continuous-data prediction.</a:t>
            </a:r>
          </a:p>
          <a:p>
            <a:endParaRPr lang="en-US" dirty="0"/>
          </a:p>
          <a:p>
            <a:r>
              <a:rPr lang="en-US" dirty="0"/>
              <a:t> Classifier Algorithms are used to take decisions(based on Boolean Values-True or False, 1 or 0,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12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1621-23F2-0534-3C5A-43861F17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3430-3F1F-4747-FD77-1EDD498D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Algorithm – Linear Regression – Linear Regression is used when the features and labels are linearly related.</a:t>
            </a:r>
          </a:p>
          <a:p>
            <a:pPr marL="0" indent="0">
              <a:buNone/>
            </a:pPr>
            <a:r>
              <a:rPr lang="en-US" dirty="0"/>
              <a:t>	Eg: x  :  1	2	3	4	5	6 </a:t>
            </a:r>
          </a:p>
          <a:p>
            <a:pPr marL="0" indent="0">
              <a:buNone/>
            </a:pPr>
            <a:r>
              <a:rPr lang="en-US" dirty="0"/>
              <a:t>	      y  :   4	7	10	13	16	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example, we see that y is related to x by the equation y=3x+1, indicating the linearity of the relation.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Regression Algorithm can be used for any data where inputs and outputs are related by the function y=mx+c, where power of x always is 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36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30A1-ED47-A05D-82DB-33B5460C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AB81-8F96-31D5-09DE-05190DAE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Classification Algorithm – Classification Algorithms are used whenever there is a need to take a decision based on input values.</a:t>
            </a:r>
          </a:p>
          <a:p>
            <a:pPr marL="0" indent="0">
              <a:buNone/>
            </a:pPr>
            <a:r>
              <a:rPr lang="en-US" dirty="0"/>
              <a:t>	Eg: Marks  :  20	30	35	40	60	80</a:t>
            </a:r>
          </a:p>
          <a:p>
            <a:pPr marL="0" indent="0">
              <a:buNone/>
            </a:pPr>
            <a:r>
              <a:rPr lang="en-IN" dirty="0"/>
              <a:t>	   Pass/Fail :   F	 F	 P	 P	 P	 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this example, we see that the Student will be declared Pass if he scores 35 or above marks, and will be declared Fail if he scores less than 35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Classifier Algorithms can be used whenever there is a need to take a decision based on the input(features) values</a:t>
            </a:r>
          </a:p>
        </p:txBody>
      </p:sp>
    </p:spTree>
    <p:extLst>
      <p:ext uri="{BB962C8B-B14F-4D97-AF65-F5344CB8AC3E}">
        <p14:creationId xmlns:p14="http://schemas.microsoft.com/office/powerpoint/2010/main" val="131891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5B92-1F82-B0EC-BDC1-C5F24ECD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TYPES OF CLASSIFICATION ALGORITHMS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0895-BDFE-E096-F77A-3C209962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Support Vector Machine(SVM)</a:t>
            </a:r>
          </a:p>
          <a:p>
            <a:r>
              <a:rPr lang="en-US" dirty="0"/>
              <a:t>K Nearest Neighbors(KNN)</a:t>
            </a:r>
          </a:p>
          <a:p>
            <a:r>
              <a:rPr lang="en-US" dirty="0"/>
              <a:t>Naive Bayes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8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</TotalTime>
  <Words>653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MACHINE LEARNING                - KISHOR DESAI</vt:lpstr>
      <vt:lpstr>DIFFERENT TYPES OF MACHINE LEARNING</vt:lpstr>
      <vt:lpstr>TYPES OF ANALYTICS</vt:lpstr>
      <vt:lpstr>CONVENTIONAL PROGRAMMING VS MACHINE LEARNING</vt:lpstr>
      <vt:lpstr>PARTS OF MACHINE LEARNING</vt:lpstr>
      <vt:lpstr>MACHINE LEARNING ALGORITHMS</vt:lpstr>
      <vt:lpstr>MACHINE LEARNING ALGORITHMS</vt:lpstr>
      <vt:lpstr>MACHINE LEARNING ALGORITHMS</vt:lpstr>
      <vt:lpstr>TYPES OF CLASSIFICATION ALGORITHMS</vt:lpstr>
      <vt:lpstr>MACHINE LEARING CODE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               - KISHOR DESAI</dc:title>
  <dc:creator>Kishor Desai</dc:creator>
  <cp:lastModifiedBy>Kishor Desai</cp:lastModifiedBy>
  <cp:revision>1</cp:revision>
  <dcterms:created xsi:type="dcterms:W3CDTF">2023-06-06T12:18:28Z</dcterms:created>
  <dcterms:modified xsi:type="dcterms:W3CDTF">2023-06-06T13:32:10Z</dcterms:modified>
</cp:coreProperties>
</file>