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11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50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97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296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20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257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04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86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1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07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72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72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8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4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92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15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B6E068-4B0E-4D1C-8B0B-BDF3074EBE9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16271-FBDF-4042-96A2-68729C0D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252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.dev/gemini-api/docs/get-started/python" TargetMode="External"/><Relationship Id="rId2" Type="http://schemas.openxmlformats.org/officeDocument/2006/relationships/hyperlink" Target="https://pygithub.readthedocs.io/en/stab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1b_hwgMw6yhHHOuR-8ZsAedHRqt_jc1z?usp=sharing" TargetMode="External"/><Relationship Id="rId2" Type="http://schemas.openxmlformats.org/officeDocument/2006/relationships/hyperlink" Target="https://github.com/GitKDCollege/Code_Analys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" y="-313331"/>
            <a:ext cx="10528300" cy="2440581"/>
          </a:xfrm>
        </p:spPr>
        <p:txBody>
          <a:bodyPr/>
          <a:lstStyle/>
          <a:p>
            <a:pPr algn="ctr"/>
            <a:r>
              <a:rPr lang="en-US" sz="6000" dirty="0" smtClean="0"/>
              <a:t>FINTECH MINOR - GENAI - MINI PROJECT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554" y="5120280"/>
            <a:ext cx="9944845" cy="1432920"/>
          </a:xfrm>
        </p:spPr>
        <p:txBody>
          <a:bodyPr/>
          <a:lstStyle/>
          <a:p>
            <a:r>
              <a:rPr lang="en-US" dirty="0" smtClean="0"/>
              <a:t>NAME : KISHOR DESAI</a:t>
            </a:r>
          </a:p>
          <a:p>
            <a:r>
              <a:rPr lang="en-US" dirty="0" smtClean="0"/>
              <a:t>USN     : 1RVU22BSC044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399" y="2019300"/>
            <a:ext cx="10528300" cy="2440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/>
              <a:t>TITLE : CODE ANALYSIS USING GEMINI MODEL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4860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sz="4800" b="1" u="sng" dirty="0" smtClean="0"/>
              <a:t>PROJECT DETAILS</a:t>
            </a:r>
            <a:r>
              <a:rPr lang="en-US" sz="4800" dirty="0" smtClean="0"/>
              <a:t>: </a:t>
            </a:r>
            <a:endParaRPr lang="en-IN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: Analyzing Code from GitHub Repositories, generating detailed report about Errors and Bugs, including the corrected code.</a:t>
            </a:r>
          </a:p>
          <a:p>
            <a:endParaRPr lang="en-US" dirty="0"/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1) User Input for GitHub Repository URL</a:t>
            </a:r>
          </a:p>
          <a:p>
            <a:pPr lvl="1"/>
            <a:r>
              <a:rPr lang="en-US" dirty="0" smtClean="0"/>
              <a:t>2) Recursively extracting files from the Repository</a:t>
            </a:r>
          </a:p>
          <a:p>
            <a:pPr lvl="1"/>
            <a:r>
              <a:rPr lang="en-US" dirty="0" smtClean="0"/>
              <a:t>3) Providing extracted files to Generative API for error identification and report generation</a:t>
            </a:r>
          </a:p>
          <a:p>
            <a:pPr lvl="1"/>
            <a:r>
              <a:rPr lang="en-US" dirty="0" smtClean="0"/>
              <a:t>4) Saving generated reports in local directory.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2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sz="4800" b="1" u="sng" dirty="0" smtClean="0"/>
              <a:t>SOFTWARE ARCHITECTURE</a:t>
            </a:r>
            <a:r>
              <a:rPr lang="en-US" sz="4800" dirty="0" smtClean="0"/>
              <a:t>: </a:t>
            </a:r>
            <a:endParaRPr lang="en-IN" sz="4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63" y="2052638"/>
            <a:ext cx="8560450" cy="4195762"/>
          </a:xfrm>
        </p:spPr>
      </p:pic>
    </p:spTree>
    <p:extLst>
      <p:ext uri="{BB962C8B-B14F-4D97-AF65-F5344CB8AC3E}">
        <p14:creationId xmlns:p14="http://schemas.microsoft.com/office/powerpoint/2010/main" val="13802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sz="4800" b="1" u="sng" dirty="0" smtClean="0"/>
              <a:t>COMPONENTS USED</a:t>
            </a:r>
            <a:r>
              <a:rPr lang="en-US" sz="4800" dirty="0" smtClean="0"/>
              <a:t>: </a:t>
            </a:r>
            <a:endParaRPr lang="en-IN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4293" y="1570318"/>
            <a:ext cx="8946541" cy="4932082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Language: Python</a:t>
            </a:r>
          </a:p>
          <a:p>
            <a:endParaRPr lang="en-US" dirty="0"/>
          </a:p>
          <a:p>
            <a:r>
              <a:rPr lang="en-US" dirty="0" smtClean="0"/>
              <a:t>Modules Used:</a:t>
            </a:r>
          </a:p>
          <a:p>
            <a:pPr lvl="1"/>
            <a:r>
              <a:rPr lang="en-US" dirty="0" smtClean="0"/>
              <a:t>1) PyGitHub – for accessing files from Repository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) </a:t>
            </a:r>
            <a:r>
              <a:rPr lang="en-US" dirty="0" smtClean="0"/>
              <a:t>Google </a:t>
            </a:r>
            <a:r>
              <a:rPr lang="en-US" smtClean="0"/>
              <a:t>Gemini API </a:t>
            </a:r>
            <a:r>
              <a:rPr lang="en-US" dirty="0" smtClean="0"/>
              <a:t>– For Error and Bug identification, and Report Generation.</a:t>
            </a:r>
          </a:p>
          <a:p>
            <a:pPr lvl="1"/>
            <a:r>
              <a:rPr lang="en-US" dirty="0" smtClean="0"/>
              <a:t>3) OS Module – To Store Files in Local Directory.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/>
              <a:t>Resources Referred: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dirty="0">
                <a:hlinkClick r:id="rId2"/>
              </a:rPr>
              <a:t>https://pygithub.readthedocs.io/en/stable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)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ai.google.dev/gemini-api/docs/get-started/python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89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sz="4800" b="1" u="sng" dirty="0" smtClean="0"/>
              <a:t>LINKS</a:t>
            </a:r>
            <a:r>
              <a:rPr lang="en-US" sz="4800" dirty="0" smtClean="0"/>
              <a:t>: </a:t>
            </a:r>
            <a:endParaRPr lang="en-IN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4293" y="1532218"/>
            <a:ext cx="8946541" cy="2265082"/>
          </a:xfrm>
        </p:spPr>
        <p:txBody>
          <a:bodyPr>
            <a:normAutofit/>
          </a:bodyPr>
          <a:lstStyle/>
          <a:p>
            <a:r>
              <a:rPr lang="en-US" dirty="0" smtClean="0"/>
              <a:t>GitHub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github.com/GitKDCollege/Code_Analyser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Google Drive 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drive.google.com/drive/folders/11b_hwgMw6yhHHOuR-8ZsAedHRqt_jc1z?usp=sharing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111" y="4846918"/>
            <a:ext cx="9404723" cy="8299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u="sng" dirty="0" smtClean="0"/>
              <a:t>THANK YOU</a:t>
            </a:r>
            <a:r>
              <a:rPr lang="en-US" sz="4800" dirty="0" smtClean="0"/>
              <a:t>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0561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165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FINTECH MINOR - GENAI - MINI PROJECT</vt:lpstr>
      <vt:lpstr>PROJECT DETAILS: </vt:lpstr>
      <vt:lpstr>SOFTWARE ARCHITECTURE: </vt:lpstr>
      <vt:lpstr>COMPONENTS USED: </vt:lpstr>
      <vt:lpstr>LINKS: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MINOR -GENAI - MINI PROJECT</dc:title>
  <dc:creator>Microsoft account</dc:creator>
  <cp:lastModifiedBy>Microsoft account</cp:lastModifiedBy>
  <cp:revision>10</cp:revision>
  <dcterms:created xsi:type="dcterms:W3CDTF">2024-04-22T05:35:47Z</dcterms:created>
  <dcterms:modified xsi:type="dcterms:W3CDTF">2024-04-22T10:51:40Z</dcterms:modified>
</cp:coreProperties>
</file>