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74" r:id="rId5"/>
    <p:sldId id="266" r:id="rId6"/>
    <p:sldId id="272" r:id="rId7"/>
    <p:sldId id="263" r:id="rId8"/>
    <p:sldId id="264" r:id="rId9"/>
    <p:sldId id="273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2F"/>
    <a:srgbClr val="FFF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98"/>
    <p:restoredTop sz="73993"/>
  </p:normalViewPr>
  <p:slideViewPr>
    <p:cSldViewPr snapToGrid="0" snapToObjects="1">
      <p:cViewPr varScale="1">
        <p:scale>
          <a:sx n="74" d="100"/>
          <a:sy n="74" d="100"/>
        </p:scale>
        <p:origin x="1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63341-E7EF-4CDB-A4D3-5852D73F6C6C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ACEB3D6-E050-43D3-B6A6-A441BB6AC691}">
      <dgm:prSet custT="1"/>
      <dgm:spPr/>
      <dgm:t>
        <a:bodyPr/>
        <a:lstStyle/>
        <a:p>
          <a:r>
            <a:rPr lang="en-US" sz="2000" dirty="0"/>
            <a:t>Need to reduce Snowflake usage across the company.</a:t>
          </a:r>
        </a:p>
        <a:p>
          <a:r>
            <a:rPr lang="en-US" sz="2000" dirty="0"/>
            <a:t>(save money for Disney and time for users)</a:t>
          </a:r>
        </a:p>
      </dgm:t>
    </dgm:pt>
    <dgm:pt modelId="{61A037D0-C649-4F2F-A265-B0F5FD2A5F82}" type="parTrans" cxnId="{24E277AE-5E7F-470B-8EB9-F57552890E74}">
      <dgm:prSet/>
      <dgm:spPr/>
      <dgm:t>
        <a:bodyPr/>
        <a:lstStyle/>
        <a:p>
          <a:endParaRPr lang="en-US" sz="2000"/>
        </a:p>
      </dgm:t>
    </dgm:pt>
    <dgm:pt modelId="{DB828793-B1C3-479B-B18F-DECCEEE5F854}" type="sibTrans" cxnId="{24E277AE-5E7F-470B-8EB9-F57552890E74}">
      <dgm:prSet custT="1"/>
      <dgm:spPr/>
      <dgm:t>
        <a:bodyPr/>
        <a:lstStyle/>
        <a:p>
          <a:endParaRPr lang="en-US" sz="2000"/>
        </a:p>
      </dgm:t>
    </dgm:pt>
    <dgm:pt modelId="{12E5102F-2FBA-480C-9B01-6753A5072826}">
      <dgm:prSet custT="1"/>
      <dgm:spPr/>
      <dgm:t>
        <a:bodyPr/>
        <a:lstStyle/>
        <a:p>
          <a:r>
            <a:rPr lang="en-US" sz="2000" dirty="0"/>
            <a:t>Identify biggest queries.  (monoliths &amp; shards)</a:t>
          </a:r>
        </a:p>
        <a:p>
          <a:r>
            <a:rPr lang="en-US" sz="2000" dirty="0"/>
            <a:t>(query provided by Data Engineering)</a:t>
          </a:r>
        </a:p>
      </dgm:t>
    </dgm:pt>
    <dgm:pt modelId="{58295C87-8A24-4BE3-ABDC-A31D13B15E6C}" type="parTrans" cxnId="{7BE15EBB-A8AF-445B-A084-C9215A4D35EA}">
      <dgm:prSet/>
      <dgm:spPr/>
      <dgm:t>
        <a:bodyPr/>
        <a:lstStyle/>
        <a:p>
          <a:endParaRPr lang="en-US" sz="2000"/>
        </a:p>
      </dgm:t>
    </dgm:pt>
    <dgm:pt modelId="{270F810A-F865-40B4-A38D-BD83D350CE2C}" type="sibTrans" cxnId="{7BE15EBB-A8AF-445B-A084-C9215A4D35EA}">
      <dgm:prSet custT="1"/>
      <dgm:spPr/>
      <dgm:t>
        <a:bodyPr/>
        <a:lstStyle/>
        <a:p>
          <a:endParaRPr lang="en-US" sz="2000"/>
        </a:p>
      </dgm:t>
    </dgm:pt>
    <dgm:pt modelId="{06584CC2-FDE9-4B28-9EBA-794F2643C0E2}">
      <dgm:prSet custT="1"/>
      <dgm:spPr/>
      <dgm:t>
        <a:bodyPr/>
        <a:lstStyle/>
        <a:p>
          <a:r>
            <a:rPr lang="en-US" sz="2000" dirty="0"/>
            <a:t>Identified the crossover titles query as the most expensive  </a:t>
          </a:r>
        </a:p>
        <a:p>
          <a:r>
            <a:rPr lang="en-US" sz="2000" dirty="0"/>
            <a:t>(~$20k/</a:t>
          </a:r>
          <a:r>
            <a:rPr lang="en-US" sz="2000" dirty="0" err="1"/>
            <a:t>mo</a:t>
          </a:r>
          <a:r>
            <a:rPr lang="en-US" sz="2000" dirty="0"/>
            <a:t>, 3X the next largest query)</a:t>
          </a:r>
        </a:p>
      </dgm:t>
    </dgm:pt>
    <dgm:pt modelId="{7B2E010E-0849-4D84-A980-D3008CD22E55}" type="parTrans" cxnId="{38F988FC-BA54-477B-9FC4-659157AA9F3C}">
      <dgm:prSet/>
      <dgm:spPr/>
      <dgm:t>
        <a:bodyPr/>
        <a:lstStyle/>
        <a:p>
          <a:endParaRPr lang="en-US" sz="2000"/>
        </a:p>
      </dgm:t>
    </dgm:pt>
    <dgm:pt modelId="{7D6A47C1-F012-46A6-945F-0750CB9562E0}" type="sibTrans" cxnId="{38F988FC-BA54-477B-9FC4-659157AA9F3C}">
      <dgm:prSet custT="1"/>
      <dgm:spPr/>
      <dgm:t>
        <a:bodyPr/>
        <a:lstStyle/>
        <a:p>
          <a:endParaRPr lang="en-US" sz="2000"/>
        </a:p>
      </dgm:t>
    </dgm:pt>
    <dgm:pt modelId="{26519098-29F0-4C48-8E85-65893ACBFD9B}">
      <dgm:prSet custT="1"/>
      <dgm:spPr/>
      <dgm:t>
        <a:bodyPr/>
        <a:lstStyle/>
        <a:p>
          <a:r>
            <a:rPr lang="en-US" sz="2000" dirty="0"/>
            <a:t>Reached out to Content Analytics team to gain context and formulate a plan.</a:t>
          </a:r>
        </a:p>
      </dgm:t>
    </dgm:pt>
    <dgm:pt modelId="{165F5DD9-C06D-4BA2-B022-E7B9AA524A7A}" type="parTrans" cxnId="{DA7597A0-DCA3-4626-9AF4-5C009A2F2B9D}">
      <dgm:prSet/>
      <dgm:spPr/>
      <dgm:t>
        <a:bodyPr/>
        <a:lstStyle/>
        <a:p>
          <a:endParaRPr lang="en-US" sz="2000"/>
        </a:p>
      </dgm:t>
    </dgm:pt>
    <dgm:pt modelId="{36E526DF-E56E-457E-A2A9-49C577CC4603}" type="sibTrans" cxnId="{DA7597A0-DCA3-4626-9AF4-5C009A2F2B9D}">
      <dgm:prSet custT="1"/>
      <dgm:spPr/>
      <dgm:t>
        <a:bodyPr/>
        <a:lstStyle/>
        <a:p>
          <a:endParaRPr lang="en-US" sz="2000"/>
        </a:p>
      </dgm:t>
    </dgm:pt>
    <dgm:pt modelId="{045DFC1C-3AB6-324B-9672-68C1F336816D}">
      <dgm:prSet custT="1"/>
      <dgm:spPr/>
      <dgm:t>
        <a:bodyPr/>
        <a:lstStyle/>
        <a:p>
          <a:r>
            <a:rPr lang="en-US" sz="2000" dirty="0"/>
            <a:t>Crossover Titles process identifies ”for accounts who watched X, here are the other most watched titles”. </a:t>
          </a:r>
        </a:p>
      </dgm:t>
    </dgm:pt>
    <dgm:pt modelId="{7397E60C-A6AA-9C4B-B999-911E81495B65}" type="parTrans" cxnId="{F38A04F6-AE98-B246-8655-E366C3B6F35B}">
      <dgm:prSet/>
      <dgm:spPr/>
      <dgm:t>
        <a:bodyPr/>
        <a:lstStyle/>
        <a:p>
          <a:endParaRPr lang="en-US" sz="2000"/>
        </a:p>
      </dgm:t>
    </dgm:pt>
    <dgm:pt modelId="{7D518720-C2DB-7648-A220-9565C08DDCDD}" type="sibTrans" cxnId="{F38A04F6-AE98-B246-8655-E366C3B6F35B}">
      <dgm:prSet/>
      <dgm:spPr/>
      <dgm:t>
        <a:bodyPr/>
        <a:lstStyle/>
        <a:p>
          <a:endParaRPr lang="en-US" sz="2000"/>
        </a:p>
      </dgm:t>
    </dgm:pt>
    <dgm:pt modelId="{6B578E7F-B882-2B4F-977C-CEA17C8C4BEE}" type="pres">
      <dgm:prSet presAssocID="{76763341-E7EF-4CDB-A4D3-5852D73F6C6C}" presName="outerComposite" presStyleCnt="0">
        <dgm:presLayoutVars>
          <dgm:chMax val="5"/>
          <dgm:dir/>
          <dgm:resizeHandles val="exact"/>
        </dgm:presLayoutVars>
      </dgm:prSet>
      <dgm:spPr/>
    </dgm:pt>
    <dgm:pt modelId="{72AADFF5-02B5-FE4F-994D-3D424B913609}" type="pres">
      <dgm:prSet presAssocID="{76763341-E7EF-4CDB-A4D3-5852D73F6C6C}" presName="dummyMaxCanvas" presStyleCnt="0">
        <dgm:presLayoutVars/>
      </dgm:prSet>
      <dgm:spPr/>
    </dgm:pt>
    <dgm:pt modelId="{9F98E594-53E4-4942-8559-24A7B127E955}" type="pres">
      <dgm:prSet presAssocID="{76763341-E7EF-4CDB-A4D3-5852D73F6C6C}" presName="FiveNodes_1" presStyleLbl="node1" presStyleIdx="0" presStyleCnt="5">
        <dgm:presLayoutVars>
          <dgm:bulletEnabled val="1"/>
        </dgm:presLayoutVars>
      </dgm:prSet>
      <dgm:spPr/>
    </dgm:pt>
    <dgm:pt modelId="{AAC7B72B-1EAA-7945-BB1A-CA83665FF709}" type="pres">
      <dgm:prSet presAssocID="{76763341-E7EF-4CDB-A4D3-5852D73F6C6C}" presName="FiveNodes_2" presStyleLbl="node1" presStyleIdx="1" presStyleCnt="5">
        <dgm:presLayoutVars>
          <dgm:bulletEnabled val="1"/>
        </dgm:presLayoutVars>
      </dgm:prSet>
      <dgm:spPr/>
    </dgm:pt>
    <dgm:pt modelId="{D091D37F-B3E8-774A-87A5-156C49C5B8AA}" type="pres">
      <dgm:prSet presAssocID="{76763341-E7EF-4CDB-A4D3-5852D73F6C6C}" presName="FiveNodes_3" presStyleLbl="node1" presStyleIdx="2" presStyleCnt="5">
        <dgm:presLayoutVars>
          <dgm:bulletEnabled val="1"/>
        </dgm:presLayoutVars>
      </dgm:prSet>
      <dgm:spPr/>
    </dgm:pt>
    <dgm:pt modelId="{6F8C2642-11BF-DA4A-9EE1-26C79F843E04}" type="pres">
      <dgm:prSet presAssocID="{76763341-E7EF-4CDB-A4D3-5852D73F6C6C}" presName="FiveNodes_4" presStyleLbl="node1" presStyleIdx="3" presStyleCnt="5">
        <dgm:presLayoutVars>
          <dgm:bulletEnabled val="1"/>
        </dgm:presLayoutVars>
      </dgm:prSet>
      <dgm:spPr/>
    </dgm:pt>
    <dgm:pt modelId="{CFF23337-855E-DA43-B69D-DCE2D564459B}" type="pres">
      <dgm:prSet presAssocID="{76763341-E7EF-4CDB-A4D3-5852D73F6C6C}" presName="FiveNodes_5" presStyleLbl="node1" presStyleIdx="4" presStyleCnt="5" custLinFactNeighborX="179">
        <dgm:presLayoutVars>
          <dgm:bulletEnabled val="1"/>
        </dgm:presLayoutVars>
      </dgm:prSet>
      <dgm:spPr/>
    </dgm:pt>
    <dgm:pt modelId="{D6F60572-755A-7041-B2AF-A552680A2B91}" type="pres">
      <dgm:prSet presAssocID="{76763341-E7EF-4CDB-A4D3-5852D73F6C6C}" presName="FiveConn_1-2" presStyleLbl="fgAccFollowNode1" presStyleIdx="0" presStyleCnt="4">
        <dgm:presLayoutVars>
          <dgm:bulletEnabled val="1"/>
        </dgm:presLayoutVars>
      </dgm:prSet>
      <dgm:spPr/>
    </dgm:pt>
    <dgm:pt modelId="{39F1B8BA-C4E0-F645-8DA3-51BDF6D4C00F}" type="pres">
      <dgm:prSet presAssocID="{76763341-E7EF-4CDB-A4D3-5852D73F6C6C}" presName="FiveConn_2-3" presStyleLbl="fgAccFollowNode1" presStyleIdx="1" presStyleCnt="4">
        <dgm:presLayoutVars>
          <dgm:bulletEnabled val="1"/>
        </dgm:presLayoutVars>
      </dgm:prSet>
      <dgm:spPr/>
    </dgm:pt>
    <dgm:pt modelId="{49A7410E-7001-3A4D-B9A5-1079641A1F2D}" type="pres">
      <dgm:prSet presAssocID="{76763341-E7EF-4CDB-A4D3-5852D73F6C6C}" presName="FiveConn_3-4" presStyleLbl="fgAccFollowNode1" presStyleIdx="2" presStyleCnt="4">
        <dgm:presLayoutVars>
          <dgm:bulletEnabled val="1"/>
        </dgm:presLayoutVars>
      </dgm:prSet>
      <dgm:spPr/>
    </dgm:pt>
    <dgm:pt modelId="{5D1DA847-5BF4-084B-963B-6585AD1709D4}" type="pres">
      <dgm:prSet presAssocID="{76763341-E7EF-4CDB-A4D3-5852D73F6C6C}" presName="FiveConn_4-5" presStyleLbl="fgAccFollowNode1" presStyleIdx="3" presStyleCnt="4">
        <dgm:presLayoutVars>
          <dgm:bulletEnabled val="1"/>
        </dgm:presLayoutVars>
      </dgm:prSet>
      <dgm:spPr/>
    </dgm:pt>
    <dgm:pt modelId="{01BF33CC-A8F4-1A4B-9E6E-3AB41CCFAE25}" type="pres">
      <dgm:prSet presAssocID="{76763341-E7EF-4CDB-A4D3-5852D73F6C6C}" presName="FiveNodes_1_text" presStyleLbl="node1" presStyleIdx="4" presStyleCnt="5">
        <dgm:presLayoutVars>
          <dgm:bulletEnabled val="1"/>
        </dgm:presLayoutVars>
      </dgm:prSet>
      <dgm:spPr/>
    </dgm:pt>
    <dgm:pt modelId="{80A71C11-6AB6-584F-9E80-DD59B04A00B6}" type="pres">
      <dgm:prSet presAssocID="{76763341-E7EF-4CDB-A4D3-5852D73F6C6C}" presName="FiveNodes_2_text" presStyleLbl="node1" presStyleIdx="4" presStyleCnt="5">
        <dgm:presLayoutVars>
          <dgm:bulletEnabled val="1"/>
        </dgm:presLayoutVars>
      </dgm:prSet>
      <dgm:spPr/>
    </dgm:pt>
    <dgm:pt modelId="{048D5D50-27AE-3E4B-A77A-8D4DE9470BE3}" type="pres">
      <dgm:prSet presAssocID="{76763341-E7EF-4CDB-A4D3-5852D73F6C6C}" presName="FiveNodes_3_text" presStyleLbl="node1" presStyleIdx="4" presStyleCnt="5">
        <dgm:presLayoutVars>
          <dgm:bulletEnabled val="1"/>
        </dgm:presLayoutVars>
      </dgm:prSet>
      <dgm:spPr/>
    </dgm:pt>
    <dgm:pt modelId="{FC72328F-8317-F545-BA92-C41413DEFAD6}" type="pres">
      <dgm:prSet presAssocID="{76763341-E7EF-4CDB-A4D3-5852D73F6C6C}" presName="FiveNodes_4_text" presStyleLbl="node1" presStyleIdx="4" presStyleCnt="5">
        <dgm:presLayoutVars>
          <dgm:bulletEnabled val="1"/>
        </dgm:presLayoutVars>
      </dgm:prSet>
      <dgm:spPr/>
    </dgm:pt>
    <dgm:pt modelId="{B73C2FFD-90CD-1A41-AF84-40F5FEFAE04D}" type="pres">
      <dgm:prSet presAssocID="{76763341-E7EF-4CDB-A4D3-5852D73F6C6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1674229-BF7B-3B4D-8A45-16917EA39077}" type="presOf" srcId="{06584CC2-FDE9-4B28-9EBA-794F2643C0E2}" destId="{048D5D50-27AE-3E4B-A77A-8D4DE9470BE3}" srcOrd="1" destOrd="0" presId="urn:microsoft.com/office/officeart/2005/8/layout/vProcess5"/>
    <dgm:cxn modelId="{D85F0E2F-C0B1-3C42-9E95-3485F6C23874}" type="presOf" srcId="{12E5102F-2FBA-480C-9B01-6753A5072826}" destId="{AAC7B72B-1EAA-7945-BB1A-CA83665FF709}" srcOrd="0" destOrd="0" presId="urn:microsoft.com/office/officeart/2005/8/layout/vProcess5"/>
    <dgm:cxn modelId="{E4C0D933-85C9-6B49-9459-E42226C30CEE}" type="presOf" srcId="{6ACEB3D6-E050-43D3-B6A6-A441BB6AC691}" destId="{01BF33CC-A8F4-1A4B-9E6E-3AB41CCFAE25}" srcOrd="1" destOrd="0" presId="urn:microsoft.com/office/officeart/2005/8/layout/vProcess5"/>
    <dgm:cxn modelId="{E1423540-42E8-C94E-9BC0-A98A44F67587}" type="presOf" srcId="{26519098-29F0-4C48-8E85-65893ACBFD9B}" destId="{6F8C2642-11BF-DA4A-9EE1-26C79F843E04}" srcOrd="0" destOrd="0" presId="urn:microsoft.com/office/officeart/2005/8/layout/vProcess5"/>
    <dgm:cxn modelId="{0E5EC05E-7885-5E4B-B84E-8E47DE0BACA4}" type="presOf" srcId="{12E5102F-2FBA-480C-9B01-6753A5072826}" destId="{80A71C11-6AB6-584F-9E80-DD59B04A00B6}" srcOrd="1" destOrd="0" presId="urn:microsoft.com/office/officeart/2005/8/layout/vProcess5"/>
    <dgm:cxn modelId="{1362F060-9541-2E48-9AD9-4BE000B8C625}" type="presOf" srcId="{06584CC2-FDE9-4B28-9EBA-794F2643C0E2}" destId="{D091D37F-B3E8-774A-87A5-156C49C5B8AA}" srcOrd="0" destOrd="0" presId="urn:microsoft.com/office/officeart/2005/8/layout/vProcess5"/>
    <dgm:cxn modelId="{980E0A65-F5D0-FB47-8680-081F0E75D6E6}" type="presOf" srcId="{045DFC1C-3AB6-324B-9672-68C1F336816D}" destId="{B73C2FFD-90CD-1A41-AF84-40F5FEFAE04D}" srcOrd="1" destOrd="0" presId="urn:microsoft.com/office/officeart/2005/8/layout/vProcess5"/>
    <dgm:cxn modelId="{8AA38B69-4AB3-554D-B4F0-86BB632621E8}" type="presOf" srcId="{270F810A-F865-40B4-A38D-BD83D350CE2C}" destId="{39F1B8BA-C4E0-F645-8DA3-51BDF6D4C00F}" srcOrd="0" destOrd="0" presId="urn:microsoft.com/office/officeart/2005/8/layout/vProcess5"/>
    <dgm:cxn modelId="{0574B76D-8CE4-8941-AD94-6A6CF5B366CF}" type="presOf" srcId="{7D6A47C1-F012-46A6-945F-0750CB9562E0}" destId="{49A7410E-7001-3A4D-B9A5-1079641A1F2D}" srcOrd="0" destOrd="0" presId="urn:microsoft.com/office/officeart/2005/8/layout/vProcess5"/>
    <dgm:cxn modelId="{EB5B697A-E28C-5443-9A70-2E821461D7C7}" type="presOf" srcId="{045DFC1C-3AB6-324B-9672-68C1F336816D}" destId="{CFF23337-855E-DA43-B69D-DCE2D564459B}" srcOrd="0" destOrd="0" presId="urn:microsoft.com/office/officeart/2005/8/layout/vProcess5"/>
    <dgm:cxn modelId="{A27A9881-39B5-B540-AA1F-42564A21A0C1}" type="presOf" srcId="{76763341-E7EF-4CDB-A4D3-5852D73F6C6C}" destId="{6B578E7F-B882-2B4F-977C-CEA17C8C4BEE}" srcOrd="0" destOrd="0" presId="urn:microsoft.com/office/officeart/2005/8/layout/vProcess5"/>
    <dgm:cxn modelId="{B2D54395-8BC4-764E-A64E-668CF627FC95}" type="presOf" srcId="{26519098-29F0-4C48-8E85-65893ACBFD9B}" destId="{FC72328F-8317-F545-BA92-C41413DEFAD6}" srcOrd="1" destOrd="0" presId="urn:microsoft.com/office/officeart/2005/8/layout/vProcess5"/>
    <dgm:cxn modelId="{FEB62499-63C4-AF44-BD24-C68C4157021C}" type="presOf" srcId="{6ACEB3D6-E050-43D3-B6A6-A441BB6AC691}" destId="{9F98E594-53E4-4942-8559-24A7B127E955}" srcOrd="0" destOrd="0" presId="urn:microsoft.com/office/officeart/2005/8/layout/vProcess5"/>
    <dgm:cxn modelId="{DA7597A0-DCA3-4626-9AF4-5C009A2F2B9D}" srcId="{76763341-E7EF-4CDB-A4D3-5852D73F6C6C}" destId="{26519098-29F0-4C48-8E85-65893ACBFD9B}" srcOrd="3" destOrd="0" parTransId="{165F5DD9-C06D-4BA2-B022-E7B9AA524A7A}" sibTransId="{36E526DF-E56E-457E-A2A9-49C577CC4603}"/>
    <dgm:cxn modelId="{24E277AE-5E7F-470B-8EB9-F57552890E74}" srcId="{76763341-E7EF-4CDB-A4D3-5852D73F6C6C}" destId="{6ACEB3D6-E050-43D3-B6A6-A441BB6AC691}" srcOrd="0" destOrd="0" parTransId="{61A037D0-C649-4F2F-A265-B0F5FD2A5F82}" sibTransId="{DB828793-B1C3-479B-B18F-DECCEEE5F854}"/>
    <dgm:cxn modelId="{7BE15EBB-A8AF-445B-A084-C9215A4D35EA}" srcId="{76763341-E7EF-4CDB-A4D3-5852D73F6C6C}" destId="{12E5102F-2FBA-480C-9B01-6753A5072826}" srcOrd="1" destOrd="0" parTransId="{58295C87-8A24-4BE3-ABDC-A31D13B15E6C}" sibTransId="{270F810A-F865-40B4-A38D-BD83D350CE2C}"/>
    <dgm:cxn modelId="{6C1A88E8-501C-B64C-83B8-23E41EC18D09}" type="presOf" srcId="{36E526DF-E56E-457E-A2A9-49C577CC4603}" destId="{5D1DA847-5BF4-084B-963B-6585AD1709D4}" srcOrd="0" destOrd="0" presId="urn:microsoft.com/office/officeart/2005/8/layout/vProcess5"/>
    <dgm:cxn modelId="{F38A04F6-AE98-B246-8655-E366C3B6F35B}" srcId="{76763341-E7EF-4CDB-A4D3-5852D73F6C6C}" destId="{045DFC1C-3AB6-324B-9672-68C1F336816D}" srcOrd="4" destOrd="0" parTransId="{7397E60C-A6AA-9C4B-B999-911E81495B65}" sibTransId="{7D518720-C2DB-7648-A220-9565C08DDCDD}"/>
    <dgm:cxn modelId="{EC6713FA-2CCD-DD44-A634-075EF638ECE8}" type="presOf" srcId="{DB828793-B1C3-479B-B18F-DECCEEE5F854}" destId="{D6F60572-755A-7041-B2AF-A552680A2B91}" srcOrd="0" destOrd="0" presId="urn:microsoft.com/office/officeart/2005/8/layout/vProcess5"/>
    <dgm:cxn modelId="{38F988FC-BA54-477B-9FC4-659157AA9F3C}" srcId="{76763341-E7EF-4CDB-A4D3-5852D73F6C6C}" destId="{06584CC2-FDE9-4B28-9EBA-794F2643C0E2}" srcOrd="2" destOrd="0" parTransId="{7B2E010E-0849-4D84-A980-D3008CD22E55}" sibTransId="{7D6A47C1-F012-46A6-945F-0750CB9562E0}"/>
    <dgm:cxn modelId="{13CDAE64-DDE7-1045-B0A1-20CE1BAFA633}" type="presParOf" srcId="{6B578E7F-B882-2B4F-977C-CEA17C8C4BEE}" destId="{72AADFF5-02B5-FE4F-994D-3D424B913609}" srcOrd="0" destOrd="0" presId="urn:microsoft.com/office/officeart/2005/8/layout/vProcess5"/>
    <dgm:cxn modelId="{09BE0A2E-0E34-234A-9642-59927C1D11DF}" type="presParOf" srcId="{6B578E7F-B882-2B4F-977C-CEA17C8C4BEE}" destId="{9F98E594-53E4-4942-8559-24A7B127E955}" srcOrd="1" destOrd="0" presId="urn:microsoft.com/office/officeart/2005/8/layout/vProcess5"/>
    <dgm:cxn modelId="{4C2B37C7-C580-1D4F-8ACB-F698888D766A}" type="presParOf" srcId="{6B578E7F-B882-2B4F-977C-CEA17C8C4BEE}" destId="{AAC7B72B-1EAA-7945-BB1A-CA83665FF709}" srcOrd="2" destOrd="0" presId="urn:microsoft.com/office/officeart/2005/8/layout/vProcess5"/>
    <dgm:cxn modelId="{1180EFDA-B8B3-AB40-8BB3-8C1AF076E979}" type="presParOf" srcId="{6B578E7F-B882-2B4F-977C-CEA17C8C4BEE}" destId="{D091D37F-B3E8-774A-87A5-156C49C5B8AA}" srcOrd="3" destOrd="0" presId="urn:microsoft.com/office/officeart/2005/8/layout/vProcess5"/>
    <dgm:cxn modelId="{000DD391-8BD5-3B47-9D6B-A89847801A98}" type="presParOf" srcId="{6B578E7F-B882-2B4F-977C-CEA17C8C4BEE}" destId="{6F8C2642-11BF-DA4A-9EE1-26C79F843E04}" srcOrd="4" destOrd="0" presId="urn:microsoft.com/office/officeart/2005/8/layout/vProcess5"/>
    <dgm:cxn modelId="{CBC31C84-4FC9-384A-83F0-C2CF873C6737}" type="presParOf" srcId="{6B578E7F-B882-2B4F-977C-CEA17C8C4BEE}" destId="{CFF23337-855E-DA43-B69D-DCE2D564459B}" srcOrd="5" destOrd="0" presId="urn:microsoft.com/office/officeart/2005/8/layout/vProcess5"/>
    <dgm:cxn modelId="{8C1CF080-3C36-2A4D-A9CA-91633ED526CE}" type="presParOf" srcId="{6B578E7F-B882-2B4F-977C-CEA17C8C4BEE}" destId="{D6F60572-755A-7041-B2AF-A552680A2B91}" srcOrd="6" destOrd="0" presId="urn:microsoft.com/office/officeart/2005/8/layout/vProcess5"/>
    <dgm:cxn modelId="{BFB795F2-AAE3-B148-90E1-D7BD453DD669}" type="presParOf" srcId="{6B578E7F-B882-2B4F-977C-CEA17C8C4BEE}" destId="{39F1B8BA-C4E0-F645-8DA3-51BDF6D4C00F}" srcOrd="7" destOrd="0" presId="urn:microsoft.com/office/officeart/2005/8/layout/vProcess5"/>
    <dgm:cxn modelId="{0C032EB2-1820-4C4A-8E4D-2524A748F25E}" type="presParOf" srcId="{6B578E7F-B882-2B4F-977C-CEA17C8C4BEE}" destId="{49A7410E-7001-3A4D-B9A5-1079641A1F2D}" srcOrd="8" destOrd="0" presId="urn:microsoft.com/office/officeart/2005/8/layout/vProcess5"/>
    <dgm:cxn modelId="{826A2158-3449-174B-BD5A-C73AE43EA03E}" type="presParOf" srcId="{6B578E7F-B882-2B4F-977C-CEA17C8C4BEE}" destId="{5D1DA847-5BF4-084B-963B-6585AD1709D4}" srcOrd="9" destOrd="0" presId="urn:microsoft.com/office/officeart/2005/8/layout/vProcess5"/>
    <dgm:cxn modelId="{1A142F12-2E83-A14F-8358-24090FBF49A7}" type="presParOf" srcId="{6B578E7F-B882-2B4F-977C-CEA17C8C4BEE}" destId="{01BF33CC-A8F4-1A4B-9E6E-3AB41CCFAE25}" srcOrd="10" destOrd="0" presId="urn:microsoft.com/office/officeart/2005/8/layout/vProcess5"/>
    <dgm:cxn modelId="{583AC367-464D-D942-A428-4B48B745C710}" type="presParOf" srcId="{6B578E7F-B882-2B4F-977C-CEA17C8C4BEE}" destId="{80A71C11-6AB6-584F-9E80-DD59B04A00B6}" srcOrd="11" destOrd="0" presId="urn:microsoft.com/office/officeart/2005/8/layout/vProcess5"/>
    <dgm:cxn modelId="{CCABC30A-5DBB-9E48-9C7E-2BB358F7AD2D}" type="presParOf" srcId="{6B578E7F-B882-2B4F-977C-CEA17C8C4BEE}" destId="{048D5D50-27AE-3E4B-A77A-8D4DE9470BE3}" srcOrd="12" destOrd="0" presId="urn:microsoft.com/office/officeart/2005/8/layout/vProcess5"/>
    <dgm:cxn modelId="{45709BCB-D519-8843-A7A1-E2A36605A452}" type="presParOf" srcId="{6B578E7F-B882-2B4F-977C-CEA17C8C4BEE}" destId="{FC72328F-8317-F545-BA92-C41413DEFAD6}" srcOrd="13" destOrd="0" presId="urn:microsoft.com/office/officeart/2005/8/layout/vProcess5"/>
    <dgm:cxn modelId="{D792AD87-B414-CA4A-99EA-1972D57DB3CE}" type="presParOf" srcId="{6B578E7F-B882-2B4F-977C-CEA17C8C4BEE}" destId="{B73C2FFD-90CD-1A41-AF84-40F5FEFAE04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E01BAC-645A-473A-B492-AE620FC672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8988B4-08D2-487B-93FF-9DBBB6AE70ED}">
      <dgm:prSet/>
      <dgm:spPr/>
      <dgm:t>
        <a:bodyPr/>
        <a:lstStyle/>
        <a:p>
          <a:r>
            <a:rPr lang="en-US" dirty="0"/>
            <a:t>Execution Frequency</a:t>
          </a:r>
        </a:p>
      </dgm:t>
    </dgm:pt>
    <dgm:pt modelId="{16BFAADB-3576-491A-9D54-B4FC86171375}" type="parTrans" cxnId="{74BDE177-384F-4660-AFB6-4859703D38F8}">
      <dgm:prSet/>
      <dgm:spPr/>
      <dgm:t>
        <a:bodyPr/>
        <a:lstStyle/>
        <a:p>
          <a:endParaRPr lang="en-US"/>
        </a:p>
      </dgm:t>
    </dgm:pt>
    <dgm:pt modelId="{45244174-CAA2-4092-AC91-2ACCFC2BD85C}" type="sibTrans" cxnId="{74BDE177-384F-4660-AFB6-4859703D38F8}">
      <dgm:prSet/>
      <dgm:spPr/>
      <dgm:t>
        <a:bodyPr/>
        <a:lstStyle/>
        <a:p>
          <a:endParaRPr lang="en-US"/>
        </a:p>
      </dgm:t>
    </dgm:pt>
    <dgm:pt modelId="{EFB350B2-7C54-4739-9ABA-057A55A310B1}">
      <dgm:prSet/>
      <dgm:spPr/>
      <dgm:t>
        <a:bodyPr/>
        <a:lstStyle/>
        <a:p>
          <a:r>
            <a:rPr lang="en-US" dirty="0"/>
            <a:t>Compute Usage</a:t>
          </a:r>
        </a:p>
      </dgm:t>
    </dgm:pt>
    <dgm:pt modelId="{70F61AF9-174E-4F7E-A590-6299AB7EE394}" type="parTrans" cxnId="{59CA7363-7C0E-4752-9CA7-5F00F393F393}">
      <dgm:prSet/>
      <dgm:spPr/>
      <dgm:t>
        <a:bodyPr/>
        <a:lstStyle/>
        <a:p>
          <a:endParaRPr lang="en-US"/>
        </a:p>
      </dgm:t>
    </dgm:pt>
    <dgm:pt modelId="{F72958F6-1911-47EE-884F-47A99F8CB6F8}" type="sibTrans" cxnId="{59CA7363-7C0E-4752-9CA7-5F00F393F393}">
      <dgm:prSet/>
      <dgm:spPr/>
      <dgm:t>
        <a:bodyPr/>
        <a:lstStyle/>
        <a:p>
          <a:endParaRPr lang="en-US"/>
        </a:p>
      </dgm:t>
    </dgm:pt>
    <dgm:pt modelId="{398572C2-FBA0-4791-931B-311B953519D4}">
      <dgm:prSet/>
      <dgm:spPr/>
      <dgm:t>
        <a:bodyPr/>
        <a:lstStyle/>
        <a:p>
          <a:r>
            <a:rPr lang="en-US" dirty="0"/>
            <a:t>Data Volume Scanned</a:t>
          </a:r>
        </a:p>
      </dgm:t>
    </dgm:pt>
    <dgm:pt modelId="{A03F6F0B-8E40-4940-B11A-19C4E1C23B28}" type="parTrans" cxnId="{A76439F4-C2B6-43EF-B529-E53C687400A3}">
      <dgm:prSet/>
      <dgm:spPr/>
      <dgm:t>
        <a:bodyPr/>
        <a:lstStyle/>
        <a:p>
          <a:endParaRPr lang="en-US"/>
        </a:p>
      </dgm:t>
    </dgm:pt>
    <dgm:pt modelId="{C11A0B4D-244B-47D2-87B5-A6919899347C}" type="sibTrans" cxnId="{A76439F4-C2B6-43EF-B529-E53C687400A3}">
      <dgm:prSet/>
      <dgm:spPr/>
      <dgm:t>
        <a:bodyPr/>
        <a:lstStyle/>
        <a:p>
          <a:endParaRPr lang="en-US"/>
        </a:p>
      </dgm:t>
    </dgm:pt>
    <dgm:pt modelId="{BA1A8308-E8CE-4047-87C0-64BB57E15D21}">
      <dgm:prSet/>
      <dgm:spPr/>
      <dgm:t>
        <a:bodyPr/>
        <a:lstStyle/>
        <a:p>
          <a:r>
            <a:rPr lang="en-US" dirty="0"/>
            <a:t>Execution Time</a:t>
          </a:r>
        </a:p>
      </dgm:t>
    </dgm:pt>
    <dgm:pt modelId="{C7B02188-1725-456D-B685-096AC290B2A9}" type="parTrans" cxnId="{BA8F2457-99B5-4A41-B480-B1FC3FE82157}">
      <dgm:prSet/>
      <dgm:spPr/>
      <dgm:t>
        <a:bodyPr/>
        <a:lstStyle/>
        <a:p>
          <a:endParaRPr lang="en-US"/>
        </a:p>
      </dgm:t>
    </dgm:pt>
    <dgm:pt modelId="{6000667A-50AA-4673-B844-E68E4F204834}" type="sibTrans" cxnId="{BA8F2457-99B5-4A41-B480-B1FC3FE82157}">
      <dgm:prSet/>
      <dgm:spPr/>
      <dgm:t>
        <a:bodyPr/>
        <a:lstStyle/>
        <a:p>
          <a:endParaRPr lang="en-US"/>
        </a:p>
      </dgm:t>
    </dgm:pt>
    <dgm:pt modelId="{38515E18-56B6-B44D-9463-1D6C969293E5}">
      <dgm:prSet/>
      <dgm:spPr/>
      <dgm:t>
        <a:bodyPr/>
        <a:lstStyle/>
        <a:p>
          <a:r>
            <a:rPr lang="en-US" dirty="0"/>
            <a:t>Individually very low.  On aggregate, very high (3X next largest query).</a:t>
          </a:r>
        </a:p>
      </dgm:t>
    </dgm:pt>
    <dgm:pt modelId="{CC5B6733-224D-ED48-8BCC-3939AB3415AF}" type="parTrans" cxnId="{5BB03FA8-F37E-B94D-B986-218C49931EF8}">
      <dgm:prSet/>
      <dgm:spPr/>
      <dgm:t>
        <a:bodyPr/>
        <a:lstStyle/>
        <a:p>
          <a:endParaRPr lang="en-US"/>
        </a:p>
      </dgm:t>
    </dgm:pt>
    <dgm:pt modelId="{2A2318BC-318B-CC44-9777-1F295CF9886E}" type="sibTrans" cxnId="{5BB03FA8-F37E-B94D-B986-218C49931EF8}">
      <dgm:prSet/>
      <dgm:spPr/>
      <dgm:t>
        <a:bodyPr/>
        <a:lstStyle/>
        <a:p>
          <a:endParaRPr lang="en-US"/>
        </a:p>
      </dgm:t>
    </dgm:pt>
    <dgm:pt modelId="{7DA97665-E253-894E-9B94-E644A320D22B}">
      <dgm:prSet/>
      <dgm:spPr/>
      <dgm:t>
        <a:bodyPr/>
        <a:lstStyle/>
        <a:p>
          <a:r>
            <a:rPr lang="en-US" dirty="0"/>
            <a:t>Very high (62k/month). </a:t>
          </a:r>
        </a:p>
      </dgm:t>
    </dgm:pt>
    <dgm:pt modelId="{D8ED3D56-619D-CF4D-A036-1586E00DCF0F}" type="parTrans" cxnId="{A7493F3A-2D68-404D-80CE-BADBB8887943}">
      <dgm:prSet/>
      <dgm:spPr/>
      <dgm:t>
        <a:bodyPr/>
        <a:lstStyle/>
        <a:p>
          <a:endParaRPr lang="en-US"/>
        </a:p>
      </dgm:t>
    </dgm:pt>
    <dgm:pt modelId="{C4EB72D9-F096-1840-A1FE-D2CE26123584}" type="sibTrans" cxnId="{A7493F3A-2D68-404D-80CE-BADBB8887943}">
      <dgm:prSet/>
      <dgm:spPr/>
      <dgm:t>
        <a:bodyPr/>
        <a:lstStyle/>
        <a:p>
          <a:endParaRPr lang="en-US"/>
        </a:p>
      </dgm:t>
    </dgm:pt>
    <dgm:pt modelId="{91E3C22C-11CD-4D45-ACAE-49F96148A27A}">
      <dgm:prSet/>
      <dgm:spPr/>
      <dgm:t>
        <a:bodyPr/>
        <a:lstStyle/>
        <a:p>
          <a:r>
            <a:rPr lang="en-US" dirty="0"/>
            <a:t>Individually Low (&lt;1min).  Total extremely high (41 days).</a:t>
          </a:r>
        </a:p>
      </dgm:t>
    </dgm:pt>
    <dgm:pt modelId="{8B1BE44F-58FC-8F4C-9E0E-DFAD9777C9F1}" type="parTrans" cxnId="{79B22D68-ED81-944E-9182-A516AF7F9563}">
      <dgm:prSet/>
      <dgm:spPr/>
      <dgm:t>
        <a:bodyPr/>
        <a:lstStyle/>
        <a:p>
          <a:endParaRPr lang="en-US"/>
        </a:p>
      </dgm:t>
    </dgm:pt>
    <dgm:pt modelId="{09232CB7-21D2-AC41-9D63-FF6D946D1C69}" type="sibTrans" cxnId="{79B22D68-ED81-944E-9182-A516AF7F9563}">
      <dgm:prSet/>
      <dgm:spPr/>
      <dgm:t>
        <a:bodyPr/>
        <a:lstStyle/>
        <a:p>
          <a:endParaRPr lang="en-US"/>
        </a:p>
      </dgm:t>
    </dgm:pt>
    <dgm:pt modelId="{4543A2E0-4083-EC48-8644-5BA3C10ADE7F}">
      <dgm:prSet/>
      <dgm:spPr/>
      <dgm:t>
        <a:bodyPr/>
        <a:lstStyle/>
        <a:p>
          <a:r>
            <a:rPr lang="en-US" dirty="0"/>
            <a:t>Individually not bad (440GB). Total extremely large (28 PB).</a:t>
          </a:r>
        </a:p>
      </dgm:t>
    </dgm:pt>
    <dgm:pt modelId="{0186A0F5-BA29-9D4D-9F9D-7C90655E2D7D}" type="parTrans" cxnId="{EB571F24-D466-8844-AD6B-8FEC071C9EC2}">
      <dgm:prSet/>
      <dgm:spPr/>
      <dgm:t>
        <a:bodyPr/>
        <a:lstStyle/>
        <a:p>
          <a:endParaRPr lang="en-US"/>
        </a:p>
      </dgm:t>
    </dgm:pt>
    <dgm:pt modelId="{8ECDC2FA-E9AF-1741-B9B3-1008F8ECBC35}" type="sibTrans" cxnId="{EB571F24-D466-8844-AD6B-8FEC071C9EC2}">
      <dgm:prSet/>
      <dgm:spPr/>
      <dgm:t>
        <a:bodyPr/>
        <a:lstStyle/>
        <a:p>
          <a:endParaRPr lang="en-US"/>
        </a:p>
      </dgm:t>
    </dgm:pt>
    <dgm:pt modelId="{6C1A1EE9-DC20-8F4C-9BE2-98F465F7852C}" type="pres">
      <dgm:prSet presAssocID="{6BE01BAC-645A-473A-B492-AE620FC672EC}" presName="linear" presStyleCnt="0">
        <dgm:presLayoutVars>
          <dgm:animLvl val="lvl"/>
          <dgm:resizeHandles val="exact"/>
        </dgm:presLayoutVars>
      </dgm:prSet>
      <dgm:spPr/>
    </dgm:pt>
    <dgm:pt modelId="{1004DFB4-A053-1D41-89AF-F452F8EFF88E}" type="pres">
      <dgm:prSet presAssocID="{EFB350B2-7C54-4739-9ABA-057A55A310B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28ED7AB-5F73-6D49-A324-58B4E98AB987}" type="pres">
      <dgm:prSet presAssocID="{EFB350B2-7C54-4739-9ABA-057A55A310B1}" presName="childText" presStyleLbl="revTx" presStyleIdx="0" presStyleCnt="4">
        <dgm:presLayoutVars>
          <dgm:bulletEnabled val="1"/>
        </dgm:presLayoutVars>
      </dgm:prSet>
      <dgm:spPr/>
    </dgm:pt>
    <dgm:pt modelId="{22C1114D-C6FA-AB4E-864E-38F0A8011831}" type="pres">
      <dgm:prSet presAssocID="{EA8988B4-08D2-487B-93FF-9DBBB6AE70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9B4580C-2988-C34E-9A13-010AFB1EE2D0}" type="pres">
      <dgm:prSet presAssocID="{EA8988B4-08D2-487B-93FF-9DBBB6AE70ED}" presName="childText" presStyleLbl="revTx" presStyleIdx="1" presStyleCnt="4">
        <dgm:presLayoutVars>
          <dgm:bulletEnabled val="1"/>
        </dgm:presLayoutVars>
      </dgm:prSet>
      <dgm:spPr/>
    </dgm:pt>
    <dgm:pt modelId="{24207DA8-E27E-0248-A599-BF819522D3AD}" type="pres">
      <dgm:prSet presAssocID="{BA1A8308-E8CE-4047-87C0-64BB57E15D2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5D21C13-C3D5-E144-9CE4-568F0728E7E3}" type="pres">
      <dgm:prSet presAssocID="{BA1A8308-E8CE-4047-87C0-64BB57E15D21}" presName="childText" presStyleLbl="revTx" presStyleIdx="2" presStyleCnt="4">
        <dgm:presLayoutVars>
          <dgm:bulletEnabled val="1"/>
        </dgm:presLayoutVars>
      </dgm:prSet>
      <dgm:spPr/>
    </dgm:pt>
    <dgm:pt modelId="{C9ED9B44-59A8-304F-88A9-053787E93183}" type="pres">
      <dgm:prSet presAssocID="{398572C2-FBA0-4791-931B-311B953519D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E0BEB80-1F9F-454D-94A0-4DF74F076C7E}" type="pres">
      <dgm:prSet presAssocID="{398572C2-FBA0-4791-931B-311B953519D4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B399D219-AFA2-D746-A0A6-D96EECD92F45}" type="presOf" srcId="{91E3C22C-11CD-4D45-ACAE-49F96148A27A}" destId="{35D21C13-C3D5-E144-9CE4-568F0728E7E3}" srcOrd="0" destOrd="0" presId="urn:microsoft.com/office/officeart/2005/8/layout/vList2"/>
    <dgm:cxn modelId="{E92F5321-E011-4443-8FD6-CDC533B0899B}" type="presOf" srcId="{7DA97665-E253-894E-9B94-E644A320D22B}" destId="{39B4580C-2988-C34E-9A13-010AFB1EE2D0}" srcOrd="0" destOrd="0" presId="urn:microsoft.com/office/officeart/2005/8/layout/vList2"/>
    <dgm:cxn modelId="{CA9C9722-662D-7540-B024-5A0D1C5E5CD5}" type="presOf" srcId="{4543A2E0-4083-EC48-8644-5BA3C10ADE7F}" destId="{9E0BEB80-1F9F-454D-94A0-4DF74F076C7E}" srcOrd="0" destOrd="0" presId="urn:microsoft.com/office/officeart/2005/8/layout/vList2"/>
    <dgm:cxn modelId="{EB571F24-D466-8844-AD6B-8FEC071C9EC2}" srcId="{398572C2-FBA0-4791-931B-311B953519D4}" destId="{4543A2E0-4083-EC48-8644-5BA3C10ADE7F}" srcOrd="0" destOrd="0" parTransId="{0186A0F5-BA29-9D4D-9F9D-7C90655E2D7D}" sibTransId="{8ECDC2FA-E9AF-1741-B9B3-1008F8ECBC35}"/>
    <dgm:cxn modelId="{A7493F3A-2D68-404D-80CE-BADBB8887943}" srcId="{EA8988B4-08D2-487B-93FF-9DBBB6AE70ED}" destId="{7DA97665-E253-894E-9B94-E644A320D22B}" srcOrd="0" destOrd="0" parTransId="{D8ED3D56-619D-CF4D-A036-1586E00DCF0F}" sibTransId="{C4EB72D9-F096-1840-A1FE-D2CE26123584}"/>
    <dgm:cxn modelId="{A3815A4D-1F9B-A441-8CAB-6D5435802F1A}" type="presOf" srcId="{38515E18-56B6-B44D-9463-1D6C969293E5}" destId="{728ED7AB-5F73-6D49-A324-58B4E98AB987}" srcOrd="0" destOrd="0" presId="urn:microsoft.com/office/officeart/2005/8/layout/vList2"/>
    <dgm:cxn modelId="{EE328B55-631A-3641-B151-05FF232C07E3}" type="presOf" srcId="{398572C2-FBA0-4791-931B-311B953519D4}" destId="{C9ED9B44-59A8-304F-88A9-053787E93183}" srcOrd="0" destOrd="0" presId="urn:microsoft.com/office/officeart/2005/8/layout/vList2"/>
    <dgm:cxn modelId="{BA8F2457-99B5-4A41-B480-B1FC3FE82157}" srcId="{6BE01BAC-645A-473A-B492-AE620FC672EC}" destId="{BA1A8308-E8CE-4047-87C0-64BB57E15D21}" srcOrd="2" destOrd="0" parTransId="{C7B02188-1725-456D-B685-096AC290B2A9}" sibTransId="{6000667A-50AA-4673-B844-E68E4F204834}"/>
    <dgm:cxn modelId="{D08F785B-AD5F-2241-BD26-B4D54D4D1FC9}" type="presOf" srcId="{EA8988B4-08D2-487B-93FF-9DBBB6AE70ED}" destId="{22C1114D-C6FA-AB4E-864E-38F0A8011831}" srcOrd="0" destOrd="0" presId="urn:microsoft.com/office/officeart/2005/8/layout/vList2"/>
    <dgm:cxn modelId="{59CA7363-7C0E-4752-9CA7-5F00F393F393}" srcId="{6BE01BAC-645A-473A-B492-AE620FC672EC}" destId="{EFB350B2-7C54-4739-9ABA-057A55A310B1}" srcOrd="0" destOrd="0" parTransId="{70F61AF9-174E-4F7E-A590-6299AB7EE394}" sibTransId="{F72958F6-1911-47EE-884F-47A99F8CB6F8}"/>
    <dgm:cxn modelId="{79B22D68-ED81-944E-9182-A516AF7F9563}" srcId="{BA1A8308-E8CE-4047-87C0-64BB57E15D21}" destId="{91E3C22C-11CD-4D45-ACAE-49F96148A27A}" srcOrd="0" destOrd="0" parTransId="{8B1BE44F-58FC-8F4C-9E0E-DFAD9777C9F1}" sibTransId="{09232CB7-21D2-AC41-9D63-FF6D946D1C69}"/>
    <dgm:cxn modelId="{74BDE177-384F-4660-AFB6-4859703D38F8}" srcId="{6BE01BAC-645A-473A-B492-AE620FC672EC}" destId="{EA8988B4-08D2-487B-93FF-9DBBB6AE70ED}" srcOrd="1" destOrd="0" parTransId="{16BFAADB-3576-491A-9D54-B4FC86171375}" sibTransId="{45244174-CAA2-4092-AC91-2ACCFC2BD85C}"/>
    <dgm:cxn modelId="{863A1B78-02B3-7E41-9E97-21173FA66A5E}" type="presOf" srcId="{EFB350B2-7C54-4739-9ABA-057A55A310B1}" destId="{1004DFB4-A053-1D41-89AF-F452F8EFF88E}" srcOrd="0" destOrd="0" presId="urn:microsoft.com/office/officeart/2005/8/layout/vList2"/>
    <dgm:cxn modelId="{197F3094-797D-2047-B397-CAD9B6306769}" type="presOf" srcId="{BA1A8308-E8CE-4047-87C0-64BB57E15D21}" destId="{24207DA8-E27E-0248-A599-BF819522D3AD}" srcOrd="0" destOrd="0" presId="urn:microsoft.com/office/officeart/2005/8/layout/vList2"/>
    <dgm:cxn modelId="{5BB03FA8-F37E-B94D-B986-218C49931EF8}" srcId="{EFB350B2-7C54-4739-9ABA-057A55A310B1}" destId="{38515E18-56B6-B44D-9463-1D6C969293E5}" srcOrd="0" destOrd="0" parTransId="{CC5B6733-224D-ED48-8BCC-3939AB3415AF}" sibTransId="{2A2318BC-318B-CC44-9777-1F295CF9886E}"/>
    <dgm:cxn modelId="{4266F3AB-5B7D-DC42-A48D-1A43B874B657}" type="presOf" srcId="{6BE01BAC-645A-473A-B492-AE620FC672EC}" destId="{6C1A1EE9-DC20-8F4C-9BE2-98F465F7852C}" srcOrd="0" destOrd="0" presId="urn:microsoft.com/office/officeart/2005/8/layout/vList2"/>
    <dgm:cxn modelId="{A76439F4-C2B6-43EF-B529-E53C687400A3}" srcId="{6BE01BAC-645A-473A-B492-AE620FC672EC}" destId="{398572C2-FBA0-4791-931B-311B953519D4}" srcOrd="3" destOrd="0" parTransId="{A03F6F0B-8E40-4940-B11A-19C4E1C23B28}" sibTransId="{C11A0B4D-244B-47D2-87B5-A6919899347C}"/>
    <dgm:cxn modelId="{64C5655F-A1D2-BA4E-838A-165B46F875EE}" type="presParOf" srcId="{6C1A1EE9-DC20-8F4C-9BE2-98F465F7852C}" destId="{1004DFB4-A053-1D41-89AF-F452F8EFF88E}" srcOrd="0" destOrd="0" presId="urn:microsoft.com/office/officeart/2005/8/layout/vList2"/>
    <dgm:cxn modelId="{B4AFF435-8ABC-6842-A8D7-777C7F07C6EA}" type="presParOf" srcId="{6C1A1EE9-DC20-8F4C-9BE2-98F465F7852C}" destId="{728ED7AB-5F73-6D49-A324-58B4E98AB987}" srcOrd="1" destOrd="0" presId="urn:microsoft.com/office/officeart/2005/8/layout/vList2"/>
    <dgm:cxn modelId="{B6F734EA-CED6-CA44-AB6E-2052ABC30FA9}" type="presParOf" srcId="{6C1A1EE9-DC20-8F4C-9BE2-98F465F7852C}" destId="{22C1114D-C6FA-AB4E-864E-38F0A8011831}" srcOrd="2" destOrd="0" presId="urn:microsoft.com/office/officeart/2005/8/layout/vList2"/>
    <dgm:cxn modelId="{FCDE231F-026C-9943-A46C-1DEEF38121A7}" type="presParOf" srcId="{6C1A1EE9-DC20-8F4C-9BE2-98F465F7852C}" destId="{39B4580C-2988-C34E-9A13-010AFB1EE2D0}" srcOrd="3" destOrd="0" presId="urn:microsoft.com/office/officeart/2005/8/layout/vList2"/>
    <dgm:cxn modelId="{8E0ACAC2-A368-864F-91BA-ABD76414C39C}" type="presParOf" srcId="{6C1A1EE9-DC20-8F4C-9BE2-98F465F7852C}" destId="{24207DA8-E27E-0248-A599-BF819522D3AD}" srcOrd="4" destOrd="0" presId="urn:microsoft.com/office/officeart/2005/8/layout/vList2"/>
    <dgm:cxn modelId="{CF160EA5-ED37-F843-A983-5EA735B9282E}" type="presParOf" srcId="{6C1A1EE9-DC20-8F4C-9BE2-98F465F7852C}" destId="{35D21C13-C3D5-E144-9CE4-568F0728E7E3}" srcOrd="5" destOrd="0" presId="urn:microsoft.com/office/officeart/2005/8/layout/vList2"/>
    <dgm:cxn modelId="{177DEEEB-5C87-A542-BD42-5396185C506B}" type="presParOf" srcId="{6C1A1EE9-DC20-8F4C-9BE2-98F465F7852C}" destId="{C9ED9B44-59A8-304F-88A9-053787E93183}" srcOrd="6" destOrd="0" presId="urn:microsoft.com/office/officeart/2005/8/layout/vList2"/>
    <dgm:cxn modelId="{E9C5D12C-724B-D844-A95A-AA5D029562A7}" type="presParOf" srcId="{6C1A1EE9-DC20-8F4C-9BE2-98F465F7852C}" destId="{9E0BEB80-1F9F-454D-94A0-4DF74F076C7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5FF43C-8B5A-034A-BB9B-764220BC74B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380CEC-7E5F-1944-A9AE-7E8B0AD77278}">
      <dgm:prSet phldrT="[Text]"/>
      <dgm:spPr/>
      <dgm:t>
        <a:bodyPr/>
        <a:lstStyle/>
        <a:p>
          <a:r>
            <a:rPr lang="en-US"/>
            <a:t>Query</a:t>
          </a:r>
          <a:endParaRPr lang="en-US" dirty="0"/>
        </a:p>
      </dgm:t>
    </dgm:pt>
    <dgm:pt modelId="{27A75174-61C6-0A4A-A834-77A44389875F}" type="parTrans" cxnId="{3F53940D-83A9-E24D-B4D4-DE9077317A9B}">
      <dgm:prSet/>
      <dgm:spPr/>
      <dgm:t>
        <a:bodyPr/>
        <a:lstStyle/>
        <a:p>
          <a:endParaRPr lang="en-US"/>
        </a:p>
      </dgm:t>
    </dgm:pt>
    <dgm:pt modelId="{17EE18F6-7677-B546-9E11-0598B2641C7B}" type="sibTrans" cxnId="{3F53940D-83A9-E24D-B4D4-DE9077317A9B}">
      <dgm:prSet/>
      <dgm:spPr/>
      <dgm:t>
        <a:bodyPr/>
        <a:lstStyle/>
        <a:p>
          <a:endParaRPr lang="en-US"/>
        </a:p>
      </dgm:t>
    </dgm:pt>
    <dgm:pt modelId="{0E981560-6AB4-414A-B2D8-A15D45D35FC2}">
      <dgm:prSet phldrT="[Text]" custT="1"/>
      <dgm:spPr/>
      <dgm:t>
        <a:bodyPr/>
        <a:lstStyle/>
        <a:p>
          <a:r>
            <a:rPr lang="en-US" sz="3300" b="1" dirty="0"/>
            <a:t>Batch queries by country </a:t>
          </a:r>
          <a:r>
            <a:rPr lang="en-US" sz="2400" b="1" dirty="0"/>
            <a:t>(62k &gt;&gt; 88)</a:t>
          </a:r>
        </a:p>
      </dgm:t>
    </dgm:pt>
    <dgm:pt modelId="{E60888FC-82B0-7949-AC4A-5A24D470FF52}" type="parTrans" cxnId="{36ED86A4-1628-114A-AF9E-9C7279767445}">
      <dgm:prSet/>
      <dgm:spPr/>
      <dgm:t>
        <a:bodyPr/>
        <a:lstStyle/>
        <a:p>
          <a:endParaRPr lang="en-US"/>
        </a:p>
      </dgm:t>
    </dgm:pt>
    <dgm:pt modelId="{6D72548F-3563-0F48-935A-055E0D702957}" type="sibTrans" cxnId="{36ED86A4-1628-114A-AF9E-9C7279767445}">
      <dgm:prSet/>
      <dgm:spPr/>
      <dgm:t>
        <a:bodyPr/>
        <a:lstStyle/>
        <a:p>
          <a:endParaRPr lang="en-US"/>
        </a:p>
      </dgm:t>
    </dgm:pt>
    <dgm:pt modelId="{2711FCA8-CD53-524A-AE44-E81D952CBA52}">
      <dgm:prSet phldrT="[Text]"/>
      <dgm:spPr/>
      <dgm:t>
        <a:bodyPr/>
        <a:lstStyle/>
        <a:p>
          <a:r>
            <a:rPr lang="en-US" sz="3300" dirty="0"/>
            <a:t>“D.R.Y.” code up</a:t>
          </a:r>
        </a:p>
      </dgm:t>
    </dgm:pt>
    <dgm:pt modelId="{1E040A45-FCBB-674D-AE7B-4B931C02B2AB}" type="parTrans" cxnId="{40337F3D-388C-7645-858F-6F034B8843D5}">
      <dgm:prSet/>
      <dgm:spPr/>
      <dgm:t>
        <a:bodyPr/>
        <a:lstStyle/>
        <a:p>
          <a:endParaRPr lang="en-US"/>
        </a:p>
      </dgm:t>
    </dgm:pt>
    <dgm:pt modelId="{898BB43D-5DEE-9C40-833A-3DE0F692425A}" type="sibTrans" cxnId="{40337F3D-388C-7645-858F-6F034B8843D5}">
      <dgm:prSet/>
      <dgm:spPr/>
      <dgm:t>
        <a:bodyPr/>
        <a:lstStyle/>
        <a:p>
          <a:endParaRPr lang="en-US"/>
        </a:p>
      </dgm:t>
    </dgm:pt>
    <dgm:pt modelId="{8D8EE846-E530-564F-92A2-B9A7A08D77BC}">
      <dgm:prSet phldrT="[Text]"/>
      <dgm:spPr/>
      <dgm:t>
        <a:bodyPr/>
        <a:lstStyle/>
        <a:p>
          <a:r>
            <a:rPr lang="en-US" sz="3300" dirty="0"/>
            <a:t>Metrics for monitoring</a:t>
          </a:r>
        </a:p>
      </dgm:t>
    </dgm:pt>
    <dgm:pt modelId="{89AF42A3-868B-5B4D-84A8-F97F74B537C3}" type="parTrans" cxnId="{8B798BD3-04DC-C849-A7D4-A01010E76EB8}">
      <dgm:prSet/>
      <dgm:spPr/>
      <dgm:t>
        <a:bodyPr/>
        <a:lstStyle/>
        <a:p>
          <a:endParaRPr lang="en-US"/>
        </a:p>
      </dgm:t>
    </dgm:pt>
    <dgm:pt modelId="{C799B876-BE08-DA46-9AB1-F55C695F68AF}" type="sibTrans" cxnId="{8B798BD3-04DC-C849-A7D4-A01010E76EB8}">
      <dgm:prSet/>
      <dgm:spPr/>
      <dgm:t>
        <a:bodyPr/>
        <a:lstStyle/>
        <a:p>
          <a:endParaRPr lang="en-US"/>
        </a:p>
      </dgm:t>
    </dgm:pt>
    <dgm:pt modelId="{AB73BB6A-1559-DC46-A6F6-EB1C1CE4646F}">
      <dgm:prSet phldrT="[Text]"/>
      <dgm:spPr/>
      <dgm:t>
        <a:bodyPr/>
        <a:lstStyle/>
        <a:p>
          <a:r>
            <a:rPr lang="en-US" b="1" dirty="0"/>
            <a:t>Break CTE into key transient tables</a:t>
          </a:r>
          <a:endParaRPr lang="en-US" dirty="0"/>
        </a:p>
      </dgm:t>
    </dgm:pt>
    <dgm:pt modelId="{CE1A22F5-753C-2548-A20E-E4002033B2AD}" type="parTrans" cxnId="{E893DE88-74BF-9B46-8AAC-3A480A8EB2E3}">
      <dgm:prSet/>
      <dgm:spPr/>
      <dgm:t>
        <a:bodyPr/>
        <a:lstStyle/>
        <a:p>
          <a:endParaRPr lang="en-US"/>
        </a:p>
      </dgm:t>
    </dgm:pt>
    <dgm:pt modelId="{8C31E032-3120-6744-A83C-1A413A12E7CB}" type="sibTrans" cxnId="{E893DE88-74BF-9B46-8AAC-3A480A8EB2E3}">
      <dgm:prSet/>
      <dgm:spPr/>
      <dgm:t>
        <a:bodyPr/>
        <a:lstStyle/>
        <a:p>
          <a:endParaRPr lang="en-US"/>
        </a:p>
      </dgm:t>
    </dgm:pt>
    <dgm:pt modelId="{CBACC036-7D63-D54A-AD81-3036A9F36F66}">
      <dgm:prSet phldrT="[Text]"/>
      <dgm:spPr/>
      <dgm:t>
        <a:bodyPr/>
        <a:lstStyle/>
        <a:p>
          <a:r>
            <a:rPr lang="en-US"/>
            <a:t>Process</a:t>
          </a:r>
          <a:endParaRPr lang="en-US" dirty="0"/>
        </a:p>
      </dgm:t>
    </dgm:pt>
    <dgm:pt modelId="{6B51F482-5861-7B49-9D23-E6D545EFD5CF}" type="parTrans" cxnId="{85167E5E-3A75-3240-9700-AA5F2584750C}">
      <dgm:prSet/>
      <dgm:spPr/>
      <dgm:t>
        <a:bodyPr/>
        <a:lstStyle/>
        <a:p>
          <a:endParaRPr lang="en-US"/>
        </a:p>
      </dgm:t>
    </dgm:pt>
    <dgm:pt modelId="{54997A87-9059-1841-ADF6-43B8B5FDE156}" type="sibTrans" cxnId="{85167E5E-3A75-3240-9700-AA5F2584750C}">
      <dgm:prSet/>
      <dgm:spPr/>
      <dgm:t>
        <a:bodyPr/>
        <a:lstStyle/>
        <a:p>
          <a:endParaRPr lang="en-US"/>
        </a:p>
      </dgm:t>
    </dgm:pt>
    <dgm:pt modelId="{6D1AC936-7942-C74A-BD89-429F10979EAD}">
      <dgm:prSet phldrT="[Text]"/>
      <dgm:spPr/>
      <dgm:t>
        <a:bodyPr/>
        <a:lstStyle/>
        <a:p>
          <a:r>
            <a:rPr lang="en-US" dirty="0"/>
            <a:t>Use raw tables over views</a:t>
          </a:r>
          <a:br>
            <a:rPr lang="en-US" dirty="0"/>
          </a:br>
          <a:endParaRPr lang="en-US" dirty="0"/>
        </a:p>
      </dgm:t>
    </dgm:pt>
    <dgm:pt modelId="{3A70711B-D20E-FF47-89CA-123EBC9C57AA}" type="parTrans" cxnId="{48335482-F9A8-1242-873B-5CAF686A077F}">
      <dgm:prSet/>
      <dgm:spPr/>
      <dgm:t>
        <a:bodyPr/>
        <a:lstStyle/>
        <a:p>
          <a:endParaRPr lang="en-US"/>
        </a:p>
      </dgm:t>
    </dgm:pt>
    <dgm:pt modelId="{9F9D9704-F5C8-3448-ABAC-D85D94E8302B}" type="sibTrans" cxnId="{48335482-F9A8-1242-873B-5CAF686A077F}">
      <dgm:prSet/>
      <dgm:spPr/>
      <dgm:t>
        <a:bodyPr/>
        <a:lstStyle/>
        <a:p>
          <a:endParaRPr lang="en-US"/>
        </a:p>
      </dgm:t>
    </dgm:pt>
    <dgm:pt modelId="{AD97F533-2F8F-6F42-BD00-A8CFB4F41D90}" type="pres">
      <dgm:prSet presAssocID="{B25FF43C-8B5A-034A-BB9B-764220BC74B7}" presName="Name0" presStyleCnt="0">
        <dgm:presLayoutVars>
          <dgm:dir/>
          <dgm:animLvl val="lvl"/>
          <dgm:resizeHandles val="exact"/>
        </dgm:presLayoutVars>
      </dgm:prSet>
      <dgm:spPr/>
    </dgm:pt>
    <dgm:pt modelId="{AA94A074-18EE-BC40-ACB6-4A382C797CDD}" type="pres">
      <dgm:prSet presAssocID="{0F380CEC-7E5F-1944-A9AE-7E8B0AD77278}" presName="composite" presStyleCnt="0"/>
      <dgm:spPr/>
    </dgm:pt>
    <dgm:pt modelId="{64674F3B-1F7F-2143-A05C-3597567A73FE}" type="pres">
      <dgm:prSet presAssocID="{0F380CEC-7E5F-1944-A9AE-7E8B0AD7727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19375B1-6706-3741-B6E5-D29FB402CDF3}" type="pres">
      <dgm:prSet presAssocID="{0F380CEC-7E5F-1944-A9AE-7E8B0AD77278}" presName="desTx" presStyleLbl="alignAccFollowNode1" presStyleIdx="0" presStyleCnt="2">
        <dgm:presLayoutVars>
          <dgm:bulletEnabled val="1"/>
        </dgm:presLayoutVars>
      </dgm:prSet>
      <dgm:spPr/>
    </dgm:pt>
    <dgm:pt modelId="{A7C253D9-8448-EB44-BE6F-C4A92CDAB603}" type="pres">
      <dgm:prSet presAssocID="{17EE18F6-7677-B546-9E11-0598B2641C7B}" presName="space" presStyleCnt="0"/>
      <dgm:spPr/>
    </dgm:pt>
    <dgm:pt modelId="{178837F2-20AC-9344-B4FB-9EA93E459E3B}" type="pres">
      <dgm:prSet presAssocID="{CBACC036-7D63-D54A-AD81-3036A9F36F66}" presName="composite" presStyleCnt="0"/>
      <dgm:spPr/>
    </dgm:pt>
    <dgm:pt modelId="{7D7ADFD5-0A81-1743-8FCD-0661BCD7FBC1}" type="pres">
      <dgm:prSet presAssocID="{CBACC036-7D63-D54A-AD81-3036A9F36F6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22A1FE7-C138-6D43-BB67-EF4E64AC48BB}" type="pres">
      <dgm:prSet presAssocID="{CBACC036-7D63-D54A-AD81-3036A9F36F6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F53940D-83A9-E24D-B4D4-DE9077317A9B}" srcId="{B25FF43C-8B5A-034A-BB9B-764220BC74B7}" destId="{0F380CEC-7E5F-1944-A9AE-7E8B0AD77278}" srcOrd="0" destOrd="0" parTransId="{27A75174-61C6-0A4A-A834-77A44389875F}" sibTransId="{17EE18F6-7677-B546-9E11-0598B2641C7B}"/>
    <dgm:cxn modelId="{42094915-84AB-444B-BBE0-4D8808498327}" type="presOf" srcId="{AB73BB6A-1559-DC46-A6F6-EB1C1CE4646F}" destId="{919375B1-6706-3741-B6E5-D29FB402CDF3}" srcOrd="0" destOrd="0" presId="urn:microsoft.com/office/officeart/2005/8/layout/hList1"/>
    <dgm:cxn modelId="{44E8B622-226C-FC4A-AD32-A221DE60EB04}" type="presOf" srcId="{CBACC036-7D63-D54A-AD81-3036A9F36F66}" destId="{7D7ADFD5-0A81-1743-8FCD-0661BCD7FBC1}" srcOrd="0" destOrd="0" presId="urn:microsoft.com/office/officeart/2005/8/layout/hList1"/>
    <dgm:cxn modelId="{D2BBD72C-E5F8-6C40-8626-78A62E5A943D}" type="presOf" srcId="{0E981560-6AB4-414A-B2D8-A15D45D35FC2}" destId="{C22A1FE7-C138-6D43-BB67-EF4E64AC48BB}" srcOrd="0" destOrd="0" presId="urn:microsoft.com/office/officeart/2005/8/layout/hList1"/>
    <dgm:cxn modelId="{40337F3D-388C-7645-858F-6F034B8843D5}" srcId="{CBACC036-7D63-D54A-AD81-3036A9F36F66}" destId="{2711FCA8-CD53-524A-AE44-E81D952CBA52}" srcOrd="1" destOrd="0" parTransId="{1E040A45-FCBB-674D-AE7B-4B931C02B2AB}" sibTransId="{898BB43D-5DEE-9C40-833A-3DE0F692425A}"/>
    <dgm:cxn modelId="{1C3E2C3F-9146-594C-AD69-BC097A9A12A7}" type="presOf" srcId="{0F380CEC-7E5F-1944-A9AE-7E8B0AD77278}" destId="{64674F3B-1F7F-2143-A05C-3597567A73FE}" srcOrd="0" destOrd="0" presId="urn:microsoft.com/office/officeart/2005/8/layout/hList1"/>
    <dgm:cxn modelId="{85167E5E-3A75-3240-9700-AA5F2584750C}" srcId="{B25FF43C-8B5A-034A-BB9B-764220BC74B7}" destId="{CBACC036-7D63-D54A-AD81-3036A9F36F66}" srcOrd="1" destOrd="0" parTransId="{6B51F482-5861-7B49-9D23-E6D545EFD5CF}" sibTransId="{54997A87-9059-1841-ADF6-43B8B5FDE156}"/>
    <dgm:cxn modelId="{D1847573-238A-7940-88C9-3C8B436BA27C}" type="presOf" srcId="{2711FCA8-CD53-524A-AE44-E81D952CBA52}" destId="{C22A1FE7-C138-6D43-BB67-EF4E64AC48BB}" srcOrd="0" destOrd="1" presId="urn:microsoft.com/office/officeart/2005/8/layout/hList1"/>
    <dgm:cxn modelId="{9467CB77-9A5F-A94B-B59C-9269FA858FC8}" type="presOf" srcId="{8D8EE846-E530-564F-92A2-B9A7A08D77BC}" destId="{C22A1FE7-C138-6D43-BB67-EF4E64AC48BB}" srcOrd="0" destOrd="2" presId="urn:microsoft.com/office/officeart/2005/8/layout/hList1"/>
    <dgm:cxn modelId="{48335482-F9A8-1242-873B-5CAF686A077F}" srcId="{0F380CEC-7E5F-1944-A9AE-7E8B0AD77278}" destId="{6D1AC936-7942-C74A-BD89-429F10979EAD}" srcOrd="1" destOrd="0" parTransId="{3A70711B-D20E-FF47-89CA-123EBC9C57AA}" sibTransId="{9F9D9704-F5C8-3448-ABAC-D85D94E8302B}"/>
    <dgm:cxn modelId="{E893DE88-74BF-9B46-8AAC-3A480A8EB2E3}" srcId="{0F380CEC-7E5F-1944-A9AE-7E8B0AD77278}" destId="{AB73BB6A-1559-DC46-A6F6-EB1C1CE4646F}" srcOrd="0" destOrd="0" parTransId="{CE1A22F5-753C-2548-A20E-E4002033B2AD}" sibTransId="{8C31E032-3120-6744-A83C-1A413A12E7CB}"/>
    <dgm:cxn modelId="{36ED86A4-1628-114A-AF9E-9C7279767445}" srcId="{CBACC036-7D63-D54A-AD81-3036A9F36F66}" destId="{0E981560-6AB4-414A-B2D8-A15D45D35FC2}" srcOrd="0" destOrd="0" parTransId="{E60888FC-82B0-7949-AC4A-5A24D470FF52}" sibTransId="{6D72548F-3563-0F48-935A-055E0D702957}"/>
    <dgm:cxn modelId="{FEA229AB-D9CD-574B-81CC-10B7137AB7D1}" type="presOf" srcId="{B25FF43C-8B5A-034A-BB9B-764220BC74B7}" destId="{AD97F533-2F8F-6F42-BD00-A8CFB4F41D90}" srcOrd="0" destOrd="0" presId="urn:microsoft.com/office/officeart/2005/8/layout/hList1"/>
    <dgm:cxn modelId="{CE7DFAC5-B42A-CD42-87E6-91961139C703}" type="presOf" srcId="{6D1AC936-7942-C74A-BD89-429F10979EAD}" destId="{919375B1-6706-3741-B6E5-D29FB402CDF3}" srcOrd="0" destOrd="1" presId="urn:microsoft.com/office/officeart/2005/8/layout/hList1"/>
    <dgm:cxn modelId="{8B798BD3-04DC-C849-A7D4-A01010E76EB8}" srcId="{CBACC036-7D63-D54A-AD81-3036A9F36F66}" destId="{8D8EE846-E530-564F-92A2-B9A7A08D77BC}" srcOrd="2" destOrd="0" parTransId="{89AF42A3-868B-5B4D-84A8-F97F74B537C3}" sibTransId="{C799B876-BE08-DA46-9AB1-F55C695F68AF}"/>
    <dgm:cxn modelId="{B116E7CC-3FC8-5A40-B929-B09EED817191}" type="presParOf" srcId="{AD97F533-2F8F-6F42-BD00-A8CFB4F41D90}" destId="{AA94A074-18EE-BC40-ACB6-4A382C797CDD}" srcOrd="0" destOrd="0" presId="urn:microsoft.com/office/officeart/2005/8/layout/hList1"/>
    <dgm:cxn modelId="{07ADEFA6-A58C-1C46-98C6-E6393E81B4C4}" type="presParOf" srcId="{AA94A074-18EE-BC40-ACB6-4A382C797CDD}" destId="{64674F3B-1F7F-2143-A05C-3597567A73FE}" srcOrd="0" destOrd="0" presId="urn:microsoft.com/office/officeart/2005/8/layout/hList1"/>
    <dgm:cxn modelId="{F6B5AACA-F54E-A64B-9964-5F9E7674E040}" type="presParOf" srcId="{AA94A074-18EE-BC40-ACB6-4A382C797CDD}" destId="{919375B1-6706-3741-B6E5-D29FB402CDF3}" srcOrd="1" destOrd="0" presId="urn:microsoft.com/office/officeart/2005/8/layout/hList1"/>
    <dgm:cxn modelId="{5C479852-821C-7549-85A5-5B5C7587B364}" type="presParOf" srcId="{AD97F533-2F8F-6F42-BD00-A8CFB4F41D90}" destId="{A7C253D9-8448-EB44-BE6F-C4A92CDAB603}" srcOrd="1" destOrd="0" presId="urn:microsoft.com/office/officeart/2005/8/layout/hList1"/>
    <dgm:cxn modelId="{BA5B74A0-B368-4048-B356-F270BB458AAD}" type="presParOf" srcId="{AD97F533-2F8F-6F42-BD00-A8CFB4F41D90}" destId="{178837F2-20AC-9344-B4FB-9EA93E459E3B}" srcOrd="2" destOrd="0" presId="urn:microsoft.com/office/officeart/2005/8/layout/hList1"/>
    <dgm:cxn modelId="{64A0A174-CD55-CA4E-815C-527AE0C86E7E}" type="presParOf" srcId="{178837F2-20AC-9344-B4FB-9EA93E459E3B}" destId="{7D7ADFD5-0A81-1743-8FCD-0661BCD7FBC1}" srcOrd="0" destOrd="0" presId="urn:microsoft.com/office/officeart/2005/8/layout/hList1"/>
    <dgm:cxn modelId="{2C97E8A9-9E43-CF44-AE5C-E869ECB3A3CD}" type="presParOf" srcId="{178837F2-20AC-9344-B4FB-9EA93E459E3B}" destId="{C22A1FE7-C138-6D43-BB67-EF4E64AC48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22E59E-228A-4E61-B736-EE2F1F4EF8FF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573A1F-722A-4669-97F6-2AF1472D9A27}">
      <dgm:prSet/>
      <dgm:spPr/>
      <dgm:t>
        <a:bodyPr/>
        <a:lstStyle/>
        <a:p>
          <a:r>
            <a:rPr lang="en-US" dirty="0"/>
            <a:t>To identify big queries, need to look for:</a:t>
          </a:r>
          <a:br>
            <a:rPr lang="en-US" dirty="0"/>
          </a:br>
          <a:r>
            <a:rPr lang="en-US" dirty="0"/>
            <a:t>- single large queries </a:t>
          </a:r>
        </a:p>
        <a:p>
          <a:r>
            <a:rPr lang="en-US" dirty="0"/>
            <a:t>- groups of related small queries</a:t>
          </a:r>
        </a:p>
      </dgm:t>
    </dgm:pt>
    <dgm:pt modelId="{09600E9F-D384-40D6-ABE9-1007ECF60E70}" type="parTrans" cxnId="{6643D9DA-B73B-41CA-A7E0-E60F0B53B2CF}">
      <dgm:prSet/>
      <dgm:spPr/>
      <dgm:t>
        <a:bodyPr/>
        <a:lstStyle/>
        <a:p>
          <a:endParaRPr lang="en-US"/>
        </a:p>
      </dgm:t>
    </dgm:pt>
    <dgm:pt modelId="{5394C32F-866B-4764-AC31-C54542C1E807}" type="sibTrans" cxnId="{6643D9DA-B73B-41CA-A7E0-E60F0B53B2C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FF93213-3519-45EA-A712-C9E1A242061B}">
      <dgm:prSet/>
      <dgm:spPr/>
      <dgm:t>
        <a:bodyPr/>
        <a:lstStyle/>
        <a:p>
          <a:r>
            <a:rPr lang="en-US" dirty="0"/>
            <a:t>Look at the big picture.</a:t>
          </a:r>
        </a:p>
        <a:p>
          <a:endParaRPr lang="en-US" dirty="0"/>
        </a:p>
        <a:p>
          <a:r>
            <a:rPr lang="en-US" dirty="0"/>
            <a:t>Process efficiency is just as important as query efficiency. </a:t>
          </a:r>
        </a:p>
      </dgm:t>
    </dgm:pt>
    <dgm:pt modelId="{6302C3E9-E1BD-415E-9A85-C2E273A0AE55}" type="parTrans" cxnId="{BC20CF0D-666B-48D7-B0F2-9363C892B42C}">
      <dgm:prSet/>
      <dgm:spPr/>
      <dgm:t>
        <a:bodyPr/>
        <a:lstStyle/>
        <a:p>
          <a:endParaRPr lang="en-US"/>
        </a:p>
      </dgm:t>
    </dgm:pt>
    <dgm:pt modelId="{7FEBF4A5-3C39-40C0-B03D-EB9ACC0C6EE8}" type="sibTrans" cxnId="{BC20CF0D-666B-48D7-B0F2-9363C892B42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2EE571C-F432-49DC-BCE2-B64D3CB68FD0}">
      <dgm:prSet/>
      <dgm:spPr/>
      <dgm:t>
        <a:bodyPr/>
        <a:lstStyle/>
        <a:p>
          <a:r>
            <a:rPr lang="en-US" dirty="0"/>
            <a:t>Add tags to queries to identify issues and track performance.</a:t>
          </a:r>
        </a:p>
      </dgm:t>
    </dgm:pt>
    <dgm:pt modelId="{DAC2DC7A-035A-4D70-9108-E49623B80682}" type="parTrans" cxnId="{BD72B3E8-6120-4FEF-BCE7-DADB9E93C6CB}">
      <dgm:prSet/>
      <dgm:spPr/>
      <dgm:t>
        <a:bodyPr/>
        <a:lstStyle/>
        <a:p>
          <a:endParaRPr lang="en-US"/>
        </a:p>
      </dgm:t>
    </dgm:pt>
    <dgm:pt modelId="{B340F93D-98B6-4BFC-B38B-C571FCF1F95A}" type="sibTrans" cxnId="{BD72B3E8-6120-4FEF-BCE7-DADB9E93C6C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5D8D465-9088-1640-94CD-2B7457010CE1}" type="pres">
      <dgm:prSet presAssocID="{3722E59E-228A-4E61-B736-EE2F1F4EF8FF}" presName="Name0" presStyleCnt="0">
        <dgm:presLayoutVars>
          <dgm:animLvl val="lvl"/>
          <dgm:resizeHandles val="exact"/>
        </dgm:presLayoutVars>
      </dgm:prSet>
      <dgm:spPr/>
    </dgm:pt>
    <dgm:pt modelId="{C4FEFB07-6F3D-324D-A21C-4AC6C7376564}" type="pres">
      <dgm:prSet presAssocID="{90573A1F-722A-4669-97F6-2AF1472D9A27}" presName="compositeNode" presStyleCnt="0">
        <dgm:presLayoutVars>
          <dgm:bulletEnabled val="1"/>
        </dgm:presLayoutVars>
      </dgm:prSet>
      <dgm:spPr/>
    </dgm:pt>
    <dgm:pt modelId="{49E241AD-1497-5042-949E-6C68978FB157}" type="pres">
      <dgm:prSet presAssocID="{90573A1F-722A-4669-97F6-2AF1472D9A27}" presName="bgRect" presStyleLbl="alignNode1" presStyleIdx="0" presStyleCnt="3"/>
      <dgm:spPr/>
    </dgm:pt>
    <dgm:pt modelId="{D1B002EE-9ADF-A74F-AFE7-A84814946310}" type="pres">
      <dgm:prSet presAssocID="{5394C32F-866B-4764-AC31-C54542C1E80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55BF7F1-0559-F84D-AF6B-3471D809B570}" type="pres">
      <dgm:prSet presAssocID="{90573A1F-722A-4669-97F6-2AF1472D9A27}" presName="nodeRect" presStyleLbl="alignNode1" presStyleIdx="0" presStyleCnt="3">
        <dgm:presLayoutVars>
          <dgm:bulletEnabled val="1"/>
        </dgm:presLayoutVars>
      </dgm:prSet>
      <dgm:spPr/>
    </dgm:pt>
    <dgm:pt modelId="{CDF02D7D-8F2F-5045-9FFB-7285B79E316C}" type="pres">
      <dgm:prSet presAssocID="{5394C32F-866B-4764-AC31-C54542C1E807}" presName="sibTrans" presStyleCnt="0"/>
      <dgm:spPr/>
    </dgm:pt>
    <dgm:pt modelId="{BF69D9EA-D399-7245-8139-41E93FEC2BCA}" type="pres">
      <dgm:prSet presAssocID="{9FF93213-3519-45EA-A712-C9E1A242061B}" presName="compositeNode" presStyleCnt="0">
        <dgm:presLayoutVars>
          <dgm:bulletEnabled val="1"/>
        </dgm:presLayoutVars>
      </dgm:prSet>
      <dgm:spPr/>
    </dgm:pt>
    <dgm:pt modelId="{BA51D021-AA14-1645-A59C-B96C50FB12C8}" type="pres">
      <dgm:prSet presAssocID="{9FF93213-3519-45EA-A712-C9E1A242061B}" presName="bgRect" presStyleLbl="alignNode1" presStyleIdx="1" presStyleCnt="3"/>
      <dgm:spPr/>
    </dgm:pt>
    <dgm:pt modelId="{0D342789-A7C1-A94B-87DB-66801DE2CB9E}" type="pres">
      <dgm:prSet presAssocID="{7FEBF4A5-3C39-40C0-B03D-EB9ACC0C6EE8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5A59C918-B634-C949-A2E1-932E732829F8}" type="pres">
      <dgm:prSet presAssocID="{9FF93213-3519-45EA-A712-C9E1A242061B}" presName="nodeRect" presStyleLbl="alignNode1" presStyleIdx="1" presStyleCnt="3">
        <dgm:presLayoutVars>
          <dgm:bulletEnabled val="1"/>
        </dgm:presLayoutVars>
      </dgm:prSet>
      <dgm:spPr/>
    </dgm:pt>
    <dgm:pt modelId="{5F126B63-604A-F243-8FAA-8805D3EFE141}" type="pres">
      <dgm:prSet presAssocID="{7FEBF4A5-3C39-40C0-B03D-EB9ACC0C6EE8}" presName="sibTrans" presStyleCnt="0"/>
      <dgm:spPr/>
    </dgm:pt>
    <dgm:pt modelId="{640B5823-29C1-AB41-A8AA-DDEB69C7EA5C}" type="pres">
      <dgm:prSet presAssocID="{C2EE571C-F432-49DC-BCE2-B64D3CB68FD0}" presName="compositeNode" presStyleCnt="0">
        <dgm:presLayoutVars>
          <dgm:bulletEnabled val="1"/>
        </dgm:presLayoutVars>
      </dgm:prSet>
      <dgm:spPr/>
    </dgm:pt>
    <dgm:pt modelId="{DEF5E673-E1E8-8A48-ABE1-CD9AEFAC2C20}" type="pres">
      <dgm:prSet presAssocID="{C2EE571C-F432-49DC-BCE2-B64D3CB68FD0}" presName="bgRect" presStyleLbl="alignNode1" presStyleIdx="2" presStyleCnt="3"/>
      <dgm:spPr/>
    </dgm:pt>
    <dgm:pt modelId="{D4E58B78-6DC3-AE45-A2FE-0CA3541C1F66}" type="pres">
      <dgm:prSet presAssocID="{B340F93D-98B6-4BFC-B38B-C571FCF1F95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225D90B9-963F-904D-94A6-B05BFBCA86AC}" type="pres">
      <dgm:prSet presAssocID="{C2EE571C-F432-49DC-BCE2-B64D3CB68FD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C20CF0D-666B-48D7-B0F2-9363C892B42C}" srcId="{3722E59E-228A-4E61-B736-EE2F1F4EF8FF}" destId="{9FF93213-3519-45EA-A712-C9E1A242061B}" srcOrd="1" destOrd="0" parTransId="{6302C3E9-E1BD-415E-9A85-C2E273A0AE55}" sibTransId="{7FEBF4A5-3C39-40C0-B03D-EB9ACC0C6EE8}"/>
    <dgm:cxn modelId="{D8A8F615-67E2-5949-8DE3-7C45EF892754}" type="presOf" srcId="{90573A1F-722A-4669-97F6-2AF1472D9A27}" destId="{49E241AD-1497-5042-949E-6C68978FB157}" srcOrd="0" destOrd="0" presId="urn:microsoft.com/office/officeart/2016/7/layout/LinearBlockProcessNumbered"/>
    <dgm:cxn modelId="{CBB7801D-0E3D-704D-A568-1CB22743AE45}" type="presOf" srcId="{B340F93D-98B6-4BFC-B38B-C571FCF1F95A}" destId="{D4E58B78-6DC3-AE45-A2FE-0CA3541C1F66}" srcOrd="0" destOrd="0" presId="urn:microsoft.com/office/officeart/2016/7/layout/LinearBlockProcessNumbered"/>
    <dgm:cxn modelId="{93377A25-8369-2E4F-B63D-0E7729D97296}" type="presOf" srcId="{90573A1F-722A-4669-97F6-2AF1472D9A27}" destId="{155BF7F1-0559-F84D-AF6B-3471D809B570}" srcOrd="1" destOrd="0" presId="urn:microsoft.com/office/officeart/2016/7/layout/LinearBlockProcessNumbered"/>
    <dgm:cxn modelId="{1286F25C-EC18-7A4E-8CD1-0AA510D79EB7}" type="presOf" srcId="{3722E59E-228A-4E61-B736-EE2F1F4EF8FF}" destId="{95D8D465-9088-1640-94CD-2B7457010CE1}" srcOrd="0" destOrd="0" presId="urn:microsoft.com/office/officeart/2016/7/layout/LinearBlockProcessNumbered"/>
    <dgm:cxn modelId="{6A0E368E-4E19-9943-B658-7361660B072D}" type="presOf" srcId="{C2EE571C-F432-49DC-BCE2-B64D3CB68FD0}" destId="{DEF5E673-E1E8-8A48-ABE1-CD9AEFAC2C20}" srcOrd="0" destOrd="0" presId="urn:microsoft.com/office/officeart/2016/7/layout/LinearBlockProcessNumbered"/>
    <dgm:cxn modelId="{16FCDBA7-73E5-C349-AC66-E93F929130E9}" type="presOf" srcId="{5394C32F-866B-4764-AC31-C54542C1E807}" destId="{D1B002EE-9ADF-A74F-AFE7-A84814946310}" srcOrd="0" destOrd="0" presId="urn:microsoft.com/office/officeart/2016/7/layout/LinearBlockProcessNumbered"/>
    <dgm:cxn modelId="{A7F174D8-1B13-5140-B309-E453EF1E4E56}" type="presOf" srcId="{9FF93213-3519-45EA-A712-C9E1A242061B}" destId="{BA51D021-AA14-1645-A59C-B96C50FB12C8}" srcOrd="0" destOrd="0" presId="urn:microsoft.com/office/officeart/2016/7/layout/LinearBlockProcessNumbered"/>
    <dgm:cxn modelId="{6643D9DA-B73B-41CA-A7E0-E60F0B53B2CF}" srcId="{3722E59E-228A-4E61-B736-EE2F1F4EF8FF}" destId="{90573A1F-722A-4669-97F6-2AF1472D9A27}" srcOrd="0" destOrd="0" parTransId="{09600E9F-D384-40D6-ABE9-1007ECF60E70}" sibTransId="{5394C32F-866B-4764-AC31-C54542C1E807}"/>
    <dgm:cxn modelId="{84594CDF-F723-AC45-8465-AA642B1951FF}" type="presOf" srcId="{9FF93213-3519-45EA-A712-C9E1A242061B}" destId="{5A59C918-B634-C949-A2E1-932E732829F8}" srcOrd="1" destOrd="0" presId="urn:microsoft.com/office/officeart/2016/7/layout/LinearBlockProcessNumbered"/>
    <dgm:cxn modelId="{BEA7F1E1-39A5-544C-86A3-5764CA9A9BC4}" type="presOf" srcId="{C2EE571C-F432-49DC-BCE2-B64D3CB68FD0}" destId="{225D90B9-963F-904D-94A6-B05BFBCA86AC}" srcOrd="1" destOrd="0" presId="urn:microsoft.com/office/officeart/2016/7/layout/LinearBlockProcessNumbered"/>
    <dgm:cxn modelId="{C33328E8-B63E-574C-9727-D261F9F7D32A}" type="presOf" srcId="{7FEBF4A5-3C39-40C0-B03D-EB9ACC0C6EE8}" destId="{0D342789-A7C1-A94B-87DB-66801DE2CB9E}" srcOrd="0" destOrd="0" presId="urn:microsoft.com/office/officeart/2016/7/layout/LinearBlockProcessNumbered"/>
    <dgm:cxn modelId="{BD72B3E8-6120-4FEF-BCE7-DADB9E93C6CB}" srcId="{3722E59E-228A-4E61-B736-EE2F1F4EF8FF}" destId="{C2EE571C-F432-49DC-BCE2-B64D3CB68FD0}" srcOrd="2" destOrd="0" parTransId="{DAC2DC7A-035A-4D70-9108-E49623B80682}" sibTransId="{B340F93D-98B6-4BFC-B38B-C571FCF1F95A}"/>
    <dgm:cxn modelId="{CD89A947-77F0-DA4A-B914-4CA66E7BA472}" type="presParOf" srcId="{95D8D465-9088-1640-94CD-2B7457010CE1}" destId="{C4FEFB07-6F3D-324D-A21C-4AC6C7376564}" srcOrd="0" destOrd="0" presId="urn:microsoft.com/office/officeart/2016/7/layout/LinearBlockProcessNumbered"/>
    <dgm:cxn modelId="{E25F4718-7405-3849-8E83-5D61D8085F38}" type="presParOf" srcId="{C4FEFB07-6F3D-324D-A21C-4AC6C7376564}" destId="{49E241AD-1497-5042-949E-6C68978FB157}" srcOrd="0" destOrd="0" presId="urn:microsoft.com/office/officeart/2016/7/layout/LinearBlockProcessNumbered"/>
    <dgm:cxn modelId="{B70A0479-FF97-BE42-BAF8-872D2BA4344B}" type="presParOf" srcId="{C4FEFB07-6F3D-324D-A21C-4AC6C7376564}" destId="{D1B002EE-9ADF-A74F-AFE7-A84814946310}" srcOrd="1" destOrd="0" presId="urn:microsoft.com/office/officeart/2016/7/layout/LinearBlockProcessNumbered"/>
    <dgm:cxn modelId="{2FBB583E-85E6-3040-B196-48EAD15E74F2}" type="presParOf" srcId="{C4FEFB07-6F3D-324D-A21C-4AC6C7376564}" destId="{155BF7F1-0559-F84D-AF6B-3471D809B570}" srcOrd="2" destOrd="0" presId="urn:microsoft.com/office/officeart/2016/7/layout/LinearBlockProcessNumbered"/>
    <dgm:cxn modelId="{65693539-079C-1140-ABD3-8B62AC65A373}" type="presParOf" srcId="{95D8D465-9088-1640-94CD-2B7457010CE1}" destId="{CDF02D7D-8F2F-5045-9FFB-7285B79E316C}" srcOrd="1" destOrd="0" presId="urn:microsoft.com/office/officeart/2016/7/layout/LinearBlockProcessNumbered"/>
    <dgm:cxn modelId="{674C51B2-B4B0-1D4A-8CC1-96110B70826F}" type="presParOf" srcId="{95D8D465-9088-1640-94CD-2B7457010CE1}" destId="{BF69D9EA-D399-7245-8139-41E93FEC2BCA}" srcOrd="2" destOrd="0" presId="urn:microsoft.com/office/officeart/2016/7/layout/LinearBlockProcessNumbered"/>
    <dgm:cxn modelId="{2D50195A-9794-3144-92F8-E1521990521E}" type="presParOf" srcId="{BF69D9EA-D399-7245-8139-41E93FEC2BCA}" destId="{BA51D021-AA14-1645-A59C-B96C50FB12C8}" srcOrd="0" destOrd="0" presId="urn:microsoft.com/office/officeart/2016/7/layout/LinearBlockProcessNumbered"/>
    <dgm:cxn modelId="{5A6477B1-5D3A-2945-839B-CD9EDFE85707}" type="presParOf" srcId="{BF69D9EA-D399-7245-8139-41E93FEC2BCA}" destId="{0D342789-A7C1-A94B-87DB-66801DE2CB9E}" srcOrd="1" destOrd="0" presId="urn:microsoft.com/office/officeart/2016/7/layout/LinearBlockProcessNumbered"/>
    <dgm:cxn modelId="{652983AE-B437-6649-B735-7D7DA528B2A1}" type="presParOf" srcId="{BF69D9EA-D399-7245-8139-41E93FEC2BCA}" destId="{5A59C918-B634-C949-A2E1-932E732829F8}" srcOrd="2" destOrd="0" presId="urn:microsoft.com/office/officeart/2016/7/layout/LinearBlockProcessNumbered"/>
    <dgm:cxn modelId="{01A13F2A-BB12-FA4D-A52F-7A14EC134C3F}" type="presParOf" srcId="{95D8D465-9088-1640-94CD-2B7457010CE1}" destId="{5F126B63-604A-F243-8FAA-8805D3EFE141}" srcOrd="3" destOrd="0" presId="urn:microsoft.com/office/officeart/2016/7/layout/LinearBlockProcessNumbered"/>
    <dgm:cxn modelId="{407EE251-F998-C345-86C4-B2D6F019BCD5}" type="presParOf" srcId="{95D8D465-9088-1640-94CD-2B7457010CE1}" destId="{640B5823-29C1-AB41-A8AA-DDEB69C7EA5C}" srcOrd="4" destOrd="0" presId="urn:microsoft.com/office/officeart/2016/7/layout/LinearBlockProcessNumbered"/>
    <dgm:cxn modelId="{A332BC2B-DE1F-F14B-BC4F-57807DB74190}" type="presParOf" srcId="{640B5823-29C1-AB41-A8AA-DDEB69C7EA5C}" destId="{DEF5E673-E1E8-8A48-ABE1-CD9AEFAC2C20}" srcOrd="0" destOrd="0" presId="urn:microsoft.com/office/officeart/2016/7/layout/LinearBlockProcessNumbered"/>
    <dgm:cxn modelId="{9C858ED6-8C58-044B-8005-EDA3B28DA807}" type="presParOf" srcId="{640B5823-29C1-AB41-A8AA-DDEB69C7EA5C}" destId="{D4E58B78-6DC3-AE45-A2FE-0CA3541C1F66}" srcOrd="1" destOrd="0" presId="urn:microsoft.com/office/officeart/2016/7/layout/LinearBlockProcessNumbered"/>
    <dgm:cxn modelId="{E1063336-ECC7-EA42-9D67-64DF75D7089F}" type="presParOf" srcId="{640B5823-29C1-AB41-A8AA-DDEB69C7EA5C}" destId="{225D90B9-963F-904D-94A6-B05BFBCA86A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8E594-53E4-4942-8559-24A7B127E955}">
      <dsp:nvSpPr>
        <dsp:cNvPr id="0" name=""/>
        <dsp:cNvSpPr/>
      </dsp:nvSpPr>
      <dsp:spPr>
        <a:xfrm>
          <a:off x="0" y="0"/>
          <a:ext cx="7627620" cy="670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Need to reduce Snowflake usage across the company.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(save money for Disney and time for users)</a:t>
          </a:r>
        </a:p>
      </dsp:txBody>
      <dsp:txXfrm>
        <a:off x="19626" y="19626"/>
        <a:ext cx="6826150" cy="630829"/>
      </dsp:txXfrm>
    </dsp:sp>
    <dsp:sp modelId="{AAC7B72B-1EAA-7945-BB1A-CA83665FF709}">
      <dsp:nvSpPr>
        <dsp:cNvPr id="0" name=""/>
        <dsp:cNvSpPr/>
      </dsp:nvSpPr>
      <dsp:spPr>
        <a:xfrm>
          <a:off x="569595" y="763147"/>
          <a:ext cx="7627620" cy="670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827139"/>
                <a:satOff val="-4443"/>
                <a:lumOff val="151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827139"/>
                <a:satOff val="-4443"/>
                <a:lumOff val="151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Identify biggest queries.  (monoliths &amp; shards)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(query provided by Data Engineering)</a:t>
          </a:r>
        </a:p>
      </dsp:txBody>
      <dsp:txXfrm>
        <a:off x="589221" y="782773"/>
        <a:ext cx="6583220" cy="630829"/>
      </dsp:txXfrm>
    </dsp:sp>
    <dsp:sp modelId="{D091D37F-B3E8-774A-87A5-156C49C5B8AA}">
      <dsp:nvSpPr>
        <dsp:cNvPr id="0" name=""/>
        <dsp:cNvSpPr/>
      </dsp:nvSpPr>
      <dsp:spPr>
        <a:xfrm>
          <a:off x="1139189" y="1526295"/>
          <a:ext cx="7627620" cy="670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Identified the crossover titles query as the most expensive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(~$20k/</a:t>
          </a:r>
          <a:r>
            <a:rPr lang="en-US" sz="2000" kern="1200" dirty="0" err="1"/>
            <a:t>mo</a:t>
          </a:r>
          <a:r>
            <a:rPr lang="en-US" sz="2000" kern="1200" dirty="0"/>
            <a:t>, 3X the next largest query)</a:t>
          </a:r>
        </a:p>
      </dsp:txBody>
      <dsp:txXfrm>
        <a:off x="1158815" y="1545921"/>
        <a:ext cx="6583220" cy="630829"/>
      </dsp:txXfrm>
    </dsp:sp>
    <dsp:sp modelId="{6F8C2642-11BF-DA4A-9EE1-26C79F843E04}">
      <dsp:nvSpPr>
        <dsp:cNvPr id="0" name=""/>
        <dsp:cNvSpPr/>
      </dsp:nvSpPr>
      <dsp:spPr>
        <a:xfrm>
          <a:off x="1708784" y="2289443"/>
          <a:ext cx="7627620" cy="670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81417"/>
                <a:satOff val="-13328"/>
                <a:lumOff val="455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481417"/>
                <a:satOff val="-13328"/>
                <a:lumOff val="455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Reached out to Content Analytics team to gain context and formulate a plan.</a:t>
          </a:r>
        </a:p>
      </dsp:txBody>
      <dsp:txXfrm>
        <a:off x="1728410" y="2309069"/>
        <a:ext cx="6583220" cy="630829"/>
      </dsp:txXfrm>
    </dsp:sp>
    <dsp:sp modelId="{CFF23337-855E-DA43-B69D-DCE2D564459B}">
      <dsp:nvSpPr>
        <dsp:cNvPr id="0" name=""/>
        <dsp:cNvSpPr/>
      </dsp:nvSpPr>
      <dsp:spPr>
        <a:xfrm>
          <a:off x="2278379" y="3052591"/>
          <a:ext cx="7627620" cy="670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Crossover Titles process identifies ”for accounts who watched X, here are the other most watched titles”. </a:t>
          </a:r>
        </a:p>
      </dsp:txBody>
      <dsp:txXfrm>
        <a:off x="2298005" y="3072217"/>
        <a:ext cx="6583220" cy="630829"/>
      </dsp:txXfrm>
    </dsp:sp>
    <dsp:sp modelId="{D6F60572-755A-7041-B2AF-A552680A2B91}">
      <dsp:nvSpPr>
        <dsp:cNvPr id="0" name=""/>
        <dsp:cNvSpPr/>
      </dsp:nvSpPr>
      <dsp:spPr>
        <a:xfrm>
          <a:off x="7192067" y="489531"/>
          <a:ext cx="435552" cy="43555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290066" y="489531"/>
        <a:ext cx="239554" cy="327753"/>
      </dsp:txXfrm>
    </dsp:sp>
    <dsp:sp modelId="{39F1B8BA-C4E0-F645-8DA3-51BDF6D4C00F}">
      <dsp:nvSpPr>
        <dsp:cNvPr id="0" name=""/>
        <dsp:cNvSpPr/>
      </dsp:nvSpPr>
      <dsp:spPr>
        <a:xfrm>
          <a:off x="7761662" y="1252679"/>
          <a:ext cx="435552" cy="43555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262909"/>
            <a:satOff val="-4566"/>
            <a:lumOff val="30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859661" y="1252679"/>
        <a:ext cx="239554" cy="327753"/>
      </dsp:txXfrm>
    </dsp:sp>
    <dsp:sp modelId="{49A7410E-7001-3A4D-B9A5-1079641A1F2D}">
      <dsp:nvSpPr>
        <dsp:cNvPr id="0" name=""/>
        <dsp:cNvSpPr/>
      </dsp:nvSpPr>
      <dsp:spPr>
        <a:xfrm>
          <a:off x="8331257" y="2004659"/>
          <a:ext cx="435552" cy="43555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525817"/>
            <a:satOff val="-9133"/>
            <a:lumOff val="615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429256" y="2004659"/>
        <a:ext cx="239554" cy="327753"/>
      </dsp:txXfrm>
    </dsp:sp>
    <dsp:sp modelId="{5D1DA847-5BF4-084B-963B-6585AD1709D4}">
      <dsp:nvSpPr>
        <dsp:cNvPr id="0" name=""/>
        <dsp:cNvSpPr/>
      </dsp:nvSpPr>
      <dsp:spPr>
        <a:xfrm>
          <a:off x="8900852" y="2775252"/>
          <a:ext cx="435552" cy="43555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998851" y="2775252"/>
        <a:ext cx="239554" cy="3277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4DFB4-A053-1D41-89AF-F452F8EFF88E}">
      <dsp:nvSpPr>
        <dsp:cNvPr id="0" name=""/>
        <dsp:cNvSpPr/>
      </dsp:nvSpPr>
      <dsp:spPr>
        <a:xfrm>
          <a:off x="0" y="38355"/>
          <a:ext cx="6886307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Compute Usage</a:t>
          </a:r>
        </a:p>
      </dsp:txBody>
      <dsp:txXfrm>
        <a:off x="24502" y="62857"/>
        <a:ext cx="6837303" cy="452926"/>
      </dsp:txXfrm>
    </dsp:sp>
    <dsp:sp modelId="{728ED7AB-5F73-6D49-A324-58B4E98AB987}">
      <dsp:nvSpPr>
        <dsp:cNvPr id="0" name=""/>
        <dsp:cNvSpPr/>
      </dsp:nvSpPr>
      <dsp:spPr>
        <a:xfrm>
          <a:off x="0" y="540285"/>
          <a:ext cx="6886307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4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Individually very low.  On aggregate, very high (3X next largest query).</a:t>
          </a:r>
        </a:p>
      </dsp:txBody>
      <dsp:txXfrm>
        <a:off x="0" y="540285"/>
        <a:ext cx="6886307" cy="364320"/>
      </dsp:txXfrm>
    </dsp:sp>
    <dsp:sp modelId="{22C1114D-C6FA-AB4E-864E-38F0A8011831}">
      <dsp:nvSpPr>
        <dsp:cNvPr id="0" name=""/>
        <dsp:cNvSpPr/>
      </dsp:nvSpPr>
      <dsp:spPr>
        <a:xfrm>
          <a:off x="0" y="904605"/>
          <a:ext cx="6886307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Execution Frequency</a:t>
          </a:r>
        </a:p>
      </dsp:txBody>
      <dsp:txXfrm>
        <a:off x="24502" y="929107"/>
        <a:ext cx="6837303" cy="452926"/>
      </dsp:txXfrm>
    </dsp:sp>
    <dsp:sp modelId="{39B4580C-2988-C34E-9A13-010AFB1EE2D0}">
      <dsp:nvSpPr>
        <dsp:cNvPr id="0" name=""/>
        <dsp:cNvSpPr/>
      </dsp:nvSpPr>
      <dsp:spPr>
        <a:xfrm>
          <a:off x="0" y="1406535"/>
          <a:ext cx="6886307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4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Very high (62k/month). </a:t>
          </a:r>
        </a:p>
      </dsp:txBody>
      <dsp:txXfrm>
        <a:off x="0" y="1406535"/>
        <a:ext cx="6886307" cy="364320"/>
      </dsp:txXfrm>
    </dsp:sp>
    <dsp:sp modelId="{24207DA8-E27E-0248-A599-BF819522D3AD}">
      <dsp:nvSpPr>
        <dsp:cNvPr id="0" name=""/>
        <dsp:cNvSpPr/>
      </dsp:nvSpPr>
      <dsp:spPr>
        <a:xfrm>
          <a:off x="0" y="1770856"/>
          <a:ext cx="6886307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Execution Time</a:t>
          </a:r>
        </a:p>
      </dsp:txBody>
      <dsp:txXfrm>
        <a:off x="24502" y="1795358"/>
        <a:ext cx="6837303" cy="452926"/>
      </dsp:txXfrm>
    </dsp:sp>
    <dsp:sp modelId="{35D21C13-C3D5-E144-9CE4-568F0728E7E3}">
      <dsp:nvSpPr>
        <dsp:cNvPr id="0" name=""/>
        <dsp:cNvSpPr/>
      </dsp:nvSpPr>
      <dsp:spPr>
        <a:xfrm>
          <a:off x="0" y="2272786"/>
          <a:ext cx="6886307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4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Individually Low (&lt;1min).  Total extremely high (41 days).</a:t>
          </a:r>
        </a:p>
      </dsp:txBody>
      <dsp:txXfrm>
        <a:off x="0" y="2272786"/>
        <a:ext cx="6886307" cy="364320"/>
      </dsp:txXfrm>
    </dsp:sp>
    <dsp:sp modelId="{C9ED9B44-59A8-304F-88A9-053787E93183}">
      <dsp:nvSpPr>
        <dsp:cNvPr id="0" name=""/>
        <dsp:cNvSpPr/>
      </dsp:nvSpPr>
      <dsp:spPr>
        <a:xfrm>
          <a:off x="0" y="2637105"/>
          <a:ext cx="6886307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Volume Scanned</a:t>
          </a:r>
        </a:p>
      </dsp:txBody>
      <dsp:txXfrm>
        <a:off x="24502" y="2661607"/>
        <a:ext cx="6837303" cy="452926"/>
      </dsp:txXfrm>
    </dsp:sp>
    <dsp:sp modelId="{9E0BEB80-1F9F-454D-94A0-4DF74F076C7E}">
      <dsp:nvSpPr>
        <dsp:cNvPr id="0" name=""/>
        <dsp:cNvSpPr/>
      </dsp:nvSpPr>
      <dsp:spPr>
        <a:xfrm>
          <a:off x="0" y="3139036"/>
          <a:ext cx="6886307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4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Individually not bad (440GB). Total extremely large (28 PB).</a:t>
          </a:r>
        </a:p>
      </dsp:txBody>
      <dsp:txXfrm>
        <a:off x="0" y="3139036"/>
        <a:ext cx="6886307" cy="364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74F3B-1F7F-2143-A05C-3597567A73FE}">
      <dsp:nvSpPr>
        <dsp:cNvPr id="0" name=""/>
        <dsp:cNvSpPr/>
      </dsp:nvSpPr>
      <dsp:spPr>
        <a:xfrm>
          <a:off x="48" y="50820"/>
          <a:ext cx="4628926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Query</a:t>
          </a:r>
          <a:endParaRPr lang="en-US" sz="3100" kern="1200" dirty="0"/>
        </a:p>
      </dsp:txBody>
      <dsp:txXfrm>
        <a:off x="48" y="50820"/>
        <a:ext cx="4628926" cy="892800"/>
      </dsp:txXfrm>
    </dsp:sp>
    <dsp:sp modelId="{919375B1-6706-3741-B6E5-D29FB402CDF3}">
      <dsp:nvSpPr>
        <dsp:cNvPr id="0" name=""/>
        <dsp:cNvSpPr/>
      </dsp:nvSpPr>
      <dsp:spPr>
        <a:xfrm>
          <a:off x="48" y="943620"/>
          <a:ext cx="4628926" cy="24252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Break CTE into key transient tables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Use raw tables over views</a:t>
          </a:r>
          <a:br>
            <a:rPr lang="en-US" sz="3100" kern="1200" dirty="0"/>
          </a:br>
          <a:endParaRPr lang="en-US" sz="3100" kern="1200" dirty="0"/>
        </a:p>
      </dsp:txBody>
      <dsp:txXfrm>
        <a:off x="48" y="943620"/>
        <a:ext cx="4628926" cy="2425207"/>
      </dsp:txXfrm>
    </dsp:sp>
    <dsp:sp modelId="{7D7ADFD5-0A81-1743-8FCD-0661BCD7FBC1}">
      <dsp:nvSpPr>
        <dsp:cNvPr id="0" name=""/>
        <dsp:cNvSpPr/>
      </dsp:nvSpPr>
      <dsp:spPr>
        <a:xfrm>
          <a:off x="5277024" y="50820"/>
          <a:ext cx="4628926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Process</a:t>
          </a:r>
          <a:endParaRPr lang="en-US" sz="3100" kern="1200" dirty="0"/>
        </a:p>
      </dsp:txBody>
      <dsp:txXfrm>
        <a:off x="5277024" y="50820"/>
        <a:ext cx="4628926" cy="892800"/>
      </dsp:txXfrm>
    </dsp:sp>
    <dsp:sp modelId="{C22A1FE7-C138-6D43-BB67-EF4E64AC48BB}">
      <dsp:nvSpPr>
        <dsp:cNvPr id="0" name=""/>
        <dsp:cNvSpPr/>
      </dsp:nvSpPr>
      <dsp:spPr>
        <a:xfrm>
          <a:off x="5277024" y="943620"/>
          <a:ext cx="4628926" cy="24252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b="1" kern="1200" dirty="0"/>
            <a:t>Batch queries by country </a:t>
          </a:r>
          <a:r>
            <a:rPr lang="en-US" sz="2400" b="1" kern="1200" dirty="0"/>
            <a:t>(62k &gt;&gt; 88)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“D.R.Y.” code up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Metrics for monitoring</a:t>
          </a:r>
        </a:p>
      </dsp:txBody>
      <dsp:txXfrm>
        <a:off x="5277024" y="943620"/>
        <a:ext cx="4628926" cy="24252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241AD-1497-5042-949E-6C68978FB157}">
      <dsp:nvSpPr>
        <dsp:cNvPr id="0" name=""/>
        <dsp:cNvSpPr/>
      </dsp:nvSpPr>
      <dsp:spPr>
        <a:xfrm>
          <a:off x="773" y="0"/>
          <a:ext cx="3134320" cy="31427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 identify big queries, need to look for:</a:t>
          </a:r>
          <a:br>
            <a:rPr lang="en-US" sz="2100" kern="1200" dirty="0"/>
          </a:br>
          <a:r>
            <a:rPr lang="en-US" sz="2100" kern="1200" dirty="0"/>
            <a:t>- single large queries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groups of related small queries</a:t>
          </a:r>
        </a:p>
      </dsp:txBody>
      <dsp:txXfrm>
        <a:off x="773" y="1257088"/>
        <a:ext cx="3134320" cy="1885632"/>
      </dsp:txXfrm>
    </dsp:sp>
    <dsp:sp modelId="{D1B002EE-9ADF-A74F-AFE7-A84814946310}">
      <dsp:nvSpPr>
        <dsp:cNvPr id="0" name=""/>
        <dsp:cNvSpPr/>
      </dsp:nvSpPr>
      <dsp:spPr>
        <a:xfrm>
          <a:off x="773" y="0"/>
          <a:ext cx="3134320" cy="125708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73" y="0"/>
        <a:ext cx="3134320" cy="1257088"/>
      </dsp:txXfrm>
    </dsp:sp>
    <dsp:sp modelId="{BA51D021-AA14-1645-A59C-B96C50FB12C8}">
      <dsp:nvSpPr>
        <dsp:cNvPr id="0" name=""/>
        <dsp:cNvSpPr/>
      </dsp:nvSpPr>
      <dsp:spPr>
        <a:xfrm>
          <a:off x="3385839" y="0"/>
          <a:ext cx="3134320" cy="31427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Look at the big picture.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efficiency is just as important as query efficiency. </a:t>
          </a:r>
        </a:p>
      </dsp:txBody>
      <dsp:txXfrm>
        <a:off x="3385839" y="1257088"/>
        <a:ext cx="3134320" cy="1885632"/>
      </dsp:txXfrm>
    </dsp:sp>
    <dsp:sp modelId="{0D342789-A7C1-A94B-87DB-66801DE2CB9E}">
      <dsp:nvSpPr>
        <dsp:cNvPr id="0" name=""/>
        <dsp:cNvSpPr/>
      </dsp:nvSpPr>
      <dsp:spPr>
        <a:xfrm>
          <a:off x="3385839" y="0"/>
          <a:ext cx="3134320" cy="125708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85839" y="0"/>
        <a:ext cx="3134320" cy="1257088"/>
      </dsp:txXfrm>
    </dsp:sp>
    <dsp:sp modelId="{DEF5E673-E1E8-8A48-ABE1-CD9AEFAC2C20}">
      <dsp:nvSpPr>
        <dsp:cNvPr id="0" name=""/>
        <dsp:cNvSpPr/>
      </dsp:nvSpPr>
      <dsp:spPr>
        <a:xfrm>
          <a:off x="6770905" y="0"/>
          <a:ext cx="3134320" cy="31427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Add tags to queries to identify issues and track performance.</a:t>
          </a:r>
        </a:p>
      </dsp:txBody>
      <dsp:txXfrm>
        <a:off x="6770905" y="1257088"/>
        <a:ext cx="3134320" cy="1885632"/>
      </dsp:txXfrm>
    </dsp:sp>
    <dsp:sp modelId="{D4E58B78-6DC3-AE45-A2FE-0CA3541C1F66}">
      <dsp:nvSpPr>
        <dsp:cNvPr id="0" name=""/>
        <dsp:cNvSpPr/>
      </dsp:nvSpPr>
      <dsp:spPr>
        <a:xfrm>
          <a:off x="6770905" y="0"/>
          <a:ext cx="3134320" cy="125708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770905" y="0"/>
        <a:ext cx="3134320" cy="1257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FC0D9-EB00-E540-91C2-7FDFFE8279B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67285-D42E-EC4C-9B92-975EC071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5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7285-D42E-EC4C-9B92-975EC0713C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0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7285-D42E-EC4C-9B92-975EC0713C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07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AGGREGATION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 of ”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aggregation” query is to group queries that consume resources in "death by 1000 cuts" style.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Engineering Authors: Manish Vyas and Greg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Sitzman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Underlying ETL Operationalized by Hao Wang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CROSSOVER TITLES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attempting to show: “People who watched Title X are most likely to also watch Titles Y and least likely to watch Titles Z”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feeds onto dashboard.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becomes an N*N calculation for each title being looked 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7285-D42E-EC4C-9B92-975EC0713C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6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The CTE query was well optimized from a SQL standpoint. Took ~1min to run entire crossover title analysis for a single title.</a:t>
            </a:r>
          </a:p>
          <a:p>
            <a:r>
              <a:rPr lang="en-US" dirty="0"/>
              <a:t>* Jobs are run for a country that would run the CTE query for each title in that country.</a:t>
            </a:r>
          </a:p>
          <a:p>
            <a:r>
              <a:rPr lang="en-US" dirty="0"/>
              <a:t>* When this process was first delivered it was for a narrow set of countries/titles and was able to be completed within a reasonable time. Once released, there was interest from stakeholders to increase the scope to other countries, streaming services, and titles. </a:t>
            </a:r>
          </a:p>
          <a:p>
            <a:r>
              <a:rPr lang="en-US" dirty="0"/>
              <a:t>* The original process did not scale well as countries, services, and titles were added.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original crossover titles calculation uses a fair bit of compute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7285-D42E-EC4C-9B92-975EC0713C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9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took 62k little queries and batched them into 88 bigger queries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Refactor the </a:t>
            </a:r>
            <a:r>
              <a:rPr lang="en-US" dirty="0" err="1"/>
              <a:t>sql</a:t>
            </a:r>
            <a:r>
              <a:rPr lang="en-US" dirty="0"/>
              <a:t> and </a:t>
            </a:r>
            <a:r>
              <a:rPr lang="en-US" dirty="0" err="1"/>
              <a:t>databricks</a:t>
            </a:r>
            <a:r>
              <a:rPr lang="en-US" dirty="0"/>
              <a:t> notebooks such that:</a:t>
            </a:r>
          </a:p>
          <a:p>
            <a:pPr lvl="1"/>
            <a:r>
              <a:rPr lang="en-US" dirty="0"/>
              <a:t>The pipeline is run </a:t>
            </a:r>
            <a:r>
              <a:rPr lang="en-US" u="sng" dirty="0"/>
              <a:t>once per country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instead of once per title) with all target titles that belong to it in a </a:t>
            </a:r>
            <a:r>
              <a:rPr lang="en-US" b="1" dirty="0"/>
              <a:t>single large</a:t>
            </a:r>
            <a:r>
              <a:rPr lang="en-US" dirty="0"/>
              <a:t> </a:t>
            </a:r>
            <a:r>
              <a:rPr lang="en-US" b="1" dirty="0"/>
              <a:t>batch.</a:t>
            </a:r>
            <a:endParaRPr lang="en-US" dirty="0"/>
          </a:p>
          <a:p>
            <a:pPr lvl="1"/>
            <a:r>
              <a:rPr lang="en-US" dirty="0"/>
              <a:t>Consolidate queries for different countries by using raw tables instead of views.</a:t>
            </a:r>
          </a:p>
          <a:p>
            <a:pPr lvl="1"/>
            <a:r>
              <a:rPr lang="en-US" dirty="0"/>
              <a:t>Break the single CTE into multiple queries that save their results to transient tables at key points.</a:t>
            </a:r>
          </a:p>
          <a:p>
            <a:pPr lvl="1"/>
            <a:r>
              <a:rPr lang="en-US" dirty="0"/>
              <a:t>Reduced code &amp; </a:t>
            </a:r>
            <a:r>
              <a:rPr lang="en-US" dirty="0" err="1"/>
              <a:t>sql</a:t>
            </a:r>
            <a:r>
              <a:rPr lang="en-US" dirty="0"/>
              <a:t> duplication for future maintainability</a:t>
            </a:r>
          </a:p>
          <a:p>
            <a:pPr lvl="1"/>
            <a:r>
              <a:rPr lang="en-US" dirty="0"/>
              <a:t>Added some basic metrics for monitoring over time</a:t>
            </a:r>
          </a:p>
          <a:p>
            <a:r>
              <a:rPr lang="en-US" dirty="0"/>
              <a:t>The expectation is that it would eliminate duplicate queries and I/O in a significant 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7285-D42E-EC4C-9B92-975EC0713C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51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the query is about 30X faster and cost is about 20X lower.</a:t>
            </a:r>
          </a:p>
          <a:p>
            <a:endParaRPr lang="en-US" dirty="0"/>
          </a:p>
          <a:p>
            <a:r>
              <a:rPr lang="en-US" dirty="0"/>
              <a:t>Cost 1 SF credit = $1.68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7285-D42E-EC4C-9B92-975EC0713C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0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* When identifying expensive queries, need to account for </a:t>
            </a:r>
            <a:r>
              <a:rPr lang="en-US" dirty="0" err="1"/>
              <a:t>sql</a:t>
            </a:r>
            <a:r>
              <a:rPr lang="en-US" dirty="0"/>
              <a:t> parameters and group queries appropriately.</a:t>
            </a:r>
          </a:p>
          <a:p>
            <a:pPr lvl="0"/>
            <a:r>
              <a:rPr lang="en-US" dirty="0"/>
              <a:t>* Process efficiency is just as important a query efficiency. (need big picture)</a:t>
            </a:r>
          </a:p>
          <a:p>
            <a:pPr lvl="0"/>
            <a:r>
              <a:rPr lang="en-US" dirty="0"/>
              <a:t>* You need to understand entire process/pipeline context to know how/where to best improve efficiency.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dirty="0" err="1"/>
              <a:t>query_tag</a:t>
            </a:r>
            <a:r>
              <a:rPr lang="en-US" dirty="0"/>
              <a:t> to your connection string to be able to track, aggregate, and analyze the queries in your process.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lvl="0">
              <a:lnSpc>
                <a:spcPct val="100000"/>
              </a:lnSpc>
            </a:pPr>
            <a:r>
              <a:rPr lang="en-US" dirty="0"/>
              <a:t>When identifying big queries, need to look for:</a:t>
            </a:r>
          </a:p>
          <a:p>
            <a:pPr lvl="1"/>
            <a:r>
              <a:rPr lang="en-US" dirty="0"/>
              <a:t>shards - small queries run often</a:t>
            </a:r>
          </a:p>
          <a:p>
            <a:pPr lvl="1"/>
            <a:r>
              <a:rPr lang="en-US" dirty="0"/>
              <a:t>monoliths - big queries run occasionally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7285-D42E-EC4C-9B92-975EC0713C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9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7285-D42E-EC4C-9B92-975EC0713C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7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ss-dsa-prod-us-east-1.cloud.databricks.com/?o=3066777196544896#notebook/3429901534324807/command/3429901534324808" TargetMode="External"/><Relationship Id="rId3" Type="http://schemas.openxmlformats.org/officeDocument/2006/relationships/hyperlink" Target="https://github.prod.hulu.com/michael-clements/DSPerfProfile/blob/master/snowflake/topBigQueries.sql" TargetMode="External"/><Relationship Id="rId7" Type="http://schemas.openxmlformats.org/officeDocument/2006/relationships/hyperlink" Target="https://dss-dsa-prod-us-east-1.cloud.databricks.com/?o=3066777196544896#folder/179477435482581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ss-dsa-prod-us-east-1.cloud.databricks.com/?o=3066777196544896#notebook/1794774354825817/command/1794774354825818" TargetMode="External"/><Relationship Id="rId5" Type="http://schemas.openxmlformats.org/officeDocument/2006/relationships/hyperlink" Target="https://dss-dsa-prod-us-east-1.cloud.databricks.com/?o=3066777196544896#folder/2874931126136494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s://github.prod.hulu.com/michael-clements/DSPerfProfile/blob/master/snowflake/2021-10-crossover-titles/track_new_process_results.sql" TargetMode="External"/><Relationship Id="rId9" Type="http://schemas.openxmlformats.org/officeDocument/2006/relationships/hyperlink" Target="https://confluence.disney.com/pages/viewpage.action?pageId=74114128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B890-1483-9B48-8C19-8DCC0611E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Snowflake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94317-1B71-0C47-BEEE-6EF24123B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Partnership: </a:t>
            </a:r>
          </a:p>
          <a:p>
            <a:r>
              <a:rPr lang="en-US" dirty="0"/>
              <a:t>	ML Engineering: Erik Cornelsen</a:t>
            </a:r>
          </a:p>
          <a:p>
            <a:r>
              <a:rPr lang="en-US" dirty="0"/>
              <a:t>	Content Analytics: Ravi Gupta</a:t>
            </a:r>
          </a:p>
          <a:p>
            <a:r>
              <a:rPr lang="en-US" dirty="0"/>
              <a:t>ETL: cross-over titles</a:t>
            </a:r>
          </a:p>
        </p:txBody>
      </p:sp>
    </p:spTree>
    <p:extLst>
      <p:ext uri="{BB962C8B-B14F-4D97-AF65-F5344CB8AC3E}">
        <p14:creationId xmlns:p14="http://schemas.microsoft.com/office/powerpoint/2010/main" val="95901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3FBA-ED0B-1542-8BD9-43450A7E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E645-AF1E-9E45-BFA9-FC7C3164A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query to identify issue</a:t>
            </a:r>
            <a:endParaRPr lang="en-US" dirty="0"/>
          </a:p>
          <a:p>
            <a:r>
              <a:rPr lang="en-US" dirty="0">
                <a:hlinkClick r:id="rId4"/>
              </a:rPr>
              <a:t>query to track new query results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Notebooks Before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Notebook Before (</a:t>
            </a:r>
            <a:r>
              <a:rPr lang="en-US" dirty="0" err="1">
                <a:hlinkClick r:id="rId6"/>
              </a:rPr>
              <a:t>crossover_functions</a:t>
            </a:r>
            <a:r>
              <a:rPr lang="en-US" dirty="0">
                <a:hlinkClick r:id="rId6"/>
              </a:rPr>
              <a:t>)</a:t>
            </a:r>
            <a:endParaRPr lang="en-US" dirty="0"/>
          </a:p>
          <a:p>
            <a:r>
              <a:rPr lang="en-US" dirty="0">
                <a:hlinkClick r:id="rId7"/>
              </a:rPr>
              <a:t>Notebooks After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Notebook After (crossover_functions_v3)</a:t>
            </a:r>
            <a:endParaRPr lang="en-US" dirty="0"/>
          </a:p>
          <a:p>
            <a:r>
              <a:rPr lang="en-US" dirty="0">
                <a:hlinkClick r:id="rId9"/>
              </a:rPr>
              <a:t>General Snowflake Optimization Thoughts</a:t>
            </a:r>
            <a:endParaRPr lang="en-US" dirty="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7277A3A7-74F1-401B-91FE-5C50AFC8E37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2387" r="2493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3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D02D-C920-5440-9FAD-B9135E4A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FC4B-B86F-314D-89D1-AA2C6BE2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 Discovery (what was the business problem)</a:t>
            </a:r>
          </a:p>
          <a:p>
            <a:r>
              <a:rPr lang="en-US" dirty="0"/>
              <a:t>Issue Analysis (what was the technical problem)</a:t>
            </a:r>
          </a:p>
          <a:p>
            <a:r>
              <a:rPr lang="en-US" dirty="0"/>
              <a:t>Mitigation Strategy (what was the technical solution)</a:t>
            </a:r>
          </a:p>
          <a:p>
            <a:r>
              <a:rPr lang="en-US" dirty="0"/>
              <a:t>Mitigation Results (what was the business solution)</a:t>
            </a:r>
          </a:p>
          <a:p>
            <a:r>
              <a:rPr lang="en-US" dirty="0"/>
              <a:t>Key Takeaways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6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0C12-5050-0741-8C25-A972344F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 Discovery</a:t>
            </a:r>
            <a:br>
              <a:rPr lang="en-US" dirty="0"/>
            </a:br>
            <a:r>
              <a:rPr lang="en-US" sz="2000" dirty="0">
                <a:latin typeface="+mn-lt"/>
              </a:rPr>
              <a:t>(what was the business problem)</a:t>
            </a:r>
            <a:endParaRPr lang="en-US" sz="20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A49B7EE-8823-4D79-AAB3-42D5ED2C0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766659"/>
              </p:ext>
            </p:extLst>
          </p:nvPr>
        </p:nvGraphicFramePr>
        <p:xfrm>
          <a:off x="1141413" y="2418820"/>
          <a:ext cx="9906000" cy="3722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Explosion 1 2">
            <a:extLst>
              <a:ext uri="{FF2B5EF4-FFF2-40B4-BE49-F238E27FC236}">
                <a16:creationId xmlns:a16="http://schemas.microsoft.com/office/drawing/2014/main" id="{62C69FDA-699F-B547-B951-8A57967DC91C}"/>
              </a:ext>
            </a:extLst>
          </p:cNvPr>
          <p:cNvSpPr/>
          <p:nvPr/>
        </p:nvSpPr>
        <p:spPr>
          <a:xfrm>
            <a:off x="8924726" y="2926080"/>
            <a:ext cx="1493520" cy="1005840"/>
          </a:xfrm>
          <a:prstGeom prst="irregularSeal1">
            <a:avLst/>
          </a:prstGeom>
          <a:solidFill>
            <a:srgbClr val="FFF3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Crucial</a:t>
            </a:r>
          </a:p>
        </p:txBody>
      </p:sp>
    </p:spTree>
    <p:extLst>
      <p:ext uri="{BB962C8B-B14F-4D97-AF65-F5344CB8AC3E}">
        <p14:creationId xmlns:p14="http://schemas.microsoft.com/office/powerpoint/2010/main" val="258234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3F6F-E919-C843-BEEB-E1218B82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44198"/>
            <a:ext cx="9905998" cy="1478570"/>
          </a:xfrm>
        </p:spPr>
        <p:txBody>
          <a:bodyPr/>
          <a:lstStyle/>
          <a:p>
            <a:r>
              <a:rPr lang="en-US" dirty="0"/>
              <a:t>SQL Aggregator Query Results</a:t>
            </a:r>
            <a:br>
              <a:rPr lang="en-US" dirty="0"/>
            </a:br>
            <a:r>
              <a:rPr lang="en-US" sz="2400" dirty="0"/>
              <a:t>Top 10 expensive queries (Oct 2021)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DAE572E-BD3F-594F-93F5-3AC98F4507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18056"/>
              </p:ext>
            </p:extLst>
          </p:nvPr>
        </p:nvGraphicFramePr>
        <p:xfrm>
          <a:off x="1141415" y="1822768"/>
          <a:ext cx="9905997" cy="4189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644">
                  <a:extLst>
                    <a:ext uri="{9D8B030D-6E8A-4147-A177-3AD203B41FA5}">
                      <a16:colId xmlns:a16="http://schemas.microsoft.com/office/drawing/2014/main" val="823416141"/>
                    </a:ext>
                  </a:extLst>
                </a:gridCol>
                <a:gridCol w="940553">
                  <a:extLst>
                    <a:ext uri="{9D8B030D-6E8A-4147-A177-3AD203B41FA5}">
                      <a16:colId xmlns:a16="http://schemas.microsoft.com/office/drawing/2014/main" val="3932660622"/>
                    </a:ext>
                  </a:extLst>
                </a:gridCol>
                <a:gridCol w="952120">
                  <a:extLst>
                    <a:ext uri="{9D8B030D-6E8A-4147-A177-3AD203B41FA5}">
                      <a16:colId xmlns:a16="http://schemas.microsoft.com/office/drawing/2014/main" val="2047511025"/>
                    </a:ext>
                  </a:extLst>
                </a:gridCol>
                <a:gridCol w="952120">
                  <a:extLst>
                    <a:ext uri="{9D8B030D-6E8A-4147-A177-3AD203B41FA5}">
                      <a16:colId xmlns:a16="http://schemas.microsoft.com/office/drawing/2014/main" val="1417902839"/>
                    </a:ext>
                  </a:extLst>
                </a:gridCol>
                <a:gridCol w="899949">
                  <a:extLst>
                    <a:ext uri="{9D8B030D-6E8A-4147-A177-3AD203B41FA5}">
                      <a16:colId xmlns:a16="http://schemas.microsoft.com/office/drawing/2014/main" val="2265894119"/>
                    </a:ext>
                  </a:extLst>
                </a:gridCol>
                <a:gridCol w="873863">
                  <a:extLst>
                    <a:ext uri="{9D8B030D-6E8A-4147-A177-3AD203B41FA5}">
                      <a16:colId xmlns:a16="http://schemas.microsoft.com/office/drawing/2014/main" val="605832346"/>
                    </a:ext>
                  </a:extLst>
                </a:gridCol>
                <a:gridCol w="978205">
                  <a:extLst>
                    <a:ext uri="{9D8B030D-6E8A-4147-A177-3AD203B41FA5}">
                      <a16:colId xmlns:a16="http://schemas.microsoft.com/office/drawing/2014/main" val="1804525582"/>
                    </a:ext>
                  </a:extLst>
                </a:gridCol>
                <a:gridCol w="991249">
                  <a:extLst>
                    <a:ext uri="{9D8B030D-6E8A-4147-A177-3AD203B41FA5}">
                      <a16:colId xmlns:a16="http://schemas.microsoft.com/office/drawing/2014/main" val="1355731317"/>
                    </a:ext>
                  </a:extLst>
                </a:gridCol>
                <a:gridCol w="934294">
                  <a:extLst>
                    <a:ext uri="{9D8B030D-6E8A-4147-A177-3AD203B41FA5}">
                      <a16:colId xmlns:a16="http://schemas.microsoft.com/office/drawing/2014/main" val="1315600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USER_NAME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JOB CNT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TOTAL CREDITS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AVG CREDITS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TOTAL 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AVG 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TOTAL GB SCANNED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AVG GB SCANNED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PROFILE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118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DPLUS_ANALYTICS_PROD_ETL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         </a:t>
                      </a:r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62,082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                           9,726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         57,638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27,270,447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439.26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1000 cuts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9237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DISNEY_PLUS_ETL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           9,752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           3,898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           6,853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2,089,285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214.24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1000 cuts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772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CUST_MODEL_ETL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           1,439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           2,553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           2,126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 102,171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compute heavy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119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DISNEY_PLUS_ETL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         10,681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           2,266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           3,967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 2,301,792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215.5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1000 cuts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535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CUST_MODEL_ETL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              346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           2,238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6.5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           2,513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    420,788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1216.15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Monolithic,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Scan heavy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2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DISNEY_PLUS_ETL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 10,681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   2,199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           3,897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 2,301,784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215.5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1000 cuts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358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CUST_MODEL_ETL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      187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   2,082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   1,344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7.2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    233,684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1249.65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Monolithic,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Scan heavy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06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EPLUS_ANALYTICS_PROD_ETL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   1,435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   1,872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   5,041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    315,464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219.84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517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DPLUS_ANALYTICS_PROD_ETL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 10,310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   1,829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 11,566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 4,819,193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467.43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1000 cuts,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scan heavy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99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CUST_MODEL_ETL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           7,095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   1,559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      863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 1,227,368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172.99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8769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22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596C-D19A-6E47-93C0-D86F90D8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Issue Analysis – Key Indicators</a:t>
            </a:r>
            <a:br>
              <a:rPr lang="en-US" dirty="0"/>
            </a:br>
            <a:r>
              <a:rPr lang="en-US" sz="2000" dirty="0"/>
              <a:t>(what is the technical problem)</a:t>
            </a: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8ED87CB7-1608-453E-9876-14B458AF31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298100"/>
              </p:ext>
            </p:extLst>
          </p:nvPr>
        </p:nvGraphicFramePr>
        <p:xfrm>
          <a:off x="1141412" y="2249488"/>
          <a:ext cx="6886307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AE6B0A-BBA4-F646-958C-7D51A6E0CE82}"/>
              </a:ext>
            </a:extLst>
          </p:cNvPr>
          <p:cNvSpPr txBox="1"/>
          <p:nvPr/>
        </p:nvSpPr>
        <p:spPr>
          <a:xfrm>
            <a:off x="8317467" y="2249488"/>
            <a:ext cx="2729944" cy="3177535"/>
          </a:xfrm>
          <a:prstGeom prst="rect">
            <a:avLst/>
          </a:prstGeom>
          <a:solidFill>
            <a:srgbClr val="9ACD4C">
              <a:hueOff val="0"/>
              <a:satOff val="0"/>
              <a:lumOff val="0"/>
              <a:alphaOff val="0"/>
            </a:srgb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3820" tIns="83820" rIns="83820" bIns="83820" numCol="1" spcCol="1270" anchor="ctr" anchorCtr="0">
            <a:noAutofit/>
          </a:bodyPr>
          <a:lstStyle/>
          <a:p>
            <a:pPr algn="ctr"/>
            <a:r>
              <a:rPr lang="en-US" sz="2400" b="1" dirty="0"/>
              <a:t>Conclusion</a:t>
            </a:r>
            <a:r>
              <a:rPr lang="en-US" sz="2400" dirty="0"/>
              <a:t>: Individual queries are efficient, but the </a:t>
            </a:r>
            <a:r>
              <a:rPr lang="en-US" sz="2400" u="sng" dirty="0"/>
              <a:t>process</a:t>
            </a:r>
            <a:r>
              <a:rPr lang="en-US" sz="2400" dirty="0"/>
              <a:t> needs to be optimized.</a:t>
            </a:r>
          </a:p>
        </p:txBody>
      </p:sp>
    </p:spTree>
    <p:extLst>
      <p:ext uri="{BB962C8B-B14F-4D97-AF65-F5344CB8AC3E}">
        <p14:creationId xmlns:p14="http://schemas.microsoft.com/office/powerpoint/2010/main" val="133351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E61A-CC21-624E-9A5D-E4062489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Mitigation Strategy </a:t>
            </a:r>
            <a:br>
              <a:rPr lang="en-US"/>
            </a:br>
            <a:r>
              <a:rPr lang="en-US" sz="2000"/>
              <a:t>(what was the technical solution)</a:t>
            </a:r>
            <a:endParaRPr lang="en-US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2B1D76-6681-A54A-BC2C-A99938DA1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933262"/>
              </p:ext>
            </p:extLst>
          </p:nvPr>
        </p:nvGraphicFramePr>
        <p:xfrm>
          <a:off x="1141411" y="2485041"/>
          <a:ext cx="9906000" cy="3419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15FB44-5A8C-0342-9365-4963018117DF}"/>
              </a:ext>
            </a:extLst>
          </p:cNvPr>
          <p:cNvSpPr/>
          <p:nvPr/>
        </p:nvSpPr>
        <p:spPr>
          <a:xfrm>
            <a:off x="8835242" y="1039692"/>
            <a:ext cx="2212169" cy="1179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 Countries</a:t>
            </a:r>
          </a:p>
          <a:p>
            <a:pPr algn="ctr"/>
            <a:r>
              <a:rPr lang="en-US" dirty="0"/>
              <a:t>Vs</a:t>
            </a:r>
          </a:p>
          <a:p>
            <a:pPr algn="ctr"/>
            <a:r>
              <a:rPr lang="en-US" dirty="0"/>
              <a:t>15,000 Titles</a:t>
            </a:r>
          </a:p>
        </p:txBody>
      </p:sp>
    </p:spTree>
    <p:extLst>
      <p:ext uri="{BB962C8B-B14F-4D97-AF65-F5344CB8AC3E}">
        <p14:creationId xmlns:p14="http://schemas.microsoft.com/office/powerpoint/2010/main" val="107454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E718-CCBB-8146-8875-F88B7E2A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Mitigation Results</a:t>
            </a:r>
            <a:br>
              <a:rPr lang="en-US" dirty="0"/>
            </a:br>
            <a:r>
              <a:rPr lang="en-US" sz="2000" dirty="0"/>
              <a:t>(what were the business Results)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D6525E-4993-6E4B-A121-8E2DE2B57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187607"/>
              </p:ext>
            </p:extLst>
          </p:nvPr>
        </p:nvGraphicFramePr>
        <p:xfrm>
          <a:off x="1188720" y="2249488"/>
          <a:ext cx="9738360" cy="2595880"/>
        </p:xfrm>
        <a:graphic>
          <a:graphicData uri="http://schemas.openxmlformats.org/drawingml/2006/table">
            <a:tbl>
              <a:tblPr firstRow="1" firstCol="1" lastCol="1" bandRow="1">
                <a:tableStyleId>{5C22544A-7EE6-4342-B048-85BDC9FD1C3A}</a:tableStyleId>
              </a:tblPr>
              <a:tblGrid>
                <a:gridCol w="2547257">
                  <a:extLst>
                    <a:ext uri="{9D8B030D-6E8A-4147-A177-3AD203B41FA5}">
                      <a16:colId xmlns:a16="http://schemas.microsoft.com/office/drawing/2014/main" val="1461874555"/>
                    </a:ext>
                  </a:extLst>
                </a:gridCol>
                <a:gridCol w="2143615">
                  <a:extLst>
                    <a:ext uri="{9D8B030D-6E8A-4147-A177-3AD203B41FA5}">
                      <a16:colId xmlns:a16="http://schemas.microsoft.com/office/drawing/2014/main" val="117524853"/>
                    </a:ext>
                  </a:extLst>
                </a:gridCol>
                <a:gridCol w="2304288">
                  <a:extLst>
                    <a:ext uri="{9D8B030D-6E8A-4147-A177-3AD203B41FA5}">
                      <a16:colId xmlns:a16="http://schemas.microsoft.com/office/drawing/2014/main" val="281936034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69000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Original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Revised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1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Executions (per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63,745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31X reduction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Speed (seconds/title)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27X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2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Duration 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27X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72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DBR Cost ( $ /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~$300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~$270 monthly savings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65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SF Cost (credits/month)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22X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97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SF Cost ( $ /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$16.8k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~$740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~$16k monthly savings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69044"/>
                  </a:ext>
                </a:extLst>
              </a:tr>
            </a:tbl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2C85D9-1A06-354D-ADA2-200F1DB043BB}"/>
              </a:ext>
            </a:extLst>
          </p:cNvPr>
          <p:cNvSpPr/>
          <p:nvPr/>
        </p:nvSpPr>
        <p:spPr>
          <a:xfrm>
            <a:off x="8161361" y="5213445"/>
            <a:ext cx="2765719" cy="9233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Time To Implement: ~3wks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317519D-3789-B64D-994E-1A6A1E2D466C}"/>
              </a:ext>
            </a:extLst>
          </p:cNvPr>
          <p:cNvSpPr/>
          <p:nvPr/>
        </p:nvSpPr>
        <p:spPr>
          <a:xfrm>
            <a:off x="5183162" y="5213445"/>
            <a:ext cx="2765719" cy="9233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Speed is 30X faster</a:t>
            </a:r>
          </a:p>
          <a:p>
            <a:pPr algn="ctr"/>
            <a:r>
              <a:rPr lang="en-US" b="1" dirty="0"/>
              <a:t>Cost is 20X lower</a:t>
            </a:r>
          </a:p>
        </p:txBody>
      </p:sp>
    </p:spTree>
    <p:extLst>
      <p:ext uri="{BB962C8B-B14F-4D97-AF65-F5344CB8AC3E}">
        <p14:creationId xmlns:p14="http://schemas.microsoft.com/office/powerpoint/2010/main" val="341060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849B-483C-074D-96B9-51CD5646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A8103B-CBCC-4C2C-9974-B15C5D254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4272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175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BD10-D246-734E-BD13-B26C2251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CE334-05D4-2545-B0D5-686A11305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8308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14542</TotalTime>
  <Words>1165</Words>
  <Application>Microsoft Macintosh PowerPoint</Application>
  <PresentationFormat>Widescreen</PresentationFormat>
  <Paragraphs>239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Snowflake optimization</vt:lpstr>
      <vt:lpstr>contents</vt:lpstr>
      <vt:lpstr>Issue Discovery (what was the business problem)</vt:lpstr>
      <vt:lpstr>SQL Aggregator Query Results Top 10 expensive queries (Oct 2021)</vt:lpstr>
      <vt:lpstr>Issue Analysis – Key Indicators (what is the technical problem)</vt:lpstr>
      <vt:lpstr>Mitigation Strategy  (what was the technical solution)</vt:lpstr>
      <vt:lpstr>Mitigation Results (what were the business Results)</vt:lpstr>
      <vt:lpstr>Key Takeaways</vt:lpstr>
      <vt:lpstr>Questions?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 optimization</dc:title>
  <dc:creator>Cornelsen, Erik</dc:creator>
  <cp:lastModifiedBy>Cornelsen, Erik</cp:lastModifiedBy>
  <cp:revision>25</cp:revision>
  <dcterms:created xsi:type="dcterms:W3CDTF">2021-12-27T21:37:58Z</dcterms:created>
  <dcterms:modified xsi:type="dcterms:W3CDTF">2022-01-27T20:27:48Z</dcterms:modified>
</cp:coreProperties>
</file>