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256" r:id="rId2"/>
    <p:sldId id="257" r:id="rId3"/>
    <p:sldId id="341" r:id="rId4"/>
    <p:sldId id="318" r:id="rId5"/>
    <p:sldId id="289" r:id="rId6"/>
    <p:sldId id="320" r:id="rId7"/>
    <p:sldId id="344" r:id="rId8"/>
    <p:sldId id="345" r:id="rId9"/>
    <p:sldId id="346" r:id="rId10"/>
    <p:sldId id="321" r:id="rId11"/>
    <p:sldId id="340" r:id="rId12"/>
    <p:sldId id="339" r:id="rId13"/>
    <p:sldId id="338" r:id="rId14"/>
    <p:sldId id="298" r:id="rId15"/>
    <p:sldId id="300" r:id="rId16"/>
    <p:sldId id="301" r:id="rId17"/>
    <p:sldId id="302" r:id="rId18"/>
    <p:sldId id="303" r:id="rId19"/>
    <p:sldId id="347" r:id="rId20"/>
    <p:sldId id="325" r:id="rId21"/>
    <p:sldId id="343" r:id="rId22"/>
    <p:sldId id="348" r:id="rId23"/>
    <p:sldId id="327" r:id="rId24"/>
    <p:sldId id="329" r:id="rId25"/>
    <p:sldId id="330" r:id="rId26"/>
    <p:sldId id="332" r:id="rId27"/>
    <p:sldId id="331" r:id="rId28"/>
    <p:sldId id="333" r:id="rId29"/>
    <p:sldId id="317" r:id="rId30"/>
    <p:sldId id="259" r:id="rId31"/>
    <p:sldId id="282" r:id="rId32"/>
    <p:sldId id="324" r:id="rId33"/>
    <p:sldId id="323"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210"/>
    <a:srgbClr val="33CCCC"/>
    <a:srgbClr val="F8F8F8"/>
    <a:srgbClr val="000514"/>
    <a:srgbClr val="000000"/>
    <a:srgbClr val="00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varScale="1">
        <p:scale>
          <a:sx n="74" d="100"/>
          <a:sy n="74" d="100"/>
        </p:scale>
        <p:origin x="87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0162C3-F44B-402F-A0AD-4F85688F5F60}" type="doc">
      <dgm:prSet loTypeId="urn:microsoft.com/office/officeart/2005/8/layout/hProcess9" loCatId="process" qsTypeId="urn:microsoft.com/office/officeart/2005/8/quickstyle/simple4" qsCatId="simple" csTypeId="urn:microsoft.com/office/officeart/2005/8/colors/accent1_2" csCatId="accent1" phldr="1"/>
      <dgm:spPr/>
    </dgm:pt>
    <dgm:pt modelId="{24276222-9CE6-4E90-95EB-0AED23FF0390}">
      <dgm:prSet phldrT="[文本]"/>
      <dgm:spPr/>
      <dgm:t>
        <a:bodyPr/>
        <a:lstStyle/>
        <a:p>
          <a:r>
            <a:rPr lang="zh-CN" altLang="en-US" dirty="0" smtClean="0"/>
            <a:t>自然交互界面，触控，体感，语音。</a:t>
          </a:r>
          <a:r>
            <a:rPr lang="en-US" altLang="zh-CN" dirty="0" err="1" smtClean="0"/>
            <a:t>Anroid,iOS</a:t>
          </a:r>
          <a:r>
            <a:rPr lang="zh-CN" altLang="en-US" dirty="0" smtClean="0"/>
            <a:t>。</a:t>
          </a:r>
          <a:endParaRPr lang="zh-CN" altLang="en-US" dirty="0"/>
        </a:p>
      </dgm:t>
    </dgm:pt>
    <dgm:pt modelId="{08FBD484-D284-45DF-AF0A-14021CA10FAF}" type="parTrans" cxnId="{242AB70C-D364-4DB9-8025-7C98F40CEA24}">
      <dgm:prSet/>
      <dgm:spPr/>
      <dgm:t>
        <a:bodyPr/>
        <a:lstStyle/>
        <a:p>
          <a:endParaRPr lang="zh-CN" altLang="en-US"/>
        </a:p>
      </dgm:t>
    </dgm:pt>
    <dgm:pt modelId="{2D44A12F-362D-413E-BC40-31D204697619}" type="sibTrans" cxnId="{242AB70C-D364-4DB9-8025-7C98F40CEA24}">
      <dgm:prSet/>
      <dgm:spPr/>
      <dgm:t>
        <a:bodyPr/>
        <a:lstStyle/>
        <a:p>
          <a:endParaRPr lang="zh-CN" altLang="en-US"/>
        </a:p>
      </dgm:t>
    </dgm:pt>
    <dgm:pt modelId="{7BCC5AD2-6D53-47BA-A987-ED6C6B354F55}">
      <dgm:prSet/>
      <dgm:spPr/>
      <dgm:t>
        <a:bodyPr/>
        <a:lstStyle/>
        <a:p>
          <a:r>
            <a:rPr lang="zh-CN" altLang="en-US" dirty="0" smtClean="0"/>
            <a:t>命令行方式：需要有一个控制台，输入特定的指令，让计算机完成一些操作。较为麻烦，需要记录住一些命令。</a:t>
          </a:r>
          <a:endParaRPr lang="en-US" altLang="zh-CN" dirty="0" smtClean="0"/>
        </a:p>
        <a:p>
          <a:r>
            <a:rPr lang="en-US" altLang="zh-CN" dirty="0" err="1" smtClean="0"/>
            <a:t>Linux,unix,Dos</a:t>
          </a:r>
          <a:endParaRPr lang="zh-CN" altLang="en-US" dirty="0"/>
        </a:p>
      </dgm:t>
    </dgm:pt>
    <dgm:pt modelId="{3A48322F-A7F4-431B-A535-E17B6561A018}" type="parTrans" cxnId="{04BA5EE5-76E1-455B-8B95-4A538504E71A}">
      <dgm:prSet/>
      <dgm:spPr/>
      <dgm:t>
        <a:bodyPr/>
        <a:lstStyle/>
        <a:p>
          <a:endParaRPr lang="zh-CN" altLang="en-US"/>
        </a:p>
      </dgm:t>
    </dgm:pt>
    <dgm:pt modelId="{3D389754-0490-4065-883A-CEB213C636A1}" type="sibTrans" cxnId="{04BA5EE5-76E1-455B-8B95-4A538504E71A}">
      <dgm:prSet/>
      <dgm:spPr/>
      <dgm:t>
        <a:bodyPr/>
        <a:lstStyle/>
        <a:p>
          <a:endParaRPr lang="zh-CN" altLang="en-US"/>
        </a:p>
      </dgm:t>
    </dgm:pt>
    <dgm:pt modelId="{B3DE9B11-D71D-4392-8657-22365E9ABDED}">
      <dgm:prSet/>
      <dgm:spPr/>
      <dgm:t>
        <a:bodyPr/>
        <a:lstStyle/>
        <a:p>
          <a:r>
            <a:rPr lang="zh-CN" altLang="en-US" dirty="0" smtClean="0"/>
            <a:t>图形化界面：这种方式简单直观，使用者易于接受，容易上手操作。</a:t>
          </a:r>
          <a:r>
            <a:rPr lang="en-US" altLang="zh-CN" dirty="0" err="1" smtClean="0"/>
            <a:t>Windows,Linux,MAC</a:t>
          </a:r>
          <a:r>
            <a:rPr lang="zh-CN" altLang="en-US" dirty="0" smtClean="0"/>
            <a:t>桌面</a:t>
          </a:r>
          <a:r>
            <a:rPr lang="en-US" altLang="zh-CN" dirty="0" smtClean="0"/>
            <a:t>.</a:t>
          </a:r>
          <a:endParaRPr lang="zh-CN" altLang="en-US" dirty="0"/>
        </a:p>
      </dgm:t>
    </dgm:pt>
    <dgm:pt modelId="{304AD7CB-B2B4-470D-9A84-C6AE7C0590E5}" type="parTrans" cxnId="{584372B2-5E60-449C-9853-7FF08298A911}">
      <dgm:prSet/>
      <dgm:spPr/>
      <dgm:t>
        <a:bodyPr/>
        <a:lstStyle/>
        <a:p>
          <a:endParaRPr lang="zh-CN" altLang="en-US"/>
        </a:p>
      </dgm:t>
    </dgm:pt>
    <dgm:pt modelId="{F9343F4B-DBF5-4E7D-9873-D71C427B7D0C}" type="sibTrans" cxnId="{584372B2-5E60-449C-9853-7FF08298A911}">
      <dgm:prSet/>
      <dgm:spPr/>
      <dgm:t>
        <a:bodyPr/>
        <a:lstStyle/>
        <a:p>
          <a:endParaRPr lang="zh-CN" altLang="en-US"/>
        </a:p>
      </dgm:t>
    </dgm:pt>
    <dgm:pt modelId="{91DD6340-BA16-432E-82FD-ED1EB60D7F16}" type="pres">
      <dgm:prSet presAssocID="{910162C3-F44B-402F-A0AD-4F85688F5F60}" presName="CompostProcess" presStyleCnt="0">
        <dgm:presLayoutVars>
          <dgm:dir/>
          <dgm:resizeHandles val="exact"/>
        </dgm:presLayoutVars>
      </dgm:prSet>
      <dgm:spPr/>
    </dgm:pt>
    <dgm:pt modelId="{79345A9F-0339-433B-A62A-6FC91B7BC292}" type="pres">
      <dgm:prSet presAssocID="{910162C3-F44B-402F-A0AD-4F85688F5F60}" presName="arrow" presStyleLbl="bgShp" presStyleIdx="0" presStyleCnt="1"/>
      <dgm:spPr/>
    </dgm:pt>
    <dgm:pt modelId="{E5FEEBC8-86EB-4031-83D8-228B529839E4}" type="pres">
      <dgm:prSet presAssocID="{910162C3-F44B-402F-A0AD-4F85688F5F60}" presName="linearProcess" presStyleCnt="0"/>
      <dgm:spPr/>
    </dgm:pt>
    <dgm:pt modelId="{289F1BF3-773F-4C83-A364-9F265A7E6FAA}" type="pres">
      <dgm:prSet presAssocID="{7BCC5AD2-6D53-47BA-A987-ED6C6B354F55}" presName="textNode" presStyleLbl="node1" presStyleIdx="0" presStyleCnt="3">
        <dgm:presLayoutVars>
          <dgm:bulletEnabled val="1"/>
        </dgm:presLayoutVars>
      </dgm:prSet>
      <dgm:spPr/>
      <dgm:t>
        <a:bodyPr/>
        <a:lstStyle/>
        <a:p>
          <a:endParaRPr lang="zh-CN" altLang="en-US"/>
        </a:p>
      </dgm:t>
    </dgm:pt>
    <dgm:pt modelId="{D79C289B-9B86-4A48-8A0A-8202BF6C1E56}" type="pres">
      <dgm:prSet presAssocID="{3D389754-0490-4065-883A-CEB213C636A1}" presName="sibTrans" presStyleCnt="0"/>
      <dgm:spPr/>
    </dgm:pt>
    <dgm:pt modelId="{D5FF3498-A80C-4167-9A3B-D94A9FF52BB4}" type="pres">
      <dgm:prSet presAssocID="{B3DE9B11-D71D-4392-8657-22365E9ABDED}" presName="textNode" presStyleLbl="node1" presStyleIdx="1" presStyleCnt="3">
        <dgm:presLayoutVars>
          <dgm:bulletEnabled val="1"/>
        </dgm:presLayoutVars>
      </dgm:prSet>
      <dgm:spPr/>
      <dgm:t>
        <a:bodyPr/>
        <a:lstStyle/>
        <a:p>
          <a:endParaRPr lang="zh-CN" altLang="en-US"/>
        </a:p>
      </dgm:t>
    </dgm:pt>
    <dgm:pt modelId="{217BEAEA-B6D3-4247-BF3D-EF616905D531}" type="pres">
      <dgm:prSet presAssocID="{F9343F4B-DBF5-4E7D-9873-D71C427B7D0C}" presName="sibTrans" presStyleCnt="0"/>
      <dgm:spPr/>
    </dgm:pt>
    <dgm:pt modelId="{8FE5601F-4C4D-4D9F-99DC-319802454531}" type="pres">
      <dgm:prSet presAssocID="{24276222-9CE6-4E90-95EB-0AED23FF0390}" presName="textNode" presStyleLbl="node1" presStyleIdx="2" presStyleCnt="3">
        <dgm:presLayoutVars>
          <dgm:bulletEnabled val="1"/>
        </dgm:presLayoutVars>
      </dgm:prSet>
      <dgm:spPr/>
      <dgm:t>
        <a:bodyPr/>
        <a:lstStyle/>
        <a:p>
          <a:endParaRPr lang="zh-CN" altLang="en-US"/>
        </a:p>
      </dgm:t>
    </dgm:pt>
  </dgm:ptLst>
  <dgm:cxnLst>
    <dgm:cxn modelId="{FBE3E467-1BB2-4E0D-987C-E89A3736B139}" type="presOf" srcId="{B3DE9B11-D71D-4392-8657-22365E9ABDED}" destId="{D5FF3498-A80C-4167-9A3B-D94A9FF52BB4}" srcOrd="0" destOrd="0" presId="urn:microsoft.com/office/officeart/2005/8/layout/hProcess9"/>
    <dgm:cxn modelId="{D4A8C557-884D-4961-972E-84858B9261D3}" type="presOf" srcId="{24276222-9CE6-4E90-95EB-0AED23FF0390}" destId="{8FE5601F-4C4D-4D9F-99DC-319802454531}" srcOrd="0" destOrd="0" presId="urn:microsoft.com/office/officeart/2005/8/layout/hProcess9"/>
    <dgm:cxn modelId="{48768D01-12C3-4009-92A4-E4C09CC0C5D7}" type="presOf" srcId="{910162C3-F44B-402F-A0AD-4F85688F5F60}" destId="{91DD6340-BA16-432E-82FD-ED1EB60D7F16}" srcOrd="0" destOrd="0" presId="urn:microsoft.com/office/officeart/2005/8/layout/hProcess9"/>
    <dgm:cxn modelId="{3B755841-B28E-4FDB-AAE3-DC7265120A38}" type="presOf" srcId="{7BCC5AD2-6D53-47BA-A987-ED6C6B354F55}" destId="{289F1BF3-773F-4C83-A364-9F265A7E6FAA}" srcOrd="0" destOrd="0" presId="urn:microsoft.com/office/officeart/2005/8/layout/hProcess9"/>
    <dgm:cxn modelId="{04BA5EE5-76E1-455B-8B95-4A538504E71A}" srcId="{910162C3-F44B-402F-A0AD-4F85688F5F60}" destId="{7BCC5AD2-6D53-47BA-A987-ED6C6B354F55}" srcOrd="0" destOrd="0" parTransId="{3A48322F-A7F4-431B-A535-E17B6561A018}" sibTransId="{3D389754-0490-4065-883A-CEB213C636A1}"/>
    <dgm:cxn modelId="{242AB70C-D364-4DB9-8025-7C98F40CEA24}" srcId="{910162C3-F44B-402F-A0AD-4F85688F5F60}" destId="{24276222-9CE6-4E90-95EB-0AED23FF0390}" srcOrd="2" destOrd="0" parTransId="{08FBD484-D284-45DF-AF0A-14021CA10FAF}" sibTransId="{2D44A12F-362D-413E-BC40-31D204697619}"/>
    <dgm:cxn modelId="{584372B2-5E60-449C-9853-7FF08298A911}" srcId="{910162C3-F44B-402F-A0AD-4F85688F5F60}" destId="{B3DE9B11-D71D-4392-8657-22365E9ABDED}" srcOrd="1" destOrd="0" parTransId="{304AD7CB-B2B4-470D-9A84-C6AE7C0590E5}" sibTransId="{F9343F4B-DBF5-4E7D-9873-D71C427B7D0C}"/>
    <dgm:cxn modelId="{B955B8F9-8771-4902-B1A8-941DCEDBE501}" type="presParOf" srcId="{91DD6340-BA16-432E-82FD-ED1EB60D7F16}" destId="{79345A9F-0339-433B-A62A-6FC91B7BC292}" srcOrd="0" destOrd="0" presId="urn:microsoft.com/office/officeart/2005/8/layout/hProcess9"/>
    <dgm:cxn modelId="{403E9DDC-F85F-4E5A-AB97-1161AC296E90}" type="presParOf" srcId="{91DD6340-BA16-432E-82FD-ED1EB60D7F16}" destId="{E5FEEBC8-86EB-4031-83D8-228B529839E4}" srcOrd="1" destOrd="0" presId="urn:microsoft.com/office/officeart/2005/8/layout/hProcess9"/>
    <dgm:cxn modelId="{44D7B614-0168-4CA0-B207-050DE946C493}" type="presParOf" srcId="{E5FEEBC8-86EB-4031-83D8-228B529839E4}" destId="{289F1BF3-773F-4C83-A364-9F265A7E6FAA}" srcOrd="0" destOrd="0" presId="urn:microsoft.com/office/officeart/2005/8/layout/hProcess9"/>
    <dgm:cxn modelId="{BE5714C5-22C3-4D8B-8BE7-9950A6CD4E6D}" type="presParOf" srcId="{E5FEEBC8-86EB-4031-83D8-228B529839E4}" destId="{D79C289B-9B86-4A48-8A0A-8202BF6C1E56}" srcOrd="1" destOrd="0" presId="urn:microsoft.com/office/officeart/2005/8/layout/hProcess9"/>
    <dgm:cxn modelId="{0EFD0309-B5B7-4D51-A6A9-26602024AAAD}" type="presParOf" srcId="{E5FEEBC8-86EB-4031-83D8-228B529839E4}" destId="{D5FF3498-A80C-4167-9A3B-D94A9FF52BB4}" srcOrd="2" destOrd="0" presId="urn:microsoft.com/office/officeart/2005/8/layout/hProcess9"/>
    <dgm:cxn modelId="{5115FD61-C5CD-4FCF-A6B4-ECCBD857D34A}" type="presParOf" srcId="{E5FEEBC8-86EB-4031-83D8-228B529839E4}" destId="{217BEAEA-B6D3-4247-BF3D-EF616905D531}" srcOrd="3" destOrd="0" presId="urn:microsoft.com/office/officeart/2005/8/layout/hProcess9"/>
    <dgm:cxn modelId="{BD179F1E-7A01-48F9-A0B3-C4DB4483FEFF}" type="presParOf" srcId="{E5FEEBC8-86EB-4031-83D8-228B529839E4}" destId="{8FE5601F-4C4D-4D9F-99DC-31980245453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A2B486-7AB3-495E-BD0A-498243B93FCA}" type="doc">
      <dgm:prSet loTypeId="urn:microsoft.com/office/officeart/2005/8/layout/hProcess3" loCatId="process" qsTypeId="urn:microsoft.com/office/officeart/2005/8/quickstyle/simple1" qsCatId="simple" csTypeId="urn:microsoft.com/office/officeart/2005/8/colors/accent1_2" csCatId="accent1" phldr="1"/>
      <dgm:spPr/>
    </dgm:pt>
    <dgm:pt modelId="{AC4559FE-97B4-4777-85D3-7C68187889F7}">
      <dgm:prSet phldrT="[文本]"/>
      <dgm:spPr/>
      <dgm:t>
        <a:bodyPr/>
        <a:lstStyle/>
        <a:p>
          <a:r>
            <a:rPr lang="zh-CN" altLang="en-US" dirty="0" smtClean="0"/>
            <a:t>人机交互的进化</a:t>
          </a:r>
          <a:endParaRPr lang="zh-CN" altLang="en-US" dirty="0"/>
        </a:p>
      </dgm:t>
    </dgm:pt>
    <dgm:pt modelId="{561CA70D-E220-41BD-AD04-3FD1920C0EDA}" type="parTrans" cxnId="{30B11CC7-EF09-4FC8-A538-0845C5809194}">
      <dgm:prSet/>
      <dgm:spPr/>
      <dgm:t>
        <a:bodyPr/>
        <a:lstStyle/>
        <a:p>
          <a:endParaRPr lang="zh-CN" altLang="en-US"/>
        </a:p>
      </dgm:t>
    </dgm:pt>
    <dgm:pt modelId="{5D656B66-71C8-443B-AACA-CA20996649B0}" type="sibTrans" cxnId="{30B11CC7-EF09-4FC8-A538-0845C5809194}">
      <dgm:prSet/>
      <dgm:spPr/>
      <dgm:t>
        <a:bodyPr/>
        <a:lstStyle/>
        <a:p>
          <a:endParaRPr lang="zh-CN" altLang="en-US"/>
        </a:p>
      </dgm:t>
    </dgm:pt>
    <dgm:pt modelId="{4A28B67F-1F9B-4E34-8C85-6DE57E3BA39B}" type="pres">
      <dgm:prSet presAssocID="{8FA2B486-7AB3-495E-BD0A-498243B93FCA}" presName="Name0" presStyleCnt="0">
        <dgm:presLayoutVars>
          <dgm:dir/>
          <dgm:animLvl val="lvl"/>
          <dgm:resizeHandles val="exact"/>
        </dgm:presLayoutVars>
      </dgm:prSet>
      <dgm:spPr/>
    </dgm:pt>
    <dgm:pt modelId="{D6F1623C-03F0-4315-AFB9-CBD635544A5E}" type="pres">
      <dgm:prSet presAssocID="{8FA2B486-7AB3-495E-BD0A-498243B93FCA}" presName="dummy" presStyleCnt="0"/>
      <dgm:spPr/>
    </dgm:pt>
    <dgm:pt modelId="{E98ABD19-C2D9-4252-94B0-386F2B77D39B}" type="pres">
      <dgm:prSet presAssocID="{8FA2B486-7AB3-495E-BD0A-498243B93FCA}" presName="linH" presStyleCnt="0"/>
      <dgm:spPr/>
    </dgm:pt>
    <dgm:pt modelId="{1127EEFD-F5FE-44AF-9281-6195D8993C2D}" type="pres">
      <dgm:prSet presAssocID="{8FA2B486-7AB3-495E-BD0A-498243B93FCA}" presName="padding1" presStyleCnt="0"/>
      <dgm:spPr/>
    </dgm:pt>
    <dgm:pt modelId="{4199E422-20E7-4AA2-9CD5-85CD6E45D934}" type="pres">
      <dgm:prSet presAssocID="{AC4559FE-97B4-4777-85D3-7C68187889F7}" presName="linV" presStyleCnt="0"/>
      <dgm:spPr/>
    </dgm:pt>
    <dgm:pt modelId="{87B47645-FC27-4C8C-A7B6-7702917EB5C4}" type="pres">
      <dgm:prSet presAssocID="{AC4559FE-97B4-4777-85D3-7C68187889F7}" presName="spVertical1" presStyleCnt="0"/>
      <dgm:spPr/>
    </dgm:pt>
    <dgm:pt modelId="{A5F0FD68-79E7-4176-9150-E9924B1BF136}" type="pres">
      <dgm:prSet presAssocID="{AC4559FE-97B4-4777-85D3-7C68187889F7}" presName="parTx" presStyleLbl="revTx" presStyleIdx="0" presStyleCnt="1">
        <dgm:presLayoutVars>
          <dgm:chMax val="0"/>
          <dgm:chPref val="0"/>
          <dgm:bulletEnabled val="1"/>
        </dgm:presLayoutVars>
      </dgm:prSet>
      <dgm:spPr/>
      <dgm:t>
        <a:bodyPr/>
        <a:lstStyle/>
        <a:p>
          <a:endParaRPr lang="zh-CN" altLang="en-US"/>
        </a:p>
      </dgm:t>
    </dgm:pt>
    <dgm:pt modelId="{81949BD3-FD17-4AF6-9C6C-40B66FFEE9F5}" type="pres">
      <dgm:prSet presAssocID="{AC4559FE-97B4-4777-85D3-7C68187889F7}" presName="spVertical2" presStyleCnt="0"/>
      <dgm:spPr/>
    </dgm:pt>
    <dgm:pt modelId="{EDE918AF-DDBD-4FC2-AA40-B4E7546D9083}" type="pres">
      <dgm:prSet presAssocID="{AC4559FE-97B4-4777-85D3-7C68187889F7}" presName="spVertical3" presStyleCnt="0"/>
      <dgm:spPr/>
    </dgm:pt>
    <dgm:pt modelId="{BDF3BFF6-632B-4FF0-8F3F-F19C8536422A}" type="pres">
      <dgm:prSet presAssocID="{8FA2B486-7AB3-495E-BD0A-498243B93FCA}" presName="padding2" presStyleCnt="0"/>
      <dgm:spPr/>
    </dgm:pt>
    <dgm:pt modelId="{58ACF82F-BCD6-4E64-B460-9DA9DB7E7CDA}" type="pres">
      <dgm:prSet presAssocID="{8FA2B486-7AB3-495E-BD0A-498243B93FCA}" presName="negArrow" presStyleCnt="0"/>
      <dgm:spPr/>
    </dgm:pt>
    <dgm:pt modelId="{03967E5D-F27A-4F72-B352-1E1D59780A23}" type="pres">
      <dgm:prSet presAssocID="{8FA2B486-7AB3-495E-BD0A-498243B93FCA}" presName="backgroundArrow" presStyleLbl="node1" presStyleIdx="0" presStyleCnt="1"/>
      <dgm:spPr/>
    </dgm:pt>
  </dgm:ptLst>
  <dgm:cxnLst>
    <dgm:cxn modelId="{F5591D6C-138E-454C-AA98-0AF591082367}" type="presOf" srcId="{8FA2B486-7AB3-495E-BD0A-498243B93FCA}" destId="{4A28B67F-1F9B-4E34-8C85-6DE57E3BA39B}" srcOrd="0" destOrd="0" presId="urn:microsoft.com/office/officeart/2005/8/layout/hProcess3"/>
    <dgm:cxn modelId="{30B11CC7-EF09-4FC8-A538-0845C5809194}" srcId="{8FA2B486-7AB3-495E-BD0A-498243B93FCA}" destId="{AC4559FE-97B4-4777-85D3-7C68187889F7}" srcOrd="0" destOrd="0" parTransId="{561CA70D-E220-41BD-AD04-3FD1920C0EDA}" sibTransId="{5D656B66-71C8-443B-AACA-CA20996649B0}"/>
    <dgm:cxn modelId="{B817015E-95FB-4A3C-A79C-11866DCFED2B}" type="presOf" srcId="{AC4559FE-97B4-4777-85D3-7C68187889F7}" destId="{A5F0FD68-79E7-4176-9150-E9924B1BF136}" srcOrd="0" destOrd="0" presId="urn:microsoft.com/office/officeart/2005/8/layout/hProcess3"/>
    <dgm:cxn modelId="{D91F22C9-C694-467C-BACC-3D7BBCBDFD0E}" type="presParOf" srcId="{4A28B67F-1F9B-4E34-8C85-6DE57E3BA39B}" destId="{D6F1623C-03F0-4315-AFB9-CBD635544A5E}" srcOrd="0" destOrd="0" presId="urn:microsoft.com/office/officeart/2005/8/layout/hProcess3"/>
    <dgm:cxn modelId="{89523833-E60B-471F-9037-EF069F42C07E}" type="presParOf" srcId="{4A28B67F-1F9B-4E34-8C85-6DE57E3BA39B}" destId="{E98ABD19-C2D9-4252-94B0-386F2B77D39B}" srcOrd="1" destOrd="0" presId="urn:microsoft.com/office/officeart/2005/8/layout/hProcess3"/>
    <dgm:cxn modelId="{F15C517C-0122-4C16-AA56-80CA42FFAA00}" type="presParOf" srcId="{E98ABD19-C2D9-4252-94B0-386F2B77D39B}" destId="{1127EEFD-F5FE-44AF-9281-6195D8993C2D}" srcOrd="0" destOrd="0" presId="urn:microsoft.com/office/officeart/2005/8/layout/hProcess3"/>
    <dgm:cxn modelId="{56BBD229-D52C-4128-8003-A3C8B4DFB7FC}" type="presParOf" srcId="{E98ABD19-C2D9-4252-94B0-386F2B77D39B}" destId="{4199E422-20E7-4AA2-9CD5-85CD6E45D934}" srcOrd="1" destOrd="0" presId="urn:microsoft.com/office/officeart/2005/8/layout/hProcess3"/>
    <dgm:cxn modelId="{162CAC32-434A-4A0C-8E18-7CC4876E6DF7}" type="presParOf" srcId="{4199E422-20E7-4AA2-9CD5-85CD6E45D934}" destId="{87B47645-FC27-4C8C-A7B6-7702917EB5C4}" srcOrd="0" destOrd="0" presId="urn:microsoft.com/office/officeart/2005/8/layout/hProcess3"/>
    <dgm:cxn modelId="{40466C30-998D-4787-92C0-3B808C216FD1}" type="presParOf" srcId="{4199E422-20E7-4AA2-9CD5-85CD6E45D934}" destId="{A5F0FD68-79E7-4176-9150-E9924B1BF136}" srcOrd="1" destOrd="0" presId="urn:microsoft.com/office/officeart/2005/8/layout/hProcess3"/>
    <dgm:cxn modelId="{43849499-7A34-4415-8171-3F269405BF97}" type="presParOf" srcId="{4199E422-20E7-4AA2-9CD5-85CD6E45D934}" destId="{81949BD3-FD17-4AF6-9C6C-40B66FFEE9F5}" srcOrd="2" destOrd="0" presId="urn:microsoft.com/office/officeart/2005/8/layout/hProcess3"/>
    <dgm:cxn modelId="{CBDA7778-6D61-427C-B6B5-1789F33F46A1}" type="presParOf" srcId="{4199E422-20E7-4AA2-9CD5-85CD6E45D934}" destId="{EDE918AF-DDBD-4FC2-AA40-B4E7546D9083}" srcOrd="3" destOrd="0" presId="urn:microsoft.com/office/officeart/2005/8/layout/hProcess3"/>
    <dgm:cxn modelId="{925695E7-0820-4343-BF26-EBCB810EBFDA}" type="presParOf" srcId="{E98ABD19-C2D9-4252-94B0-386F2B77D39B}" destId="{BDF3BFF6-632B-4FF0-8F3F-F19C8536422A}" srcOrd="2" destOrd="0" presId="urn:microsoft.com/office/officeart/2005/8/layout/hProcess3"/>
    <dgm:cxn modelId="{12BF7552-106A-4C66-A1B6-76680EAC83D5}" type="presParOf" srcId="{E98ABD19-C2D9-4252-94B0-386F2B77D39B}" destId="{58ACF82F-BCD6-4E64-B460-9DA9DB7E7CDA}" srcOrd="3" destOrd="0" presId="urn:microsoft.com/office/officeart/2005/8/layout/hProcess3"/>
    <dgm:cxn modelId="{B5B61B48-8346-4322-B6D2-67984DA91733}" type="presParOf" srcId="{E98ABD19-C2D9-4252-94B0-386F2B77D39B}" destId="{03967E5D-F27A-4F72-B352-1E1D59780A23}"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D8ADCB-A3F4-4526-BF9D-FF4FDCAF7C40}"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zh-CN" altLang="en-US"/>
        </a:p>
      </dgm:t>
    </dgm:pt>
    <dgm:pt modelId="{D6EDAA6F-24C0-416D-8E97-9B0962CE4D15}">
      <dgm:prSet phldrT="[文本]"/>
      <dgm:spPr/>
      <dgm:t>
        <a:bodyPr/>
        <a:lstStyle/>
        <a:p>
          <a:r>
            <a:rPr lang="zh-CN" altLang="en-US" dirty="0" smtClean="0"/>
            <a:t>dir : 列出当前目录下的文件以及文件夹</a:t>
          </a:r>
          <a:endParaRPr lang="zh-CN" altLang="en-US" dirty="0"/>
        </a:p>
      </dgm:t>
    </dgm:pt>
    <dgm:pt modelId="{6D59DD15-1DAC-4BC1-88A9-19D4904E9E55}" type="parTrans" cxnId="{303FB844-0BA7-4F8E-AAAD-B1F71FB70832}">
      <dgm:prSet/>
      <dgm:spPr/>
      <dgm:t>
        <a:bodyPr/>
        <a:lstStyle/>
        <a:p>
          <a:endParaRPr lang="zh-CN" altLang="en-US"/>
        </a:p>
      </dgm:t>
    </dgm:pt>
    <dgm:pt modelId="{3C51CFC6-C447-4B1F-ABE3-B02EF7747D98}" type="sibTrans" cxnId="{303FB844-0BA7-4F8E-AAAD-B1F71FB70832}">
      <dgm:prSet/>
      <dgm:spPr/>
      <dgm:t>
        <a:bodyPr/>
        <a:lstStyle/>
        <a:p>
          <a:endParaRPr lang="zh-CN" altLang="en-US"/>
        </a:p>
      </dgm:t>
    </dgm:pt>
    <dgm:pt modelId="{ED4E117B-85C2-4D7A-B6D2-66768EB8CF05}">
      <dgm:prSet/>
      <dgm:spPr/>
      <dgm:t>
        <a:bodyPr/>
        <a:lstStyle/>
        <a:p>
          <a:r>
            <a:rPr lang="zh-CN" altLang="en-US" smtClean="0"/>
            <a:t>md : 创建目录</a:t>
          </a:r>
          <a:endParaRPr lang="zh-CN" altLang="en-US" dirty="0"/>
        </a:p>
      </dgm:t>
    </dgm:pt>
    <dgm:pt modelId="{DF05E18E-FE83-40E4-8451-810FB6FFEA57}" type="parTrans" cxnId="{06E8306A-AED3-471C-929E-D378477CD9A3}">
      <dgm:prSet/>
      <dgm:spPr/>
      <dgm:t>
        <a:bodyPr/>
        <a:lstStyle/>
        <a:p>
          <a:endParaRPr lang="zh-CN" altLang="en-US"/>
        </a:p>
      </dgm:t>
    </dgm:pt>
    <dgm:pt modelId="{9DB26F33-E9FB-472A-9AAE-1A358A9DAB57}" type="sibTrans" cxnId="{06E8306A-AED3-471C-929E-D378477CD9A3}">
      <dgm:prSet/>
      <dgm:spPr/>
      <dgm:t>
        <a:bodyPr/>
        <a:lstStyle/>
        <a:p>
          <a:endParaRPr lang="zh-CN" altLang="en-US"/>
        </a:p>
      </dgm:t>
    </dgm:pt>
    <dgm:pt modelId="{EBE0666F-2A8F-450E-ADC0-DDBB190446BD}">
      <dgm:prSet/>
      <dgm:spPr/>
      <dgm:t>
        <a:bodyPr/>
        <a:lstStyle/>
        <a:p>
          <a:r>
            <a:rPr lang="zh-CN" altLang="en-US" smtClean="0"/>
            <a:t>rd : 删除目录</a:t>
          </a:r>
          <a:endParaRPr lang="zh-CN" altLang="en-US" dirty="0"/>
        </a:p>
      </dgm:t>
    </dgm:pt>
    <dgm:pt modelId="{E4B64084-0F31-4101-86FF-F0EF61044405}" type="parTrans" cxnId="{85557A64-779B-4170-BD84-8A205B70FE7E}">
      <dgm:prSet/>
      <dgm:spPr/>
      <dgm:t>
        <a:bodyPr/>
        <a:lstStyle/>
        <a:p>
          <a:endParaRPr lang="zh-CN" altLang="en-US"/>
        </a:p>
      </dgm:t>
    </dgm:pt>
    <dgm:pt modelId="{BD289C4B-DAD8-484E-BD42-C61752233619}" type="sibTrans" cxnId="{85557A64-779B-4170-BD84-8A205B70FE7E}">
      <dgm:prSet/>
      <dgm:spPr/>
      <dgm:t>
        <a:bodyPr/>
        <a:lstStyle/>
        <a:p>
          <a:endParaRPr lang="zh-CN" altLang="en-US"/>
        </a:p>
      </dgm:t>
    </dgm:pt>
    <dgm:pt modelId="{6BD2D081-1145-4864-817C-D36AEFEECD2E}">
      <dgm:prSet/>
      <dgm:spPr/>
      <dgm:t>
        <a:bodyPr/>
        <a:lstStyle/>
        <a:p>
          <a:r>
            <a:rPr lang="zh-CN" altLang="en-US" smtClean="0"/>
            <a:t>cd : 进入指定目录</a:t>
          </a:r>
          <a:endParaRPr lang="zh-CN" altLang="en-US" dirty="0"/>
        </a:p>
      </dgm:t>
    </dgm:pt>
    <dgm:pt modelId="{3D8FB1DD-2E0A-42EA-8413-0417A504F367}" type="parTrans" cxnId="{1400B3E2-B24D-44E7-961B-194C039D4507}">
      <dgm:prSet/>
      <dgm:spPr/>
      <dgm:t>
        <a:bodyPr/>
        <a:lstStyle/>
        <a:p>
          <a:endParaRPr lang="zh-CN" altLang="en-US"/>
        </a:p>
      </dgm:t>
    </dgm:pt>
    <dgm:pt modelId="{C153CDB5-A0C5-4ED9-8BF9-BAB088B54F9C}" type="sibTrans" cxnId="{1400B3E2-B24D-44E7-961B-194C039D4507}">
      <dgm:prSet/>
      <dgm:spPr/>
      <dgm:t>
        <a:bodyPr/>
        <a:lstStyle/>
        <a:p>
          <a:endParaRPr lang="zh-CN" altLang="en-US"/>
        </a:p>
      </dgm:t>
    </dgm:pt>
    <dgm:pt modelId="{734B5338-EB59-4E92-A9A3-B7FEA22882D4}">
      <dgm:prSet/>
      <dgm:spPr/>
      <dgm:t>
        <a:bodyPr/>
        <a:lstStyle/>
        <a:p>
          <a:r>
            <a:rPr lang="zh-CN" altLang="en-US" smtClean="0"/>
            <a:t>cd.. : 退回到上一级目录</a:t>
          </a:r>
          <a:endParaRPr lang="zh-CN" altLang="en-US" dirty="0"/>
        </a:p>
      </dgm:t>
    </dgm:pt>
    <dgm:pt modelId="{895A0829-2D6F-4E45-AFE8-B3F9C4EB74EA}" type="parTrans" cxnId="{C84D66FD-744D-430C-A3EF-FC53E8232C0B}">
      <dgm:prSet/>
      <dgm:spPr/>
      <dgm:t>
        <a:bodyPr/>
        <a:lstStyle/>
        <a:p>
          <a:endParaRPr lang="zh-CN" altLang="en-US"/>
        </a:p>
      </dgm:t>
    </dgm:pt>
    <dgm:pt modelId="{E93571B2-76BA-4EF5-B91B-2B99F5ACB44C}" type="sibTrans" cxnId="{C84D66FD-744D-430C-A3EF-FC53E8232C0B}">
      <dgm:prSet/>
      <dgm:spPr/>
      <dgm:t>
        <a:bodyPr/>
        <a:lstStyle/>
        <a:p>
          <a:endParaRPr lang="zh-CN" altLang="en-US"/>
        </a:p>
      </dgm:t>
    </dgm:pt>
    <dgm:pt modelId="{3F977C25-6534-48AB-8315-E8E649650724}">
      <dgm:prSet/>
      <dgm:spPr/>
      <dgm:t>
        <a:bodyPr/>
        <a:lstStyle/>
        <a:p>
          <a:r>
            <a:rPr lang="zh-CN" altLang="en-US" smtClean="0"/>
            <a:t>cd/ : 退回到根目录</a:t>
          </a:r>
          <a:endParaRPr lang="zh-CN" altLang="en-US" dirty="0"/>
        </a:p>
      </dgm:t>
    </dgm:pt>
    <dgm:pt modelId="{157FF3AE-65A2-428C-A203-354991BDE6A2}" type="parTrans" cxnId="{506164F5-226E-4024-B601-AE87BDCAE5C6}">
      <dgm:prSet/>
      <dgm:spPr/>
      <dgm:t>
        <a:bodyPr/>
        <a:lstStyle/>
        <a:p>
          <a:endParaRPr lang="zh-CN" altLang="en-US"/>
        </a:p>
      </dgm:t>
    </dgm:pt>
    <dgm:pt modelId="{1962F365-5841-4293-8C0C-DFE8028BF132}" type="sibTrans" cxnId="{506164F5-226E-4024-B601-AE87BDCAE5C6}">
      <dgm:prSet/>
      <dgm:spPr/>
      <dgm:t>
        <a:bodyPr/>
        <a:lstStyle/>
        <a:p>
          <a:endParaRPr lang="zh-CN" altLang="en-US"/>
        </a:p>
      </dgm:t>
    </dgm:pt>
    <dgm:pt modelId="{EA65ED04-56A1-46E7-833A-0DB7CBB38AA0}">
      <dgm:prSet/>
      <dgm:spPr/>
      <dgm:t>
        <a:bodyPr/>
        <a:lstStyle/>
        <a:p>
          <a:r>
            <a:rPr lang="zh-CN" altLang="en-US" smtClean="0"/>
            <a:t>del : 删除文件</a:t>
          </a:r>
          <a:endParaRPr lang="zh-CN" altLang="en-US" dirty="0"/>
        </a:p>
      </dgm:t>
    </dgm:pt>
    <dgm:pt modelId="{86A32FE1-E41C-4681-BB9C-B0A7CBBBAA54}" type="parTrans" cxnId="{1F22A477-C7B3-40F0-9029-096284BD10A1}">
      <dgm:prSet/>
      <dgm:spPr/>
      <dgm:t>
        <a:bodyPr/>
        <a:lstStyle/>
        <a:p>
          <a:endParaRPr lang="zh-CN" altLang="en-US"/>
        </a:p>
      </dgm:t>
    </dgm:pt>
    <dgm:pt modelId="{216DBBFB-81D6-4375-BCE1-049374E339CA}" type="sibTrans" cxnId="{1F22A477-C7B3-40F0-9029-096284BD10A1}">
      <dgm:prSet/>
      <dgm:spPr/>
      <dgm:t>
        <a:bodyPr/>
        <a:lstStyle/>
        <a:p>
          <a:endParaRPr lang="zh-CN" altLang="en-US"/>
        </a:p>
      </dgm:t>
    </dgm:pt>
    <dgm:pt modelId="{9F1F7198-8B1D-40DF-A69F-2543E26B894E}">
      <dgm:prSet/>
      <dgm:spPr/>
      <dgm:t>
        <a:bodyPr/>
        <a:lstStyle/>
        <a:p>
          <a:r>
            <a:rPr lang="zh-CN" altLang="en-US" dirty="0" smtClean="0"/>
            <a:t>exit : 退出dos命令行</a:t>
          </a:r>
          <a:endParaRPr lang="zh-CN" altLang="en-US" dirty="0"/>
        </a:p>
      </dgm:t>
    </dgm:pt>
    <dgm:pt modelId="{3759EA21-53B7-404E-B182-7EE46E92FF60}" type="parTrans" cxnId="{F7FFD05A-A64A-4CDF-BA0B-496C0881C826}">
      <dgm:prSet/>
      <dgm:spPr/>
      <dgm:t>
        <a:bodyPr/>
        <a:lstStyle/>
        <a:p>
          <a:endParaRPr lang="zh-CN" altLang="en-US"/>
        </a:p>
      </dgm:t>
    </dgm:pt>
    <dgm:pt modelId="{8F1486F1-1AE8-4024-A45D-41486F318BFE}" type="sibTrans" cxnId="{F7FFD05A-A64A-4CDF-BA0B-496C0881C826}">
      <dgm:prSet/>
      <dgm:spPr/>
      <dgm:t>
        <a:bodyPr/>
        <a:lstStyle/>
        <a:p>
          <a:endParaRPr lang="zh-CN" altLang="en-US"/>
        </a:p>
      </dgm:t>
    </dgm:pt>
    <dgm:pt modelId="{CA3ABB87-B2C6-4B89-BBEA-D92B96C811DD}" type="pres">
      <dgm:prSet presAssocID="{BCD8ADCB-A3F4-4526-BF9D-FF4FDCAF7C40}" presName="linear" presStyleCnt="0">
        <dgm:presLayoutVars>
          <dgm:dir/>
          <dgm:animLvl val="lvl"/>
          <dgm:resizeHandles val="exact"/>
        </dgm:presLayoutVars>
      </dgm:prSet>
      <dgm:spPr/>
      <dgm:t>
        <a:bodyPr/>
        <a:lstStyle/>
        <a:p>
          <a:endParaRPr lang="zh-CN" altLang="en-US"/>
        </a:p>
      </dgm:t>
    </dgm:pt>
    <dgm:pt modelId="{7B464F9C-4C1B-4D5C-87C7-35714B1C6CD2}" type="pres">
      <dgm:prSet presAssocID="{D6EDAA6F-24C0-416D-8E97-9B0962CE4D15}" presName="parentLin" presStyleCnt="0"/>
      <dgm:spPr/>
    </dgm:pt>
    <dgm:pt modelId="{DC8E9676-4DAA-4D9E-A95E-C77601C5AB52}" type="pres">
      <dgm:prSet presAssocID="{D6EDAA6F-24C0-416D-8E97-9B0962CE4D15}" presName="parentLeftMargin" presStyleLbl="node1" presStyleIdx="0" presStyleCnt="8"/>
      <dgm:spPr/>
      <dgm:t>
        <a:bodyPr/>
        <a:lstStyle/>
        <a:p>
          <a:endParaRPr lang="zh-CN" altLang="en-US"/>
        </a:p>
      </dgm:t>
    </dgm:pt>
    <dgm:pt modelId="{1A2DE7E1-0C40-4D02-B1FB-E8AACF0C25F8}" type="pres">
      <dgm:prSet presAssocID="{D6EDAA6F-24C0-416D-8E97-9B0962CE4D15}" presName="parentText" presStyleLbl="node1" presStyleIdx="0" presStyleCnt="8">
        <dgm:presLayoutVars>
          <dgm:chMax val="0"/>
          <dgm:bulletEnabled val="1"/>
        </dgm:presLayoutVars>
      </dgm:prSet>
      <dgm:spPr/>
      <dgm:t>
        <a:bodyPr/>
        <a:lstStyle/>
        <a:p>
          <a:endParaRPr lang="zh-CN" altLang="en-US"/>
        </a:p>
      </dgm:t>
    </dgm:pt>
    <dgm:pt modelId="{CC369B28-2C8A-4F0B-8753-ABFE0C0D2C45}" type="pres">
      <dgm:prSet presAssocID="{D6EDAA6F-24C0-416D-8E97-9B0962CE4D15}" presName="negativeSpace" presStyleCnt="0"/>
      <dgm:spPr/>
    </dgm:pt>
    <dgm:pt modelId="{95C1599C-84D2-48CC-8BAE-FE7108C82B41}" type="pres">
      <dgm:prSet presAssocID="{D6EDAA6F-24C0-416D-8E97-9B0962CE4D15}" presName="childText" presStyleLbl="conFgAcc1" presStyleIdx="0" presStyleCnt="8">
        <dgm:presLayoutVars>
          <dgm:bulletEnabled val="1"/>
        </dgm:presLayoutVars>
      </dgm:prSet>
      <dgm:spPr/>
    </dgm:pt>
    <dgm:pt modelId="{5D1DEC04-4200-4FD9-8885-BCBEFA503C1F}" type="pres">
      <dgm:prSet presAssocID="{3C51CFC6-C447-4B1F-ABE3-B02EF7747D98}" presName="spaceBetweenRectangles" presStyleCnt="0"/>
      <dgm:spPr/>
    </dgm:pt>
    <dgm:pt modelId="{2B07D574-B868-42AA-ACEC-33A67363704D}" type="pres">
      <dgm:prSet presAssocID="{ED4E117B-85C2-4D7A-B6D2-66768EB8CF05}" presName="parentLin" presStyleCnt="0"/>
      <dgm:spPr/>
    </dgm:pt>
    <dgm:pt modelId="{3ED3F1BF-C9BC-4D0A-A682-19EF34C661EB}" type="pres">
      <dgm:prSet presAssocID="{ED4E117B-85C2-4D7A-B6D2-66768EB8CF05}" presName="parentLeftMargin" presStyleLbl="node1" presStyleIdx="0" presStyleCnt="8"/>
      <dgm:spPr/>
      <dgm:t>
        <a:bodyPr/>
        <a:lstStyle/>
        <a:p>
          <a:endParaRPr lang="zh-CN" altLang="en-US"/>
        </a:p>
      </dgm:t>
    </dgm:pt>
    <dgm:pt modelId="{194D26D1-3A49-44EB-B439-DB87FD96CCF6}" type="pres">
      <dgm:prSet presAssocID="{ED4E117B-85C2-4D7A-B6D2-66768EB8CF05}" presName="parentText" presStyleLbl="node1" presStyleIdx="1" presStyleCnt="8">
        <dgm:presLayoutVars>
          <dgm:chMax val="0"/>
          <dgm:bulletEnabled val="1"/>
        </dgm:presLayoutVars>
      </dgm:prSet>
      <dgm:spPr/>
      <dgm:t>
        <a:bodyPr/>
        <a:lstStyle/>
        <a:p>
          <a:endParaRPr lang="zh-CN" altLang="en-US"/>
        </a:p>
      </dgm:t>
    </dgm:pt>
    <dgm:pt modelId="{2E5B44A2-A921-41B3-8C43-758ADDC64632}" type="pres">
      <dgm:prSet presAssocID="{ED4E117B-85C2-4D7A-B6D2-66768EB8CF05}" presName="negativeSpace" presStyleCnt="0"/>
      <dgm:spPr/>
    </dgm:pt>
    <dgm:pt modelId="{C3CC3E86-AF83-4A60-BBD4-C83127EE4678}" type="pres">
      <dgm:prSet presAssocID="{ED4E117B-85C2-4D7A-B6D2-66768EB8CF05}" presName="childText" presStyleLbl="conFgAcc1" presStyleIdx="1" presStyleCnt="8">
        <dgm:presLayoutVars>
          <dgm:bulletEnabled val="1"/>
        </dgm:presLayoutVars>
      </dgm:prSet>
      <dgm:spPr/>
    </dgm:pt>
    <dgm:pt modelId="{9AC0EADC-92DD-413F-810E-9E305F68E522}" type="pres">
      <dgm:prSet presAssocID="{9DB26F33-E9FB-472A-9AAE-1A358A9DAB57}" presName="spaceBetweenRectangles" presStyleCnt="0"/>
      <dgm:spPr/>
    </dgm:pt>
    <dgm:pt modelId="{8B44D5B4-7857-46F0-9D33-83790D51E764}" type="pres">
      <dgm:prSet presAssocID="{EBE0666F-2A8F-450E-ADC0-DDBB190446BD}" presName="parentLin" presStyleCnt="0"/>
      <dgm:spPr/>
    </dgm:pt>
    <dgm:pt modelId="{5AB55FDB-7C90-47F6-BB0B-94A9D678F857}" type="pres">
      <dgm:prSet presAssocID="{EBE0666F-2A8F-450E-ADC0-DDBB190446BD}" presName="parentLeftMargin" presStyleLbl="node1" presStyleIdx="1" presStyleCnt="8"/>
      <dgm:spPr/>
      <dgm:t>
        <a:bodyPr/>
        <a:lstStyle/>
        <a:p>
          <a:endParaRPr lang="zh-CN" altLang="en-US"/>
        </a:p>
      </dgm:t>
    </dgm:pt>
    <dgm:pt modelId="{E6787277-95CB-4CD2-901F-83687CC84B7B}" type="pres">
      <dgm:prSet presAssocID="{EBE0666F-2A8F-450E-ADC0-DDBB190446BD}" presName="parentText" presStyleLbl="node1" presStyleIdx="2" presStyleCnt="8">
        <dgm:presLayoutVars>
          <dgm:chMax val="0"/>
          <dgm:bulletEnabled val="1"/>
        </dgm:presLayoutVars>
      </dgm:prSet>
      <dgm:spPr/>
      <dgm:t>
        <a:bodyPr/>
        <a:lstStyle/>
        <a:p>
          <a:endParaRPr lang="zh-CN" altLang="en-US"/>
        </a:p>
      </dgm:t>
    </dgm:pt>
    <dgm:pt modelId="{A7313620-97D9-4545-940C-B18CC8482A77}" type="pres">
      <dgm:prSet presAssocID="{EBE0666F-2A8F-450E-ADC0-DDBB190446BD}" presName="negativeSpace" presStyleCnt="0"/>
      <dgm:spPr/>
    </dgm:pt>
    <dgm:pt modelId="{019A3FD8-FE36-4DBC-8BEF-92FC7408B658}" type="pres">
      <dgm:prSet presAssocID="{EBE0666F-2A8F-450E-ADC0-DDBB190446BD}" presName="childText" presStyleLbl="conFgAcc1" presStyleIdx="2" presStyleCnt="8">
        <dgm:presLayoutVars>
          <dgm:bulletEnabled val="1"/>
        </dgm:presLayoutVars>
      </dgm:prSet>
      <dgm:spPr/>
    </dgm:pt>
    <dgm:pt modelId="{A03CC035-FD3D-4644-9ACE-1F2F336DC809}" type="pres">
      <dgm:prSet presAssocID="{BD289C4B-DAD8-484E-BD42-C61752233619}" presName="spaceBetweenRectangles" presStyleCnt="0"/>
      <dgm:spPr/>
    </dgm:pt>
    <dgm:pt modelId="{94026B78-F7BC-4BA6-9291-99CD575A777A}" type="pres">
      <dgm:prSet presAssocID="{6BD2D081-1145-4864-817C-D36AEFEECD2E}" presName="parentLin" presStyleCnt="0"/>
      <dgm:spPr/>
    </dgm:pt>
    <dgm:pt modelId="{E30FB4E3-0FDB-4581-B10C-854CB6AA7A7C}" type="pres">
      <dgm:prSet presAssocID="{6BD2D081-1145-4864-817C-D36AEFEECD2E}" presName="parentLeftMargin" presStyleLbl="node1" presStyleIdx="2" presStyleCnt="8"/>
      <dgm:spPr/>
      <dgm:t>
        <a:bodyPr/>
        <a:lstStyle/>
        <a:p>
          <a:endParaRPr lang="zh-CN" altLang="en-US"/>
        </a:p>
      </dgm:t>
    </dgm:pt>
    <dgm:pt modelId="{642CFAB3-D399-4371-B01F-6992ABF96EF0}" type="pres">
      <dgm:prSet presAssocID="{6BD2D081-1145-4864-817C-D36AEFEECD2E}" presName="parentText" presStyleLbl="node1" presStyleIdx="3" presStyleCnt="8">
        <dgm:presLayoutVars>
          <dgm:chMax val="0"/>
          <dgm:bulletEnabled val="1"/>
        </dgm:presLayoutVars>
      </dgm:prSet>
      <dgm:spPr/>
      <dgm:t>
        <a:bodyPr/>
        <a:lstStyle/>
        <a:p>
          <a:endParaRPr lang="zh-CN" altLang="en-US"/>
        </a:p>
      </dgm:t>
    </dgm:pt>
    <dgm:pt modelId="{87A5D72E-9515-4195-9A95-2EEDCF0FADA9}" type="pres">
      <dgm:prSet presAssocID="{6BD2D081-1145-4864-817C-D36AEFEECD2E}" presName="negativeSpace" presStyleCnt="0"/>
      <dgm:spPr/>
    </dgm:pt>
    <dgm:pt modelId="{F9BA95F8-0199-4735-B6BA-D1447B1CD19E}" type="pres">
      <dgm:prSet presAssocID="{6BD2D081-1145-4864-817C-D36AEFEECD2E}" presName="childText" presStyleLbl="conFgAcc1" presStyleIdx="3" presStyleCnt="8">
        <dgm:presLayoutVars>
          <dgm:bulletEnabled val="1"/>
        </dgm:presLayoutVars>
      </dgm:prSet>
      <dgm:spPr/>
    </dgm:pt>
    <dgm:pt modelId="{1E555157-1986-4880-A473-C2A9C5CD5A0C}" type="pres">
      <dgm:prSet presAssocID="{C153CDB5-A0C5-4ED9-8BF9-BAB088B54F9C}" presName="spaceBetweenRectangles" presStyleCnt="0"/>
      <dgm:spPr/>
    </dgm:pt>
    <dgm:pt modelId="{09D597D3-D66C-43A6-8FC6-B1DEF0DA8177}" type="pres">
      <dgm:prSet presAssocID="{734B5338-EB59-4E92-A9A3-B7FEA22882D4}" presName="parentLin" presStyleCnt="0"/>
      <dgm:spPr/>
    </dgm:pt>
    <dgm:pt modelId="{8ED37A73-3B1E-4BEA-B91A-A6DD109BDB50}" type="pres">
      <dgm:prSet presAssocID="{734B5338-EB59-4E92-A9A3-B7FEA22882D4}" presName="parentLeftMargin" presStyleLbl="node1" presStyleIdx="3" presStyleCnt="8"/>
      <dgm:spPr/>
      <dgm:t>
        <a:bodyPr/>
        <a:lstStyle/>
        <a:p>
          <a:endParaRPr lang="zh-CN" altLang="en-US"/>
        </a:p>
      </dgm:t>
    </dgm:pt>
    <dgm:pt modelId="{1630254A-7230-4021-8E71-F3CA5164B62E}" type="pres">
      <dgm:prSet presAssocID="{734B5338-EB59-4E92-A9A3-B7FEA22882D4}" presName="parentText" presStyleLbl="node1" presStyleIdx="4" presStyleCnt="8">
        <dgm:presLayoutVars>
          <dgm:chMax val="0"/>
          <dgm:bulletEnabled val="1"/>
        </dgm:presLayoutVars>
      </dgm:prSet>
      <dgm:spPr/>
      <dgm:t>
        <a:bodyPr/>
        <a:lstStyle/>
        <a:p>
          <a:endParaRPr lang="zh-CN" altLang="en-US"/>
        </a:p>
      </dgm:t>
    </dgm:pt>
    <dgm:pt modelId="{25963F02-6F75-40DC-ACAD-63CF7F6EF0AA}" type="pres">
      <dgm:prSet presAssocID="{734B5338-EB59-4E92-A9A3-B7FEA22882D4}" presName="negativeSpace" presStyleCnt="0"/>
      <dgm:spPr/>
    </dgm:pt>
    <dgm:pt modelId="{ECBD64B9-494C-4C8C-8A3F-465168772AED}" type="pres">
      <dgm:prSet presAssocID="{734B5338-EB59-4E92-A9A3-B7FEA22882D4}" presName="childText" presStyleLbl="conFgAcc1" presStyleIdx="4" presStyleCnt="8">
        <dgm:presLayoutVars>
          <dgm:bulletEnabled val="1"/>
        </dgm:presLayoutVars>
      </dgm:prSet>
      <dgm:spPr/>
    </dgm:pt>
    <dgm:pt modelId="{9A13D2E9-73C5-4F29-A56C-90D23B436FE5}" type="pres">
      <dgm:prSet presAssocID="{E93571B2-76BA-4EF5-B91B-2B99F5ACB44C}" presName="spaceBetweenRectangles" presStyleCnt="0"/>
      <dgm:spPr/>
    </dgm:pt>
    <dgm:pt modelId="{4F6C870E-04D9-4235-B444-FB18F9F554B5}" type="pres">
      <dgm:prSet presAssocID="{3F977C25-6534-48AB-8315-E8E649650724}" presName="parentLin" presStyleCnt="0"/>
      <dgm:spPr/>
    </dgm:pt>
    <dgm:pt modelId="{2B135892-8819-4073-8B7F-3612856C4BDD}" type="pres">
      <dgm:prSet presAssocID="{3F977C25-6534-48AB-8315-E8E649650724}" presName="parentLeftMargin" presStyleLbl="node1" presStyleIdx="4" presStyleCnt="8"/>
      <dgm:spPr/>
      <dgm:t>
        <a:bodyPr/>
        <a:lstStyle/>
        <a:p>
          <a:endParaRPr lang="zh-CN" altLang="en-US"/>
        </a:p>
      </dgm:t>
    </dgm:pt>
    <dgm:pt modelId="{940B3827-AB0E-4361-9B3C-1B8F3B8D2C02}" type="pres">
      <dgm:prSet presAssocID="{3F977C25-6534-48AB-8315-E8E649650724}" presName="parentText" presStyleLbl="node1" presStyleIdx="5" presStyleCnt="8">
        <dgm:presLayoutVars>
          <dgm:chMax val="0"/>
          <dgm:bulletEnabled val="1"/>
        </dgm:presLayoutVars>
      </dgm:prSet>
      <dgm:spPr/>
      <dgm:t>
        <a:bodyPr/>
        <a:lstStyle/>
        <a:p>
          <a:endParaRPr lang="zh-CN" altLang="en-US"/>
        </a:p>
      </dgm:t>
    </dgm:pt>
    <dgm:pt modelId="{B7B4A538-2E77-400E-8E78-AE4D0A8DA7FA}" type="pres">
      <dgm:prSet presAssocID="{3F977C25-6534-48AB-8315-E8E649650724}" presName="negativeSpace" presStyleCnt="0"/>
      <dgm:spPr/>
    </dgm:pt>
    <dgm:pt modelId="{E84EB4E2-3D59-4F29-976D-2AB8F9598B35}" type="pres">
      <dgm:prSet presAssocID="{3F977C25-6534-48AB-8315-E8E649650724}" presName="childText" presStyleLbl="conFgAcc1" presStyleIdx="5" presStyleCnt="8">
        <dgm:presLayoutVars>
          <dgm:bulletEnabled val="1"/>
        </dgm:presLayoutVars>
      </dgm:prSet>
      <dgm:spPr/>
    </dgm:pt>
    <dgm:pt modelId="{6788D7D8-8097-4F13-BE5D-C87A43F96671}" type="pres">
      <dgm:prSet presAssocID="{1962F365-5841-4293-8C0C-DFE8028BF132}" presName="spaceBetweenRectangles" presStyleCnt="0"/>
      <dgm:spPr/>
    </dgm:pt>
    <dgm:pt modelId="{194F5340-5085-4C75-82AB-2CEFC891C622}" type="pres">
      <dgm:prSet presAssocID="{EA65ED04-56A1-46E7-833A-0DB7CBB38AA0}" presName="parentLin" presStyleCnt="0"/>
      <dgm:spPr/>
    </dgm:pt>
    <dgm:pt modelId="{27AD114A-4CA1-476B-BFE6-3D7322104BD2}" type="pres">
      <dgm:prSet presAssocID="{EA65ED04-56A1-46E7-833A-0DB7CBB38AA0}" presName="parentLeftMargin" presStyleLbl="node1" presStyleIdx="5" presStyleCnt="8"/>
      <dgm:spPr/>
      <dgm:t>
        <a:bodyPr/>
        <a:lstStyle/>
        <a:p>
          <a:endParaRPr lang="zh-CN" altLang="en-US"/>
        </a:p>
      </dgm:t>
    </dgm:pt>
    <dgm:pt modelId="{54F1299F-CB97-4F27-9227-5B2D6B708C75}" type="pres">
      <dgm:prSet presAssocID="{EA65ED04-56A1-46E7-833A-0DB7CBB38AA0}" presName="parentText" presStyleLbl="node1" presStyleIdx="6" presStyleCnt="8">
        <dgm:presLayoutVars>
          <dgm:chMax val="0"/>
          <dgm:bulletEnabled val="1"/>
        </dgm:presLayoutVars>
      </dgm:prSet>
      <dgm:spPr/>
      <dgm:t>
        <a:bodyPr/>
        <a:lstStyle/>
        <a:p>
          <a:endParaRPr lang="zh-CN" altLang="en-US"/>
        </a:p>
      </dgm:t>
    </dgm:pt>
    <dgm:pt modelId="{8FEED09F-CF96-4043-BD73-55F2B86BC7E1}" type="pres">
      <dgm:prSet presAssocID="{EA65ED04-56A1-46E7-833A-0DB7CBB38AA0}" presName="negativeSpace" presStyleCnt="0"/>
      <dgm:spPr/>
    </dgm:pt>
    <dgm:pt modelId="{BA742DC1-8DCD-46B5-8DDD-42006E17A5AF}" type="pres">
      <dgm:prSet presAssocID="{EA65ED04-56A1-46E7-833A-0DB7CBB38AA0}" presName="childText" presStyleLbl="conFgAcc1" presStyleIdx="6" presStyleCnt="8">
        <dgm:presLayoutVars>
          <dgm:bulletEnabled val="1"/>
        </dgm:presLayoutVars>
      </dgm:prSet>
      <dgm:spPr/>
    </dgm:pt>
    <dgm:pt modelId="{E220901A-5F87-46ED-AA8C-92C322FEE7D0}" type="pres">
      <dgm:prSet presAssocID="{216DBBFB-81D6-4375-BCE1-049374E339CA}" presName="spaceBetweenRectangles" presStyleCnt="0"/>
      <dgm:spPr/>
    </dgm:pt>
    <dgm:pt modelId="{D27663EB-C678-4D1C-92D4-26B30DACBD00}" type="pres">
      <dgm:prSet presAssocID="{9F1F7198-8B1D-40DF-A69F-2543E26B894E}" presName="parentLin" presStyleCnt="0"/>
      <dgm:spPr/>
    </dgm:pt>
    <dgm:pt modelId="{00919B79-5066-4FD9-A226-8DACFECE9D00}" type="pres">
      <dgm:prSet presAssocID="{9F1F7198-8B1D-40DF-A69F-2543E26B894E}" presName="parentLeftMargin" presStyleLbl="node1" presStyleIdx="6" presStyleCnt="8"/>
      <dgm:spPr/>
      <dgm:t>
        <a:bodyPr/>
        <a:lstStyle/>
        <a:p>
          <a:endParaRPr lang="zh-CN" altLang="en-US"/>
        </a:p>
      </dgm:t>
    </dgm:pt>
    <dgm:pt modelId="{5DB710A8-979A-4FAA-AAD1-1F9FA406A751}" type="pres">
      <dgm:prSet presAssocID="{9F1F7198-8B1D-40DF-A69F-2543E26B894E}" presName="parentText" presStyleLbl="node1" presStyleIdx="7" presStyleCnt="8">
        <dgm:presLayoutVars>
          <dgm:chMax val="0"/>
          <dgm:bulletEnabled val="1"/>
        </dgm:presLayoutVars>
      </dgm:prSet>
      <dgm:spPr/>
      <dgm:t>
        <a:bodyPr/>
        <a:lstStyle/>
        <a:p>
          <a:endParaRPr lang="zh-CN" altLang="en-US"/>
        </a:p>
      </dgm:t>
    </dgm:pt>
    <dgm:pt modelId="{CE0944B8-68E3-41D6-8054-362E5D202707}" type="pres">
      <dgm:prSet presAssocID="{9F1F7198-8B1D-40DF-A69F-2543E26B894E}" presName="negativeSpace" presStyleCnt="0"/>
      <dgm:spPr/>
    </dgm:pt>
    <dgm:pt modelId="{9A2F936D-790E-4AFA-91BF-5553212FDD88}" type="pres">
      <dgm:prSet presAssocID="{9F1F7198-8B1D-40DF-A69F-2543E26B894E}" presName="childText" presStyleLbl="conFgAcc1" presStyleIdx="7" presStyleCnt="8">
        <dgm:presLayoutVars>
          <dgm:bulletEnabled val="1"/>
        </dgm:presLayoutVars>
      </dgm:prSet>
      <dgm:spPr/>
    </dgm:pt>
  </dgm:ptLst>
  <dgm:cxnLst>
    <dgm:cxn modelId="{C488A1E4-40B6-45D6-8462-FC855BEE7171}" type="presOf" srcId="{9F1F7198-8B1D-40DF-A69F-2543E26B894E}" destId="{5DB710A8-979A-4FAA-AAD1-1F9FA406A751}" srcOrd="1" destOrd="0" presId="urn:microsoft.com/office/officeart/2005/8/layout/list1"/>
    <dgm:cxn modelId="{06E8306A-AED3-471C-929E-D378477CD9A3}" srcId="{BCD8ADCB-A3F4-4526-BF9D-FF4FDCAF7C40}" destId="{ED4E117B-85C2-4D7A-B6D2-66768EB8CF05}" srcOrd="1" destOrd="0" parTransId="{DF05E18E-FE83-40E4-8451-810FB6FFEA57}" sibTransId="{9DB26F33-E9FB-472A-9AAE-1A358A9DAB57}"/>
    <dgm:cxn modelId="{C84D66FD-744D-430C-A3EF-FC53E8232C0B}" srcId="{BCD8ADCB-A3F4-4526-BF9D-FF4FDCAF7C40}" destId="{734B5338-EB59-4E92-A9A3-B7FEA22882D4}" srcOrd="4" destOrd="0" parTransId="{895A0829-2D6F-4E45-AFE8-B3F9C4EB74EA}" sibTransId="{E93571B2-76BA-4EF5-B91B-2B99F5ACB44C}"/>
    <dgm:cxn modelId="{3FBA0341-19F5-4A36-8C0F-3749B279F550}" type="presOf" srcId="{EBE0666F-2A8F-450E-ADC0-DDBB190446BD}" destId="{5AB55FDB-7C90-47F6-BB0B-94A9D678F857}" srcOrd="0" destOrd="0" presId="urn:microsoft.com/office/officeart/2005/8/layout/list1"/>
    <dgm:cxn modelId="{58495C8C-5781-4A21-9802-BA925B901A53}" type="presOf" srcId="{D6EDAA6F-24C0-416D-8E97-9B0962CE4D15}" destId="{DC8E9676-4DAA-4D9E-A95E-C77601C5AB52}" srcOrd="0" destOrd="0" presId="urn:microsoft.com/office/officeart/2005/8/layout/list1"/>
    <dgm:cxn modelId="{0356A73B-1336-412A-8E89-885B9A40C519}" type="presOf" srcId="{6BD2D081-1145-4864-817C-D36AEFEECD2E}" destId="{E30FB4E3-0FDB-4581-B10C-854CB6AA7A7C}" srcOrd="0" destOrd="0" presId="urn:microsoft.com/office/officeart/2005/8/layout/list1"/>
    <dgm:cxn modelId="{E09806C6-C2C6-4A4E-9A4B-D4343529A12C}" type="presOf" srcId="{ED4E117B-85C2-4D7A-B6D2-66768EB8CF05}" destId="{194D26D1-3A49-44EB-B439-DB87FD96CCF6}" srcOrd="1" destOrd="0" presId="urn:microsoft.com/office/officeart/2005/8/layout/list1"/>
    <dgm:cxn modelId="{303FB844-0BA7-4F8E-AAAD-B1F71FB70832}" srcId="{BCD8ADCB-A3F4-4526-BF9D-FF4FDCAF7C40}" destId="{D6EDAA6F-24C0-416D-8E97-9B0962CE4D15}" srcOrd="0" destOrd="0" parTransId="{6D59DD15-1DAC-4BC1-88A9-19D4904E9E55}" sibTransId="{3C51CFC6-C447-4B1F-ABE3-B02EF7747D98}"/>
    <dgm:cxn modelId="{245E5026-EDC7-42E8-B17D-E5B2D7298ED3}" type="presOf" srcId="{9F1F7198-8B1D-40DF-A69F-2543E26B894E}" destId="{00919B79-5066-4FD9-A226-8DACFECE9D00}" srcOrd="0" destOrd="0" presId="urn:microsoft.com/office/officeart/2005/8/layout/list1"/>
    <dgm:cxn modelId="{02851CC7-06B3-4812-93FD-FF33A377ED0C}" type="presOf" srcId="{3F977C25-6534-48AB-8315-E8E649650724}" destId="{940B3827-AB0E-4361-9B3C-1B8F3B8D2C02}" srcOrd="1" destOrd="0" presId="urn:microsoft.com/office/officeart/2005/8/layout/list1"/>
    <dgm:cxn modelId="{7CE817A7-67BC-44BE-83F9-0CBA236201F4}" type="presOf" srcId="{6BD2D081-1145-4864-817C-D36AEFEECD2E}" destId="{642CFAB3-D399-4371-B01F-6992ABF96EF0}" srcOrd="1" destOrd="0" presId="urn:microsoft.com/office/officeart/2005/8/layout/list1"/>
    <dgm:cxn modelId="{A5ED45EE-E1C5-4C46-B030-6E2B080975E2}" type="presOf" srcId="{EA65ED04-56A1-46E7-833A-0DB7CBB38AA0}" destId="{54F1299F-CB97-4F27-9227-5B2D6B708C75}" srcOrd="1" destOrd="0" presId="urn:microsoft.com/office/officeart/2005/8/layout/list1"/>
    <dgm:cxn modelId="{DB8457E2-E3F2-46BC-8E17-D3E2C0FA9A48}" type="presOf" srcId="{D6EDAA6F-24C0-416D-8E97-9B0962CE4D15}" destId="{1A2DE7E1-0C40-4D02-B1FB-E8AACF0C25F8}" srcOrd="1" destOrd="0" presId="urn:microsoft.com/office/officeart/2005/8/layout/list1"/>
    <dgm:cxn modelId="{FBF367BE-570C-4E17-98FC-BE3DFCF51AA8}" type="presOf" srcId="{3F977C25-6534-48AB-8315-E8E649650724}" destId="{2B135892-8819-4073-8B7F-3612856C4BDD}" srcOrd="0" destOrd="0" presId="urn:microsoft.com/office/officeart/2005/8/layout/list1"/>
    <dgm:cxn modelId="{A998225D-E6B3-4D5A-8346-27D5ACCC930A}" type="presOf" srcId="{BCD8ADCB-A3F4-4526-BF9D-FF4FDCAF7C40}" destId="{CA3ABB87-B2C6-4B89-BBEA-D92B96C811DD}" srcOrd="0" destOrd="0" presId="urn:microsoft.com/office/officeart/2005/8/layout/list1"/>
    <dgm:cxn modelId="{506164F5-226E-4024-B601-AE87BDCAE5C6}" srcId="{BCD8ADCB-A3F4-4526-BF9D-FF4FDCAF7C40}" destId="{3F977C25-6534-48AB-8315-E8E649650724}" srcOrd="5" destOrd="0" parTransId="{157FF3AE-65A2-428C-A203-354991BDE6A2}" sibTransId="{1962F365-5841-4293-8C0C-DFE8028BF132}"/>
    <dgm:cxn modelId="{6320AFB0-6615-4266-973B-E063392D292C}" type="presOf" srcId="{734B5338-EB59-4E92-A9A3-B7FEA22882D4}" destId="{8ED37A73-3B1E-4BEA-B91A-A6DD109BDB50}" srcOrd="0" destOrd="0" presId="urn:microsoft.com/office/officeart/2005/8/layout/list1"/>
    <dgm:cxn modelId="{1400B3E2-B24D-44E7-961B-194C039D4507}" srcId="{BCD8ADCB-A3F4-4526-BF9D-FF4FDCAF7C40}" destId="{6BD2D081-1145-4864-817C-D36AEFEECD2E}" srcOrd="3" destOrd="0" parTransId="{3D8FB1DD-2E0A-42EA-8413-0417A504F367}" sibTransId="{C153CDB5-A0C5-4ED9-8BF9-BAB088B54F9C}"/>
    <dgm:cxn modelId="{27778CC1-9672-41E5-83BE-7FF85D7386EC}" type="presOf" srcId="{EBE0666F-2A8F-450E-ADC0-DDBB190446BD}" destId="{E6787277-95CB-4CD2-901F-83687CC84B7B}" srcOrd="1" destOrd="0" presId="urn:microsoft.com/office/officeart/2005/8/layout/list1"/>
    <dgm:cxn modelId="{1F22A477-C7B3-40F0-9029-096284BD10A1}" srcId="{BCD8ADCB-A3F4-4526-BF9D-FF4FDCAF7C40}" destId="{EA65ED04-56A1-46E7-833A-0DB7CBB38AA0}" srcOrd="6" destOrd="0" parTransId="{86A32FE1-E41C-4681-BB9C-B0A7CBBBAA54}" sibTransId="{216DBBFB-81D6-4375-BCE1-049374E339CA}"/>
    <dgm:cxn modelId="{A82F0DBA-E55F-45E7-9A99-EE7D0F95C93B}" type="presOf" srcId="{734B5338-EB59-4E92-A9A3-B7FEA22882D4}" destId="{1630254A-7230-4021-8E71-F3CA5164B62E}" srcOrd="1" destOrd="0" presId="urn:microsoft.com/office/officeart/2005/8/layout/list1"/>
    <dgm:cxn modelId="{96E2EE5D-0DAF-4269-A62B-E7CBD09A967C}" type="presOf" srcId="{ED4E117B-85C2-4D7A-B6D2-66768EB8CF05}" destId="{3ED3F1BF-C9BC-4D0A-A682-19EF34C661EB}" srcOrd="0" destOrd="0" presId="urn:microsoft.com/office/officeart/2005/8/layout/list1"/>
    <dgm:cxn modelId="{85557A64-779B-4170-BD84-8A205B70FE7E}" srcId="{BCD8ADCB-A3F4-4526-BF9D-FF4FDCAF7C40}" destId="{EBE0666F-2A8F-450E-ADC0-DDBB190446BD}" srcOrd="2" destOrd="0" parTransId="{E4B64084-0F31-4101-86FF-F0EF61044405}" sibTransId="{BD289C4B-DAD8-484E-BD42-C61752233619}"/>
    <dgm:cxn modelId="{A57460D1-5BBD-4160-8A35-D59028A5D52A}" type="presOf" srcId="{EA65ED04-56A1-46E7-833A-0DB7CBB38AA0}" destId="{27AD114A-4CA1-476B-BFE6-3D7322104BD2}" srcOrd="0" destOrd="0" presId="urn:microsoft.com/office/officeart/2005/8/layout/list1"/>
    <dgm:cxn modelId="{F7FFD05A-A64A-4CDF-BA0B-496C0881C826}" srcId="{BCD8ADCB-A3F4-4526-BF9D-FF4FDCAF7C40}" destId="{9F1F7198-8B1D-40DF-A69F-2543E26B894E}" srcOrd="7" destOrd="0" parTransId="{3759EA21-53B7-404E-B182-7EE46E92FF60}" sibTransId="{8F1486F1-1AE8-4024-A45D-41486F318BFE}"/>
    <dgm:cxn modelId="{F787D485-B1E5-463F-A21E-0CF39D35F4A0}" type="presParOf" srcId="{CA3ABB87-B2C6-4B89-BBEA-D92B96C811DD}" destId="{7B464F9C-4C1B-4D5C-87C7-35714B1C6CD2}" srcOrd="0" destOrd="0" presId="urn:microsoft.com/office/officeart/2005/8/layout/list1"/>
    <dgm:cxn modelId="{05138121-0F3F-4674-BCE7-F7CD8F26AAC5}" type="presParOf" srcId="{7B464F9C-4C1B-4D5C-87C7-35714B1C6CD2}" destId="{DC8E9676-4DAA-4D9E-A95E-C77601C5AB52}" srcOrd="0" destOrd="0" presId="urn:microsoft.com/office/officeart/2005/8/layout/list1"/>
    <dgm:cxn modelId="{A8E2C6BF-CB06-439B-A94D-C99E39EF10FC}" type="presParOf" srcId="{7B464F9C-4C1B-4D5C-87C7-35714B1C6CD2}" destId="{1A2DE7E1-0C40-4D02-B1FB-E8AACF0C25F8}" srcOrd="1" destOrd="0" presId="urn:microsoft.com/office/officeart/2005/8/layout/list1"/>
    <dgm:cxn modelId="{9B68FA84-348F-4E46-8C54-28D46AF6470B}" type="presParOf" srcId="{CA3ABB87-B2C6-4B89-BBEA-D92B96C811DD}" destId="{CC369B28-2C8A-4F0B-8753-ABFE0C0D2C45}" srcOrd="1" destOrd="0" presId="urn:microsoft.com/office/officeart/2005/8/layout/list1"/>
    <dgm:cxn modelId="{7EE2D8DF-2C56-4550-B614-4752878BCE23}" type="presParOf" srcId="{CA3ABB87-B2C6-4B89-BBEA-D92B96C811DD}" destId="{95C1599C-84D2-48CC-8BAE-FE7108C82B41}" srcOrd="2" destOrd="0" presId="urn:microsoft.com/office/officeart/2005/8/layout/list1"/>
    <dgm:cxn modelId="{E258563B-88E9-4642-B6F6-FE542324F018}" type="presParOf" srcId="{CA3ABB87-B2C6-4B89-BBEA-D92B96C811DD}" destId="{5D1DEC04-4200-4FD9-8885-BCBEFA503C1F}" srcOrd="3" destOrd="0" presId="urn:microsoft.com/office/officeart/2005/8/layout/list1"/>
    <dgm:cxn modelId="{43405C20-6C4C-475E-9E22-DEB982CD84E9}" type="presParOf" srcId="{CA3ABB87-B2C6-4B89-BBEA-D92B96C811DD}" destId="{2B07D574-B868-42AA-ACEC-33A67363704D}" srcOrd="4" destOrd="0" presId="urn:microsoft.com/office/officeart/2005/8/layout/list1"/>
    <dgm:cxn modelId="{B7F78951-A32C-40C6-AE7A-D89936EA7426}" type="presParOf" srcId="{2B07D574-B868-42AA-ACEC-33A67363704D}" destId="{3ED3F1BF-C9BC-4D0A-A682-19EF34C661EB}" srcOrd="0" destOrd="0" presId="urn:microsoft.com/office/officeart/2005/8/layout/list1"/>
    <dgm:cxn modelId="{61485277-0FA6-494B-91A4-9B3AD05AD8D7}" type="presParOf" srcId="{2B07D574-B868-42AA-ACEC-33A67363704D}" destId="{194D26D1-3A49-44EB-B439-DB87FD96CCF6}" srcOrd="1" destOrd="0" presId="urn:microsoft.com/office/officeart/2005/8/layout/list1"/>
    <dgm:cxn modelId="{D7F709C4-6863-4061-B704-F65852C9C5C3}" type="presParOf" srcId="{CA3ABB87-B2C6-4B89-BBEA-D92B96C811DD}" destId="{2E5B44A2-A921-41B3-8C43-758ADDC64632}" srcOrd="5" destOrd="0" presId="urn:microsoft.com/office/officeart/2005/8/layout/list1"/>
    <dgm:cxn modelId="{CDC737BB-1D71-4FCB-B4F9-66B28163769D}" type="presParOf" srcId="{CA3ABB87-B2C6-4B89-BBEA-D92B96C811DD}" destId="{C3CC3E86-AF83-4A60-BBD4-C83127EE4678}" srcOrd="6" destOrd="0" presId="urn:microsoft.com/office/officeart/2005/8/layout/list1"/>
    <dgm:cxn modelId="{14612B1A-E9CD-4FAD-B945-F36E96981E04}" type="presParOf" srcId="{CA3ABB87-B2C6-4B89-BBEA-D92B96C811DD}" destId="{9AC0EADC-92DD-413F-810E-9E305F68E522}" srcOrd="7" destOrd="0" presId="urn:microsoft.com/office/officeart/2005/8/layout/list1"/>
    <dgm:cxn modelId="{06719AF6-EA47-49FB-B659-7072AD14C375}" type="presParOf" srcId="{CA3ABB87-B2C6-4B89-BBEA-D92B96C811DD}" destId="{8B44D5B4-7857-46F0-9D33-83790D51E764}" srcOrd="8" destOrd="0" presId="urn:microsoft.com/office/officeart/2005/8/layout/list1"/>
    <dgm:cxn modelId="{5826F60F-9934-4A0F-BFE3-599CDBABBC03}" type="presParOf" srcId="{8B44D5B4-7857-46F0-9D33-83790D51E764}" destId="{5AB55FDB-7C90-47F6-BB0B-94A9D678F857}" srcOrd="0" destOrd="0" presId="urn:microsoft.com/office/officeart/2005/8/layout/list1"/>
    <dgm:cxn modelId="{CECFBDFA-1AC6-4898-91B4-18C327F4BDB6}" type="presParOf" srcId="{8B44D5B4-7857-46F0-9D33-83790D51E764}" destId="{E6787277-95CB-4CD2-901F-83687CC84B7B}" srcOrd="1" destOrd="0" presId="urn:microsoft.com/office/officeart/2005/8/layout/list1"/>
    <dgm:cxn modelId="{679960FD-A816-498F-937A-71A3135AA792}" type="presParOf" srcId="{CA3ABB87-B2C6-4B89-BBEA-D92B96C811DD}" destId="{A7313620-97D9-4545-940C-B18CC8482A77}" srcOrd="9" destOrd="0" presId="urn:microsoft.com/office/officeart/2005/8/layout/list1"/>
    <dgm:cxn modelId="{8832C672-771C-4B99-A70D-BD50C7AD79F3}" type="presParOf" srcId="{CA3ABB87-B2C6-4B89-BBEA-D92B96C811DD}" destId="{019A3FD8-FE36-4DBC-8BEF-92FC7408B658}" srcOrd="10" destOrd="0" presId="urn:microsoft.com/office/officeart/2005/8/layout/list1"/>
    <dgm:cxn modelId="{4D07BC2E-CF0F-4047-918F-27BA16263D6D}" type="presParOf" srcId="{CA3ABB87-B2C6-4B89-BBEA-D92B96C811DD}" destId="{A03CC035-FD3D-4644-9ACE-1F2F336DC809}" srcOrd="11" destOrd="0" presId="urn:microsoft.com/office/officeart/2005/8/layout/list1"/>
    <dgm:cxn modelId="{152D3BEC-CB0B-4334-9F7F-3766783A7260}" type="presParOf" srcId="{CA3ABB87-B2C6-4B89-BBEA-D92B96C811DD}" destId="{94026B78-F7BC-4BA6-9291-99CD575A777A}" srcOrd="12" destOrd="0" presId="urn:microsoft.com/office/officeart/2005/8/layout/list1"/>
    <dgm:cxn modelId="{4A5CAC64-E495-4671-81BA-DE2D02D73608}" type="presParOf" srcId="{94026B78-F7BC-4BA6-9291-99CD575A777A}" destId="{E30FB4E3-0FDB-4581-B10C-854CB6AA7A7C}" srcOrd="0" destOrd="0" presId="urn:microsoft.com/office/officeart/2005/8/layout/list1"/>
    <dgm:cxn modelId="{360A8B83-2B7D-486F-8684-FF0D3FC06C6D}" type="presParOf" srcId="{94026B78-F7BC-4BA6-9291-99CD575A777A}" destId="{642CFAB3-D399-4371-B01F-6992ABF96EF0}" srcOrd="1" destOrd="0" presId="urn:microsoft.com/office/officeart/2005/8/layout/list1"/>
    <dgm:cxn modelId="{013715E2-B409-4F09-931F-C07322D5413D}" type="presParOf" srcId="{CA3ABB87-B2C6-4B89-BBEA-D92B96C811DD}" destId="{87A5D72E-9515-4195-9A95-2EEDCF0FADA9}" srcOrd="13" destOrd="0" presId="urn:microsoft.com/office/officeart/2005/8/layout/list1"/>
    <dgm:cxn modelId="{95AEB3E0-764F-49D1-8007-4271202838D2}" type="presParOf" srcId="{CA3ABB87-B2C6-4B89-BBEA-D92B96C811DD}" destId="{F9BA95F8-0199-4735-B6BA-D1447B1CD19E}" srcOrd="14" destOrd="0" presId="urn:microsoft.com/office/officeart/2005/8/layout/list1"/>
    <dgm:cxn modelId="{2C840D0C-5E73-433E-91F3-2469D7B41AED}" type="presParOf" srcId="{CA3ABB87-B2C6-4B89-BBEA-D92B96C811DD}" destId="{1E555157-1986-4880-A473-C2A9C5CD5A0C}" srcOrd="15" destOrd="0" presId="urn:microsoft.com/office/officeart/2005/8/layout/list1"/>
    <dgm:cxn modelId="{C1AA008E-7D87-4192-AB34-11FEEF7287C4}" type="presParOf" srcId="{CA3ABB87-B2C6-4B89-BBEA-D92B96C811DD}" destId="{09D597D3-D66C-43A6-8FC6-B1DEF0DA8177}" srcOrd="16" destOrd="0" presId="urn:microsoft.com/office/officeart/2005/8/layout/list1"/>
    <dgm:cxn modelId="{E539D8E2-E392-490B-9231-F7233B23585C}" type="presParOf" srcId="{09D597D3-D66C-43A6-8FC6-B1DEF0DA8177}" destId="{8ED37A73-3B1E-4BEA-B91A-A6DD109BDB50}" srcOrd="0" destOrd="0" presId="urn:microsoft.com/office/officeart/2005/8/layout/list1"/>
    <dgm:cxn modelId="{64819B5A-9738-4C2B-A407-FC0F929122B9}" type="presParOf" srcId="{09D597D3-D66C-43A6-8FC6-B1DEF0DA8177}" destId="{1630254A-7230-4021-8E71-F3CA5164B62E}" srcOrd="1" destOrd="0" presId="urn:microsoft.com/office/officeart/2005/8/layout/list1"/>
    <dgm:cxn modelId="{7E7FABA2-6D2F-4CD2-9FCA-8591898EDA30}" type="presParOf" srcId="{CA3ABB87-B2C6-4B89-BBEA-D92B96C811DD}" destId="{25963F02-6F75-40DC-ACAD-63CF7F6EF0AA}" srcOrd="17" destOrd="0" presId="urn:microsoft.com/office/officeart/2005/8/layout/list1"/>
    <dgm:cxn modelId="{F0A6B927-8F72-40D0-85EE-1C0A8375F50D}" type="presParOf" srcId="{CA3ABB87-B2C6-4B89-BBEA-D92B96C811DD}" destId="{ECBD64B9-494C-4C8C-8A3F-465168772AED}" srcOrd="18" destOrd="0" presId="urn:microsoft.com/office/officeart/2005/8/layout/list1"/>
    <dgm:cxn modelId="{4138CEEF-6637-4DF3-AE42-06FCF8248BB5}" type="presParOf" srcId="{CA3ABB87-B2C6-4B89-BBEA-D92B96C811DD}" destId="{9A13D2E9-73C5-4F29-A56C-90D23B436FE5}" srcOrd="19" destOrd="0" presId="urn:microsoft.com/office/officeart/2005/8/layout/list1"/>
    <dgm:cxn modelId="{B33CD062-3366-49EC-8B16-465352AD9CC5}" type="presParOf" srcId="{CA3ABB87-B2C6-4B89-BBEA-D92B96C811DD}" destId="{4F6C870E-04D9-4235-B444-FB18F9F554B5}" srcOrd="20" destOrd="0" presId="urn:microsoft.com/office/officeart/2005/8/layout/list1"/>
    <dgm:cxn modelId="{8404C695-FE6F-42A9-B9F2-0F988742B643}" type="presParOf" srcId="{4F6C870E-04D9-4235-B444-FB18F9F554B5}" destId="{2B135892-8819-4073-8B7F-3612856C4BDD}" srcOrd="0" destOrd="0" presId="urn:microsoft.com/office/officeart/2005/8/layout/list1"/>
    <dgm:cxn modelId="{CFE355AE-8B4C-4444-A2A6-DCE8A5399F5A}" type="presParOf" srcId="{4F6C870E-04D9-4235-B444-FB18F9F554B5}" destId="{940B3827-AB0E-4361-9B3C-1B8F3B8D2C02}" srcOrd="1" destOrd="0" presId="urn:microsoft.com/office/officeart/2005/8/layout/list1"/>
    <dgm:cxn modelId="{4782DF2D-DF14-4D81-84E6-457BB5AEB6C3}" type="presParOf" srcId="{CA3ABB87-B2C6-4B89-BBEA-D92B96C811DD}" destId="{B7B4A538-2E77-400E-8E78-AE4D0A8DA7FA}" srcOrd="21" destOrd="0" presId="urn:microsoft.com/office/officeart/2005/8/layout/list1"/>
    <dgm:cxn modelId="{CD004923-2A70-4F71-8795-B1C39CFD1E8A}" type="presParOf" srcId="{CA3ABB87-B2C6-4B89-BBEA-D92B96C811DD}" destId="{E84EB4E2-3D59-4F29-976D-2AB8F9598B35}" srcOrd="22" destOrd="0" presId="urn:microsoft.com/office/officeart/2005/8/layout/list1"/>
    <dgm:cxn modelId="{F7263D92-8808-4D14-B061-DB265C1CE2CB}" type="presParOf" srcId="{CA3ABB87-B2C6-4B89-BBEA-D92B96C811DD}" destId="{6788D7D8-8097-4F13-BE5D-C87A43F96671}" srcOrd="23" destOrd="0" presId="urn:microsoft.com/office/officeart/2005/8/layout/list1"/>
    <dgm:cxn modelId="{4296E9E6-1F26-4EA5-9C8B-427DB0927F42}" type="presParOf" srcId="{CA3ABB87-B2C6-4B89-BBEA-D92B96C811DD}" destId="{194F5340-5085-4C75-82AB-2CEFC891C622}" srcOrd="24" destOrd="0" presId="urn:microsoft.com/office/officeart/2005/8/layout/list1"/>
    <dgm:cxn modelId="{78CB48CA-8BAE-4B4D-BDCB-A6130FD506A1}" type="presParOf" srcId="{194F5340-5085-4C75-82AB-2CEFC891C622}" destId="{27AD114A-4CA1-476B-BFE6-3D7322104BD2}" srcOrd="0" destOrd="0" presId="urn:microsoft.com/office/officeart/2005/8/layout/list1"/>
    <dgm:cxn modelId="{602DFE68-187F-440B-90C0-63D37877B9CC}" type="presParOf" srcId="{194F5340-5085-4C75-82AB-2CEFC891C622}" destId="{54F1299F-CB97-4F27-9227-5B2D6B708C75}" srcOrd="1" destOrd="0" presId="urn:microsoft.com/office/officeart/2005/8/layout/list1"/>
    <dgm:cxn modelId="{94B44F14-8A03-4FC8-B1E7-303B35610C61}" type="presParOf" srcId="{CA3ABB87-B2C6-4B89-BBEA-D92B96C811DD}" destId="{8FEED09F-CF96-4043-BD73-55F2B86BC7E1}" srcOrd="25" destOrd="0" presId="urn:microsoft.com/office/officeart/2005/8/layout/list1"/>
    <dgm:cxn modelId="{189DE1C2-062D-4BF5-9474-07EF1A64AFEF}" type="presParOf" srcId="{CA3ABB87-B2C6-4B89-BBEA-D92B96C811DD}" destId="{BA742DC1-8DCD-46B5-8DDD-42006E17A5AF}" srcOrd="26" destOrd="0" presId="urn:microsoft.com/office/officeart/2005/8/layout/list1"/>
    <dgm:cxn modelId="{CC7BC706-D455-42A7-A53F-E9BA53C8A5B5}" type="presParOf" srcId="{CA3ABB87-B2C6-4B89-BBEA-D92B96C811DD}" destId="{E220901A-5F87-46ED-AA8C-92C322FEE7D0}" srcOrd="27" destOrd="0" presId="urn:microsoft.com/office/officeart/2005/8/layout/list1"/>
    <dgm:cxn modelId="{DA8AC091-2829-4BA9-AD59-E6852AB7A5D8}" type="presParOf" srcId="{CA3ABB87-B2C6-4B89-BBEA-D92B96C811DD}" destId="{D27663EB-C678-4D1C-92D4-26B30DACBD00}" srcOrd="28" destOrd="0" presId="urn:microsoft.com/office/officeart/2005/8/layout/list1"/>
    <dgm:cxn modelId="{7C574761-5033-467F-9D2C-C98B18C4CB67}" type="presParOf" srcId="{D27663EB-C678-4D1C-92D4-26B30DACBD00}" destId="{00919B79-5066-4FD9-A226-8DACFECE9D00}" srcOrd="0" destOrd="0" presId="urn:microsoft.com/office/officeart/2005/8/layout/list1"/>
    <dgm:cxn modelId="{97C4840F-CBF8-408F-8BE5-5D42BC1B11F2}" type="presParOf" srcId="{D27663EB-C678-4D1C-92D4-26B30DACBD00}" destId="{5DB710A8-979A-4FAA-AAD1-1F9FA406A751}" srcOrd="1" destOrd="0" presId="urn:microsoft.com/office/officeart/2005/8/layout/list1"/>
    <dgm:cxn modelId="{06FE54DC-A6C5-4592-B1E8-3EB1326D2929}" type="presParOf" srcId="{CA3ABB87-B2C6-4B89-BBEA-D92B96C811DD}" destId="{CE0944B8-68E3-41D6-8054-362E5D202707}" srcOrd="29" destOrd="0" presId="urn:microsoft.com/office/officeart/2005/8/layout/list1"/>
    <dgm:cxn modelId="{E320FAB6-32EA-42F7-9382-30788FB097B7}" type="presParOf" srcId="{CA3ABB87-B2C6-4B89-BBEA-D92B96C811DD}" destId="{9A2F936D-790E-4AFA-91BF-5553212FDD88}"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C7525D-4A47-40C6-A359-8BFEC70596D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F4215F92-3CA1-4AA2-B4D6-18E049E9D09B}">
      <dgm:prSet phldrT="[文本]"/>
      <dgm:spPr/>
      <dgm:t>
        <a:bodyPr/>
        <a:lstStyle/>
        <a:p>
          <a:r>
            <a:rPr lang="en-US" altLang="zh-CN" dirty="0" smtClean="0"/>
            <a:t>C</a:t>
          </a:r>
          <a:r>
            <a:rPr lang="zh-CN" altLang="en-US" dirty="0" smtClean="0"/>
            <a:t>语言中的头文件是什么意思呢 头文件的后缀是</a:t>
          </a:r>
          <a:r>
            <a:rPr lang="en-US" altLang="zh-CN" dirty="0" smtClean="0"/>
            <a:t>.h</a:t>
          </a:r>
          <a:r>
            <a:rPr lang="zh-CN" altLang="en-US" dirty="0" smtClean="0"/>
            <a:t>，头文件中一般存放一些定义，很少作实际的运算。头文件的好处是，可以通用。如一些都用得上的定义，可以让其他文件来调用它，这样就节省了代码量，并且带来了方便，</a:t>
          </a:r>
          <a:r>
            <a:rPr lang="en-US" altLang="zh-CN" dirty="0" smtClean="0"/>
            <a:t>h</a:t>
          </a:r>
          <a:r>
            <a:rPr lang="zh-CN" altLang="en-US" dirty="0" smtClean="0"/>
            <a:t>就是</a:t>
          </a:r>
          <a:r>
            <a:rPr lang="en-US" altLang="zh-CN" dirty="0" smtClean="0"/>
            <a:t>head(</a:t>
          </a:r>
          <a:r>
            <a:rPr lang="zh-CN" altLang="en-US" dirty="0" smtClean="0"/>
            <a:t>头</a:t>
          </a:r>
          <a:r>
            <a:rPr lang="en-US" altLang="zh-CN" dirty="0" smtClean="0"/>
            <a:t>)</a:t>
          </a:r>
          <a:r>
            <a:rPr lang="zh-CN" altLang="en-US" dirty="0" smtClean="0"/>
            <a:t>的简称</a:t>
          </a:r>
          <a:endParaRPr lang="zh-CN" altLang="en-US" dirty="0"/>
        </a:p>
      </dgm:t>
    </dgm:pt>
    <dgm:pt modelId="{A5C8D942-62D7-417E-ABBD-95A3F367D45B}" type="parTrans" cxnId="{3E075040-088A-4E89-AE84-2C3D82411AB2}">
      <dgm:prSet/>
      <dgm:spPr/>
      <dgm:t>
        <a:bodyPr/>
        <a:lstStyle/>
        <a:p>
          <a:endParaRPr lang="zh-CN" altLang="en-US"/>
        </a:p>
      </dgm:t>
    </dgm:pt>
    <dgm:pt modelId="{38F03224-F4AA-4204-B2F1-22A703C312B9}" type="sibTrans" cxnId="{3E075040-088A-4E89-AE84-2C3D82411AB2}">
      <dgm:prSet/>
      <dgm:spPr/>
      <dgm:t>
        <a:bodyPr/>
        <a:lstStyle/>
        <a:p>
          <a:endParaRPr lang="zh-CN" altLang="en-US"/>
        </a:p>
      </dgm:t>
    </dgm:pt>
    <dgm:pt modelId="{98D9275A-3207-48FC-8858-18E4C9F19EFE}" type="pres">
      <dgm:prSet presAssocID="{A6C7525D-4A47-40C6-A359-8BFEC70596D6}" presName="linear" presStyleCnt="0">
        <dgm:presLayoutVars>
          <dgm:animLvl val="lvl"/>
          <dgm:resizeHandles val="exact"/>
        </dgm:presLayoutVars>
      </dgm:prSet>
      <dgm:spPr/>
      <dgm:t>
        <a:bodyPr/>
        <a:lstStyle/>
        <a:p>
          <a:endParaRPr lang="zh-CN" altLang="en-US"/>
        </a:p>
      </dgm:t>
    </dgm:pt>
    <dgm:pt modelId="{4CCC28EB-5973-464A-85F0-2AB923180432}" type="pres">
      <dgm:prSet presAssocID="{F4215F92-3CA1-4AA2-B4D6-18E049E9D09B}" presName="parentText" presStyleLbl="node1" presStyleIdx="0" presStyleCnt="1">
        <dgm:presLayoutVars>
          <dgm:chMax val="0"/>
          <dgm:bulletEnabled val="1"/>
        </dgm:presLayoutVars>
      </dgm:prSet>
      <dgm:spPr/>
      <dgm:t>
        <a:bodyPr/>
        <a:lstStyle/>
        <a:p>
          <a:endParaRPr lang="zh-CN" altLang="en-US"/>
        </a:p>
      </dgm:t>
    </dgm:pt>
  </dgm:ptLst>
  <dgm:cxnLst>
    <dgm:cxn modelId="{7337696F-FA6D-439B-8EED-7C78B77FFA87}" type="presOf" srcId="{A6C7525D-4A47-40C6-A359-8BFEC70596D6}" destId="{98D9275A-3207-48FC-8858-18E4C9F19EFE}" srcOrd="0" destOrd="0" presId="urn:microsoft.com/office/officeart/2005/8/layout/vList2"/>
    <dgm:cxn modelId="{3E075040-088A-4E89-AE84-2C3D82411AB2}" srcId="{A6C7525D-4A47-40C6-A359-8BFEC70596D6}" destId="{F4215F92-3CA1-4AA2-B4D6-18E049E9D09B}" srcOrd="0" destOrd="0" parTransId="{A5C8D942-62D7-417E-ABBD-95A3F367D45B}" sibTransId="{38F03224-F4AA-4204-B2F1-22A703C312B9}"/>
    <dgm:cxn modelId="{367AFC33-962E-4D0F-BC68-4B43B89214F7}" type="presOf" srcId="{F4215F92-3CA1-4AA2-B4D6-18E049E9D09B}" destId="{4CCC28EB-5973-464A-85F0-2AB923180432}" srcOrd="0" destOrd="0" presId="urn:microsoft.com/office/officeart/2005/8/layout/vList2"/>
    <dgm:cxn modelId="{C4F69969-65B4-4C67-9939-382538A7D93D}" type="presParOf" srcId="{98D9275A-3207-48FC-8858-18E4C9F19EFE}" destId="{4CCC28EB-5973-464A-85F0-2AB92318043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D81A0C-308D-48C3-8CC7-B514774FE84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99DD928D-44F3-42B7-AF73-178B41E950A9}">
      <dgm:prSet phldrT="[文本]"/>
      <dgm:spPr/>
      <dgm:t>
        <a:bodyPr/>
        <a:lstStyle/>
        <a:p>
          <a:r>
            <a:rPr lang="en-US" altLang="zh-CN" dirty="0" smtClean="0">
              <a:ea typeface="宋体" pitchFamily="2" charset="-122"/>
            </a:rPr>
            <a:t>Bug</a:t>
          </a:r>
          <a:r>
            <a:rPr lang="zh-CN" altLang="en-US" dirty="0" smtClean="0">
              <a:ea typeface="宋体" pitchFamily="2" charset="-122"/>
            </a:rPr>
            <a:t>的英文意思是臭虫，被引入到计算机领域，需要追溯到第一代计算机时代。当时的计算机是由许多真空管构成，需要利用大量的电力使真空管发光。某天，一只虫子爬进了其中的某只真空管中，计算机于是停止工作了。研究人员耗费很长时间，找来找去，一处地方一处地方排查，最后终于发现了这个虫子，取出虫子后，计算机就恢复了正常。于是</a:t>
          </a:r>
          <a:r>
            <a:rPr lang="en-US" altLang="zh-CN" dirty="0" smtClean="0">
              <a:ea typeface="宋体" pitchFamily="2" charset="-122"/>
            </a:rPr>
            <a:t>bug</a:t>
          </a:r>
          <a:r>
            <a:rPr lang="zh-CN" altLang="en-US" dirty="0" smtClean="0">
              <a:ea typeface="宋体" pitchFamily="2" charset="-122"/>
            </a:rPr>
            <a:t>这个词语就在计算机领域中代表了隐藏的错误、缺陷、漏洞或者问题。把排除错误的过程称为</a:t>
          </a:r>
          <a:r>
            <a:rPr lang="en-US" altLang="zh-CN" dirty="0" smtClean="0">
              <a:ea typeface="宋体" pitchFamily="2" charset="-122"/>
            </a:rPr>
            <a:t>debug</a:t>
          </a:r>
          <a:r>
            <a:rPr lang="zh-CN" altLang="en-US" dirty="0" smtClean="0">
              <a:ea typeface="宋体" pitchFamily="2" charset="-122"/>
            </a:rPr>
            <a:t>。</a:t>
          </a:r>
          <a:endParaRPr lang="zh-CN" altLang="en-US" dirty="0"/>
        </a:p>
      </dgm:t>
    </dgm:pt>
    <dgm:pt modelId="{2F59E95C-1F94-4FA5-ABC6-CFB1E1941851}" type="parTrans" cxnId="{65B1DD8F-A291-438A-9139-4D82D9FDB310}">
      <dgm:prSet/>
      <dgm:spPr/>
      <dgm:t>
        <a:bodyPr/>
        <a:lstStyle/>
        <a:p>
          <a:endParaRPr lang="zh-CN" altLang="en-US"/>
        </a:p>
      </dgm:t>
    </dgm:pt>
    <dgm:pt modelId="{D72D5E96-B721-41A4-98EF-DD621DCBCE0C}" type="sibTrans" cxnId="{65B1DD8F-A291-438A-9139-4D82D9FDB310}">
      <dgm:prSet/>
      <dgm:spPr/>
      <dgm:t>
        <a:bodyPr/>
        <a:lstStyle/>
        <a:p>
          <a:endParaRPr lang="zh-CN" altLang="en-US"/>
        </a:p>
      </dgm:t>
    </dgm:pt>
    <dgm:pt modelId="{7B340911-ABD3-49A3-81CB-D4E76B20AA38}">
      <dgm:prSet/>
      <dgm:spPr/>
      <dgm:t>
        <a:bodyPr/>
        <a:lstStyle/>
        <a:p>
          <a:r>
            <a:rPr lang="zh-CN" altLang="en-US" dirty="0" smtClean="0">
              <a:ea typeface="宋体" pitchFamily="2" charset="-122"/>
            </a:rPr>
            <a:t>断点是为了方便程序员在调试过程中观察程序内部各状态而专门设置的一种调试手段。也就是在调试模式下运行程序过程中，当程序语句运行到设置的断点后，暂停程序运行，但是程序当时的内存、寄存器、上下文环境等数据都被保持，并且在源代码编辑器中指示出当前停留在代码的哪一行。然后程序员就可以不慌不忙利用调试器查看程序内部状态。</a:t>
          </a:r>
        </a:p>
      </dgm:t>
    </dgm:pt>
    <dgm:pt modelId="{D7BFD772-3940-45B4-ACFD-29BE5700E946}" type="parTrans" cxnId="{A01684DB-228E-41D5-AD63-AF5DBDCEBE93}">
      <dgm:prSet/>
      <dgm:spPr/>
      <dgm:t>
        <a:bodyPr/>
        <a:lstStyle/>
        <a:p>
          <a:endParaRPr lang="zh-CN" altLang="en-US"/>
        </a:p>
      </dgm:t>
    </dgm:pt>
    <dgm:pt modelId="{7B7B3795-DD81-485E-B6CA-4BBCD7D7947E}" type="sibTrans" cxnId="{A01684DB-228E-41D5-AD63-AF5DBDCEBE93}">
      <dgm:prSet/>
      <dgm:spPr/>
      <dgm:t>
        <a:bodyPr/>
        <a:lstStyle/>
        <a:p>
          <a:endParaRPr lang="zh-CN" altLang="en-US"/>
        </a:p>
      </dgm:t>
    </dgm:pt>
    <dgm:pt modelId="{EA3BE426-7A54-4914-B525-4F65DC327639}" type="pres">
      <dgm:prSet presAssocID="{F7D81A0C-308D-48C3-8CC7-B514774FE845}" presName="linear" presStyleCnt="0">
        <dgm:presLayoutVars>
          <dgm:animLvl val="lvl"/>
          <dgm:resizeHandles val="exact"/>
        </dgm:presLayoutVars>
      </dgm:prSet>
      <dgm:spPr/>
      <dgm:t>
        <a:bodyPr/>
        <a:lstStyle/>
        <a:p>
          <a:endParaRPr lang="zh-CN" altLang="en-US"/>
        </a:p>
      </dgm:t>
    </dgm:pt>
    <dgm:pt modelId="{AE7FDF56-2E99-496D-84D6-2E5E244A979E}" type="pres">
      <dgm:prSet presAssocID="{99DD928D-44F3-42B7-AF73-178B41E950A9}" presName="parentText" presStyleLbl="node1" presStyleIdx="0" presStyleCnt="2">
        <dgm:presLayoutVars>
          <dgm:chMax val="0"/>
          <dgm:bulletEnabled val="1"/>
        </dgm:presLayoutVars>
      </dgm:prSet>
      <dgm:spPr/>
      <dgm:t>
        <a:bodyPr/>
        <a:lstStyle/>
        <a:p>
          <a:endParaRPr lang="zh-CN" altLang="en-US"/>
        </a:p>
      </dgm:t>
    </dgm:pt>
    <dgm:pt modelId="{E268B219-57D4-406B-BB87-6F96D4F86C7F}" type="pres">
      <dgm:prSet presAssocID="{D72D5E96-B721-41A4-98EF-DD621DCBCE0C}" presName="spacer" presStyleCnt="0"/>
      <dgm:spPr/>
    </dgm:pt>
    <dgm:pt modelId="{4ABBCD6A-84CD-4C0F-8764-C87D81413355}" type="pres">
      <dgm:prSet presAssocID="{7B340911-ABD3-49A3-81CB-D4E76B20AA38}" presName="parentText" presStyleLbl="node1" presStyleIdx="1" presStyleCnt="2">
        <dgm:presLayoutVars>
          <dgm:chMax val="0"/>
          <dgm:bulletEnabled val="1"/>
        </dgm:presLayoutVars>
      </dgm:prSet>
      <dgm:spPr/>
      <dgm:t>
        <a:bodyPr/>
        <a:lstStyle/>
        <a:p>
          <a:endParaRPr lang="zh-CN" altLang="en-US"/>
        </a:p>
      </dgm:t>
    </dgm:pt>
  </dgm:ptLst>
  <dgm:cxnLst>
    <dgm:cxn modelId="{11874DCD-53B8-485D-88F3-235A8E5C2D0F}" type="presOf" srcId="{F7D81A0C-308D-48C3-8CC7-B514774FE845}" destId="{EA3BE426-7A54-4914-B525-4F65DC327639}" srcOrd="0" destOrd="0" presId="urn:microsoft.com/office/officeart/2005/8/layout/vList2"/>
    <dgm:cxn modelId="{1F9F5ED3-A24A-4070-A93C-8C2760B2FBBE}" type="presOf" srcId="{99DD928D-44F3-42B7-AF73-178B41E950A9}" destId="{AE7FDF56-2E99-496D-84D6-2E5E244A979E}" srcOrd="0" destOrd="0" presId="urn:microsoft.com/office/officeart/2005/8/layout/vList2"/>
    <dgm:cxn modelId="{65B1DD8F-A291-438A-9139-4D82D9FDB310}" srcId="{F7D81A0C-308D-48C3-8CC7-B514774FE845}" destId="{99DD928D-44F3-42B7-AF73-178B41E950A9}" srcOrd="0" destOrd="0" parTransId="{2F59E95C-1F94-4FA5-ABC6-CFB1E1941851}" sibTransId="{D72D5E96-B721-41A4-98EF-DD621DCBCE0C}"/>
    <dgm:cxn modelId="{A01684DB-228E-41D5-AD63-AF5DBDCEBE93}" srcId="{F7D81A0C-308D-48C3-8CC7-B514774FE845}" destId="{7B340911-ABD3-49A3-81CB-D4E76B20AA38}" srcOrd="1" destOrd="0" parTransId="{D7BFD772-3940-45B4-ACFD-29BE5700E946}" sibTransId="{7B7B3795-DD81-485E-B6CA-4BBCD7D7947E}"/>
    <dgm:cxn modelId="{EE61DB15-0A26-423A-A083-785138110997}" type="presOf" srcId="{7B340911-ABD3-49A3-81CB-D4E76B20AA38}" destId="{4ABBCD6A-84CD-4C0F-8764-C87D81413355}" srcOrd="0" destOrd="0" presId="urn:microsoft.com/office/officeart/2005/8/layout/vList2"/>
    <dgm:cxn modelId="{CD17E793-D7A8-423A-82F9-054AB0F85153}" type="presParOf" srcId="{EA3BE426-7A54-4914-B525-4F65DC327639}" destId="{AE7FDF56-2E99-496D-84D6-2E5E244A979E}" srcOrd="0" destOrd="0" presId="urn:microsoft.com/office/officeart/2005/8/layout/vList2"/>
    <dgm:cxn modelId="{65477021-4167-402A-9A99-3A691C2B3EBA}" type="presParOf" srcId="{EA3BE426-7A54-4914-B525-4F65DC327639}" destId="{E268B219-57D4-406B-BB87-6F96D4F86C7F}" srcOrd="1" destOrd="0" presId="urn:microsoft.com/office/officeart/2005/8/layout/vList2"/>
    <dgm:cxn modelId="{FBF61ECA-7329-4107-B9F1-DF6362889C23}" type="presParOf" srcId="{EA3BE426-7A54-4914-B525-4F65DC327639}" destId="{4ABBCD6A-84CD-4C0F-8764-C87D8141335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44EC69-47DA-45CF-BC7F-7507BB6435AA}"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zh-CN" altLang="en-US"/>
        </a:p>
      </dgm:t>
    </dgm:pt>
    <dgm:pt modelId="{D31D6C80-33E6-4553-8F5A-AC66182B4410}">
      <dgm:prSet phldrT="[文本]"/>
      <dgm:spPr/>
      <dgm:t>
        <a:bodyPr/>
        <a:lstStyle/>
        <a:p>
          <a:r>
            <a:rPr lang="en-US" altLang="zh-CN" dirty="0" smtClean="0"/>
            <a:t>·</a:t>
          </a:r>
          <a:r>
            <a:rPr lang="zh-CN" altLang="en-US" dirty="0" smtClean="0"/>
            <a:t>学习</a:t>
          </a:r>
          <a:r>
            <a:rPr lang="en-US" altLang="zh-CN" dirty="0" smtClean="0"/>
            <a:t>C</a:t>
          </a:r>
          <a:r>
            <a:rPr lang="zh-CN" altLang="en-US" dirty="0" smtClean="0"/>
            <a:t>语言中的所有“单词”，即关键字的含义和用法；</a:t>
          </a:r>
          <a:endParaRPr lang="zh-CN" altLang="en-US" dirty="0"/>
        </a:p>
      </dgm:t>
    </dgm:pt>
    <dgm:pt modelId="{3FD5D540-2C12-4BC3-AD6B-06D2CB475770}" type="parTrans" cxnId="{EE57A897-2A6E-41BC-A09B-0853408DBDEF}">
      <dgm:prSet/>
      <dgm:spPr/>
      <dgm:t>
        <a:bodyPr/>
        <a:lstStyle/>
        <a:p>
          <a:endParaRPr lang="zh-CN" altLang="en-US"/>
        </a:p>
      </dgm:t>
    </dgm:pt>
    <dgm:pt modelId="{A0C568E2-B7B2-41B5-8690-BC17D07079A7}" type="sibTrans" cxnId="{EE57A897-2A6E-41BC-A09B-0853408DBDEF}">
      <dgm:prSet/>
      <dgm:spPr/>
      <dgm:t>
        <a:bodyPr/>
        <a:lstStyle/>
        <a:p>
          <a:endParaRPr lang="zh-CN" altLang="en-US"/>
        </a:p>
      </dgm:t>
    </dgm:pt>
    <dgm:pt modelId="{1C32DE03-E973-48CB-BA4E-23E7035412FC}">
      <dgm:prSet/>
      <dgm:spPr/>
      <dgm:t>
        <a:bodyPr/>
        <a:lstStyle/>
        <a:p>
          <a:r>
            <a:rPr lang="en-US" altLang="zh-CN" dirty="0" smtClean="0"/>
            <a:t>·</a:t>
          </a:r>
          <a:r>
            <a:rPr lang="zh-CN" altLang="en-US" dirty="0" smtClean="0"/>
            <a:t>学习通过这些“单词”组成的词语与短语的含义，以及通过“单词”组成短语的方法；</a:t>
          </a:r>
          <a:endParaRPr lang="zh-CN" altLang="en-US" dirty="0"/>
        </a:p>
      </dgm:t>
    </dgm:pt>
    <dgm:pt modelId="{1139D282-1D9C-4123-937B-6123AD288A90}" type="parTrans" cxnId="{A6F5B1B3-9790-4A41-A87A-B4E4AE63446D}">
      <dgm:prSet/>
      <dgm:spPr/>
      <dgm:t>
        <a:bodyPr/>
        <a:lstStyle/>
        <a:p>
          <a:endParaRPr lang="zh-CN" altLang="en-US"/>
        </a:p>
      </dgm:t>
    </dgm:pt>
    <dgm:pt modelId="{CBB55A0C-DB46-4FFB-AC57-809D15FB4097}" type="sibTrans" cxnId="{A6F5B1B3-9790-4A41-A87A-B4E4AE63446D}">
      <dgm:prSet/>
      <dgm:spPr/>
      <dgm:t>
        <a:bodyPr/>
        <a:lstStyle/>
        <a:p>
          <a:endParaRPr lang="zh-CN" altLang="en-US"/>
        </a:p>
      </dgm:t>
    </dgm:pt>
    <dgm:pt modelId="{5019DB55-E6B9-493E-A28A-9D86C9C251F2}">
      <dgm:prSet/>
      <dgm:spPr/>
      <dgm:t>
        <a:bodyPr/>
        <a:lstStyle/>
        <a:p>
          <a:r>
            <a:rPr lang="en-US" altLang="zh-CN" dirty="0" smtClean="0"/>
            <a:t>·</a:t>
          </a:r>
          <a:r>
            <a:rPr lang="zh-CN" altLang="en-US" dirty="0" smtClean="0"/>
            <a:t>学习</a:t>
          </a:r>
          <a:r>
            <a:rPr lang="en-US" altLang="zh-CN" dirty="0" smtClean="0"/>
            <a:t>C</a:t>
          </a:r>
          <a:r>
            <a:rPr lang="zh-CN" altLang="en-US" dirty="0" smtClean="0"/>
            <a:t>语言语句的基本句型、语法特点和使用场合，使用 方法；</a:t>
          </a:r>
          <a:endParaRPr lang="zh-CN" altLang="en-US" dirty="0"/>
        </a:p>
      </dgm:t>
    </dgm:pt>
    <dgm:pt modelId="{F30C1494-682C-4043-9A5F-1B2551710D19}" type="parTrans" cxnId="{F776F0EE-0487-4DCB-B025-E6DAB48A784F}">
      <dgm:prSet/>
      <dgm:spPr/>
      <dgm:t>
        <a:bodyPr/>
        <a:lstStyle/>
        <a:p>
          <a:endParaRPr lang="zh-CN" altLang="en-US"/>
        </a:p>
      </dgm:t>
    </dgm:pt>
    <dgm:pt modelId="{3A40CE2B-C6D5-49E1-9E6D-B769B00D6B61}" type="sibTrans" cxnId="{F776F0EE-0487-4DCB-B025-E6DAB48A784F}">
      <dgm:prSet/>
      <dgm:spPr/>
      <dgm:t>
        <a:bodyPr/>
        <a:lstStyle/>
        <a:p>
          <a:endParaRPr lang="zh-CN" altLang="en-US"/>
        </a:p>
      </dgm:t>
    </dgm:pt>
    <dgm:pt modelId="{73A737B7-E678-42DD-AC96-B63481D291F6}">
      <dgm:prSet/>
      <dgm:spPr/>
      <dgm:t>
        <a:bodyPr/>
        <a:lstStyle/>
        <a:p>
          <a:r>
            <a:rPr lang="en-US" altLang="zh-CN" dirty="0" smtClean="0"/>
            <a:t>·</a:t>
          </a:r>
          <a:r>
            <a:rPr lang="zh-CN" altLang="en-US" dirty="0" smtClean="0"/>
            <a:t>学习文章即程序的写法，包括根据题目进行分析，段落 组织（函数，模块划分），句型应用等。</a:t>
          </a:r>
          <a:endParaRPr lang="zh-CN" altLang="en-US" dirty="0"/>
        </a:p>
      </dgm:t>
    </dgm:pt>
    <dgm:pt modelId="{8CD1E3BF-8122-419B-A094-1924B13EE6B1}" type="parTrans" cxnId="{0888973E-DF3C-4C13-9ED5-1F77BA85846E}">
      <dgm:prSet/>
      <dgm:spPr/>
      <dgm:t>
        <a:bodyPr/>
        <a:lstStyle/>
        <a:p>
          <a:endParaRPr lang="zh-CN" altLang="en-US"/>
        </a:p>
      </dgm:t>
    </dgm:pt>
    <dgm:pt modelId="{17511ED1-9C57-4061-94BE-6D6C6BDA1799}" type="sibTrans" cxnId="{0888973E-DF3C-4C13-9ED5-1F77BA85846E}">
      <dgm:prSet/>
      <dgm:spPr/>
      <dgm:t>
        <a:bodyPr/>
        <a:lstStyle/>
        <a:p>
          <a:endParaRPr lang="zh-CN" altLang="en-US"/>
        </a:p>
      </dgm:t>
    </dgm:pt>
    <dgm:pt modelId="{10992950-865B-4C45-941C-0E8B440E49D8}">
      <dgm:prSet/>
      <dgm:spPr/>
      <dgm:t>
        <a:bodyPr/>
        <a:lstStyle/>
        <a:p>
          <a:r>
            <a:rPr lang="en-US" altLang="zh-CN" dirty="0" smtClean="0"/>
            <a:t>·</a:t>
          </a:r>
          <a:r>
            <a:rPr lang="zh-CN" altLang="en-US" dirty="0" smtClean="0"/>
            <a:t>按照要求编写合格的</a:t>
          </a:r>
          <a:r>
            <a:rPr lang="en-US" altLang="zh-CN" dirty="0" smtClean="0"/>
            <a:t>C</a:t>
          </a:r>
          <a:r>
            <a:rPr lang="zh-CN" altLang="en-US" dirty="0" smtClean="0"/>
            <a:t>语言程序</a:t>
          </a:r>
          <a:endParaRPr lang="zh-CN" altLang="en-US" dirty="0"/>
        </a:p>
      </dgm:t>
    </dgm:pt>
    <dgm:pt modelId="{E5C5B72C-ECEE-424D-9BAC-C32B77806837}" type="parTrans" cxnId="{DD5074F5-F3D9-4C68-AD37-908F390960CA}">
      <dgm:prSet/>
      <dgm:spPr/>
      <dgm:t>
        <a:bodyPr/>
        <a:lstStyle/>
        <a:p>
          <a:endParaRPr lang="zh-CN" altLang="en-US"/>
        </a:p>
      </dgm:t>
    </dgm:pt>
    <dgm:pt modelId="{3FF93075-1A2B-410C-96A9-3FAF37DC033D}" type="sibTrans" cxnId="{DD5074F5-F3D9-4C68-AD37-908F390960CA}">
      <dgm:prSet/>
      <dgm:spPr/>
      <dgm:t>
        <a:bodyPr/>
        <a:lstStyle/>
        <a:p>
          <a:endParaRPr lang="zh-CN" altLang="en-US"/>
        </a:p>
      </dgm:t>
    </dgm:pt>
    <dgm:pt modelId="{9D848BA0-0AAE-4274-9DB8-BE2A3741B9CF}" type="pres">
      <dgm:prSet presAssocID="{4544EC69-47DA-45CF-BC7F-7507BB6435AA}" presName="linear" presStyleCnt="0">
        <dgm:presLayoutVars>
          <dgm:dir/>
          <dgm:animLvl val="lvl"/>
          <dgm:resizeHandles val="exact"/>
        </dgm:presLayoutVars>
      </dgm:prSet>
      <dgm:spPr/>
      <dgm:t>
        <a:bodyPr/>
        <a:lstStyle/>
        <a:p>
          <a:endParaRPr lang="zh-CN" altLang="en-US"/>
        </a:p>
      </dgm:t>
    </dgm:pt>
    <dgm:pt modelId="{50FEA378-E11C-46C5-AEA3-35DCE89D92A0}" type="pres">
      <dgm:prSet presAssocID="{D31D6C80-33E6-4553-8F5A-AC66182B4410}" presName="parentLin" presStyleCnt="0"/>
      <dgm:spPr/>
    </dgm:pt>
    <dgm:pt modelId="{861B3B0F-DF0E-4B06-A89E-489F9B7D6901}" type="pres">
      <dgm:prSet presAssocID="{D31D6C80-33E6-4553-8F5A-AC66182B4410}" presName="parentLeftMargin" presStyleLbl="node1" presStyleIdx="0" presStyleCnt="5"/>
      <dgm:spPr/>
      <dgm:t>
        <a:bodyPr/>
        <a:lstStyle/>
        <a:p>
          <a:endParaRPr lang="zh-CN" altLang="en-US"/>
        </a:p>
      </dgm:t>
    </dgm:pt>
    <dgm:pt modelId="{5F158412-860B-4438-847D-40DC84408AB1}" type="pres">
      <dgm:prSet presAssocID="{D31D6C80-33E6-4553-8F5A-AC66182B4410}" presName="parentText" presStyleLbl="node1" presStyleIdx="0" presStyleCnt="5" custScaleX="142857">
        <dgm:presLayoutVars>
          <dgm:chMax val="0"/>
          <dgm:bulletEnabled val="1"/>
        </dgm:presLayoutVars>
      </dgm:prSet>
      <dgm:spPr/>
      <dgm:t>
        <a:bodyPr/>
        <a:lstStyle/>
        <a:p>
          <a:endParaRPr lang="zh-CN" altLang="en-US"/>
        </a:p>
      </dgm:t>
    </dgm:pt>
    <dgm:pt modelId="{B551358D-BEE4-46DB-AA7B-D06CB71038F3}" type="pres">
      <dgm:prSet presAssocID="{D31D6C80-33E6-4553-8F5A-AC66182B4410}" presName="negativeSpace" presStyleCnt="0"/>
      <dgm:spPr/>
    </dgm:pt>
    <dgm:pt modelId="{B2108A52-0E03-46F8-B63E-F9928E147CCB}" type="pres">
      <dgm:prSet presAssocID="{D31D6C80-33E6-4553-8F5A-AC66182B4410}" presName="childText" presStyleLbl="conFgAcc1" presStyleIdx="0" presStyleCnt="5">
        <dgm:presLayoutVars>
          <dgm:bulletEnabled val="1"/>
        </dgm:presLayoutVars>
      </dgm:prSet>
      <dgm:spPr/>
    </dgm:pt>
    <dgm:pt modelId="{D17F3146-42A7-4E14-A934-DBEBC107E84A}" type="pres">
      <dgm:prSet presAssocID="{A0C568E2-B7B2-41B5-8690-BC17D07079A7}" presName="spaceBetweenRectangles" presStyleCnt="0"/>
      <dgm:spPr/>
    </dgm:pt>
    <dgm:pt modelId="{70568800-0CFA-4895-941E-7CBAD04A4C7E}" type="pres">
      <dgm:prSet presAssocID="{1C32DE03-E973-48CB-BA4E-23E7035412FC}" presName="parentLin" presStyleCnt="0"/>
      <dgm:spPr/>
    </dgm:pt>
    <dgm:pt modelId="{FCF2AF12-97CC-4A23-ACA3-8D62B8870D15}" type="pres">
      <dgm:prSet presAssocID="{1C32DE03-E973-48CB-BA4E-23E7035412FC}" presName="parentLeftMargin" presStyleLbl="node1" presStyleIdx="0" presStyleCnt="5"/>
      <dgm:spPr/>
      <dgm:t>
        <a:bodyPr/>
        <a:lstStyle/>
        <a:p>
          <a:endParaRPr lang="zh-CN" altLang="en-US"/>
        </a:p>
      </dgm:t>
    </dgm:pt>
    <dgm:pt modelId="{6ECCED78-8CF9-4578-8B57-EF5D0D467F95}" type="pres">
      <dgm:prSet presAssocID="{1C32DE03-E973-48CB-BA4E-23E7035412FC}" presName="parentText" presStyleLbl="node1" presStyleIdx="1" presStyleCnt="5" custScaleX="142857">
        <dgm:presLayoutVars>
          <dgm:chMax val="0"/>
          <dgm:bulletEnabled val="1"/>
        </dgm:presLayoutVars>
      </dgm:prSet>
      <dgm:spPr/>
      <dgm:t>
        <a:bodyPr/>
        <a:lstStyle/>
        <a:p>
          <a:endParaRPr lang="zh-CN" altLang="en-US"/>
        </a:p>
      </dgm:t>
    </dgm:pt>
    <dgm:pt modelId="{5AAE37EA-5C75-4341-B970-8D4E58B86D59}" type="pres">
      <dgm:prSet presAssocID="{1C32DE03-E973-48CB-BA4E-23E7035412FC}" presName="negativeSpace" presStyleCnt="0"/>
      <dgm:spPr/>
    </dgm:pt>
    <dgm:pt modelId="{1E0AF1C7-6426-4A25-8701-94C5105EF329}" type="pres">
      <dgm:prSet presAssocID="{1C32DE03-E973-48CB-BA4E-23E7035412FC}" presName="childText" presStyleLbl="conFgAcc1" presStyleIdx="1" presStyleCnt="5">
        <dgm:presLayoutVars>
          <dgm:bulletEnabled val="1"/>
        </dgm:presLayoutVars>
      </dgm:prSet>
      <dgm:spPr/>
    </dgm:pt>
    <dgm:pt modelId="{1261BA64-BF84-44CD-84AF-21E32068A9D2}" type="pres">
      <dgm:prSet presAssocID="{CBB55A0C-DB46-4FFB-AC57-809D15FB4097}" presName="spaceBetweenRectangles" presStyleCnt="0"/>
      <dgm:spPr/>
    </dgm:pt>
    <dgm:pt modelId="{3EF0CA0D-1444-4616-9307-C84C2281BF79}" type="pres">
      <dgm:prSet presAssocID="{5019DB55-E6B9-493E-A28A-9D86C9C251F2}" presName="parentLin" presStyleCnt="0"/>
      <dgm:spPr/>
    </dgm:pt>
    <dgm:pt modelId="{7EE7442B-E6CC-404A-A212-A5C3B9BD01FB}" type="pres">
      <dgm:prSet presAssocID="{5019DB55-E6B9-493E-A28A-9D86C9C251F2}" presName="parentLeftMargin" presStyleLbl="node1" presStyleIdx="1" presStyleCnt="5"/>
      <dgm:spPr/>
      <dgm:t>
        <a:bodyPr/>
        <a:lstStyle/>
        <a:p>
          <a:endParaRPr lang="zh-CN" altLang="en-US"/>
        </a:p>
      </dgm:t>
    </dgm:pt>
    <dgm:pt modelId="{7FF54EDC-92E8-4A64-87D2-3D7287B39728}" type="pres">
      <dgm:prSet presAssocID="{5019DB55-E6B9-493E-A28A-9D86C9C251F2}" presName="parentText" presStyleLbl="node1" presStyleIdx="2" presStyleCnt="5" custScaleX="142857">
        <dgm:presLayoutVars>
          <dgm:chMax val="0"/>
          <dgm:bulletEnabled val="1"/>
        </dgm:presLayoutVars>
      </dgm:prSet>
      <dgm:spPr/>
      <dgm:t>
        <a:bodyPr/>
        <a:lstStyle/>
        <a:p>
          <a:endParaRPr lang="zh-CN" altLang="en-US"/>
        </a:p>
      </dgm:t>
    </dgm:pt>
    <dgm:pt modelId="{8B4E0B5C-C9A0-4670-8930-ED61E57733E9}" type="pres">
      <dgm:prSet presAssocID="{5019DB55-E6B9-493E-A28A-9D86C9C251F2}" presName="negativeSpace" presStyleCnt="0"/>
      <dgm:spPr/>
    </dgm:pt>
    <dgm:pt modelId="{47C02DCA-7EC8-466D-8346-3635FAE0EAD2}" type="pres">
      <dgm:prSet presAssocID="{5019DB55-E6B9-493E-A28A-9D86C9C251F2}" presName="childText" presStyleLbl="conFgAcc1" presStyleIdx="2" presStyleCnt="5">
        <dgm:presLayoutVars>
          <dgm:bulletEnabled val="1"/>
        </dgm:presLayoutVars>
      </dgm:prSet>
      <dgm:spPr/>
    </dgm:pt>
    <dgm:pt modelId="{5632E52A-382A-4A09-B70F-D1BD8E7AACEB}" type="pres">
      <dgm:prSet presAssocID="{3A40CE2B-C6D5-49E1-9E6D-B769B00D6B61}" presName="spaceBetweenRectangles" presStyleCnt="0"/>
      <dgm:spPr/>
    </dgm:pt>
    <dgm:pt modelId="{A7D506A1-9547-4BC1-91AB-F03337A6A807}" type="pres">
      <dgm:prSet presAssocID="{73A737B7-E678-42DD-AC96-B63481D291F6}" presName="parentLin" presStyleCnt="0"/>
      <dgm:spPr/>
    </dgm:pt>
    <dgm:pt modelId="{45B5F4CB-373A-44A4-A5E1-BD01FDEF25A2}" type="pres">
      <dgm:prSet presAssocID="{73A737B7-E678-42DD-AC96-B63481D291F6}" presName="parentLeftMargin" presStyleLbl="node1" presStyleIdx="2" presStyleCnt="5"/>
      <dgm:spPr/>
      <dgm:t>
        <a:bodyPr/>
        <a:lstStyle/>
        <a:p>
          <a:endParaRPr lang="zh-CN" altLang="en-US"/>
        </a:p>
      </dgm:t>
    </dgm:pt>
    <dgm:pt modelId="{98AAA4C4-B0E2-4409-837C-0AAAD8C38A38}" type="pres">
      <dgm:prSet presAssocID="{73A737B7-E678-42DD-AC96-B63481D291F6}" presName="parentText" presStyleLbl="node1" presStyleIdx="3" presStyleCnt="5" custScaleX="142857">
        <dgm:presLayoutVars>
          <dgm:chMax val="0"/>
          <dgm:bulletEnabled val="1"/>
        </dgm:presLayoutVars>
      </dgm:prSet>
      <dgm:spPr/>
      <dgm:t>
        <a:bodyPr/>
        <a:lstStyle/>
        <a:p>
          <a:endParaRPr lang="zh-CN" altLang="en-US"/>
        </a:p>
      </dgm:t>
    </dgm:pt>
    <dgm:pt modelId="{EB8723EE-062F-4BD2-B75F-E1DD112E3772}" type="pres">
      <dgm:prSet presAssocID="{73A737B7-E678-42DD-AC96-B63481D291F6}" presName="negativeSpace" presStyleCnt="0"/>
      <dgm:spPr/>
    </dgm:pt>
    <dgm:pt modelId="{49799A33-EE47-4296-9ADD-4D0232593313}" type="pres">
      <dgm:prSet presAssocID="{73A737B7-E678-42DD-AC96-B63481D291F6}" presName="childText" presStyleLbl="conFgAcc1" presStyleIdx="3" presStyleCnt="5">
        <dgm:presLayoutVars>
          <dgm:bulletEnabled val="1"/>
        </dgm:presLayoutVars>
      </dgm:prSet>
      <dgm:spPr/>
    </dgm:pt>
    <dgm:pt modelId="{1400D0B9-6ACE-4C1F-9003-F828D5D5DEC4}" type="pres">
      <dgm:prSet presAssocID="{17511ED1-9C57-4061-94BE-6D6C6BDA1799}" presName="spaceBetweenRectangles" presStyleCnt="0"/>
      <dgm:spPr/>
    </dgm:pt>
    <dgm:pt modelId="{04539D20-A682-43C5-B5E4-7175E804ADE7}" type="pres">
      <dgm:prSet presAssocID="{10992950-865B-4C45-941C-0E8B440E49D8}" presName="parentLin" presStyleCnt="0"/>
      <dgm:spPr/>
    </dgm:pt>
    <dgm:pt modelId="{A66A251E-39FF-4C6D-8E3E-7DAE97424347}" type="pres">
      <dgm:prSet presAssocID="{10992950-865B-4C45-941C-0E8B440E49D8}" presName="parentLeftMargin" presStyleLbl="node1" presStyleIdx="3" presStyleCnt="5"/>
      <dgm:spPr/>
      <dgm:t>
        <a:bodyPr/>
        <a:lstStyle/>
        <a:p>
          <a:endParaRPr lang="zh-CN" altLang="en-US"/>
        </a:p>
      </dgm:t>
    </dgm:pt>
    <dgm:pt modelId="{3F91CCDF-AF40-460D-AFE1-FEFCFDD3CB5B}" type="pres">
      <dgm:prSet presAssocID="{10992950-865B-4C45-941C-0E8B440E49D8}" presName="parentText" presStyleLbl="node1" presStyleIdx="4" presStyleCnt="5" custScaleX="142857">
        <dgm:presLayoutVars>
          <dgm:chMax val="0"/>
          <dgm:bulletEnabled val="1"/>
        </dgm:presLayoutVars>
      </dgm:prSet>
      <dgm:spPr/>
      <dgm:t>
        <a:bodyPr/>
        <a:lstStyle/>
        <a:p>
          <a:endParaRPr lang="zh-CN" altLang="en-US"/>
        </a:p>
      </dgm:t>
    </dgm:pt>
    <dgm:pt modelId="{BE7C869A-3182-4B14-B51A-CA63774EC077}" type="pres">
      <dgm:prSet presAssocID="{10992950-865B-4C45-941C-0E8B440E49D8}" presName="negativeSpace" presStyleCnt="0"/>
      <dgm:spPr/>
    </dgm:pt>
    <dgm:pt modelId="{CE08D4E8-9F24-4BE9-885B-AC6D10496FD9}" type="pres">
      <dgm:prSet presAssocID="{10992950-865B-4C45-941C-0E8B440E49D8}" presName="childText" presStyleLbl="conFgAcc1" presStyleIdx="4" presStyleCnt="5">
        <dgm:presLayoutVars>
          <dgm:bulletEnabled val="1"/>
        </dgm:presLayoutVars>
      </dgm:prSet>
      <dgm:spPr/>
    </dgm:pt>
  </dgm:ptLst>
  <dgm:cxnLst>
    <dgm:cxn modelId="{56B962B7-B4AC-410E-9F02-4D3ABE2B9A8F}" type="presOf" srcId="{D31D6C80-33E6-4553-8F5A-AC66182B4410}" destId="{861B3B0F-DF0E-4B06-A89E-489F9B7D6901}" srcOrd="0" destOrd="0" presId="urn:microsoft.com/office/officeart/2005/8/layout/list1"/>
    <dgm:cxn modelId="{14ED24D5-8C30-4374-BA61-2F47E366D4C9}" type="presOf" srcId="{10992950-865B-4C45-941C-0E8B440E49D8}" destId="{A66A251E-39FF-4C6D-8E3E-7DAE97424347}" srcOrd="0" destOrd="0" presId="urn:microsoft.com/office/officeart/2005/8/layout/list1"/>
    <dgm:cxn modelId="{387D4DFF-86CC-4254-B862-412FE6F5434E}" type="presOf" srcId="{5019DB55-E6B9-493E-A28A-9D86C9C251F2}" destId="{7FF54EDC-92E8-4A64-87D2-3D7287B39728}" srcOrd="1" destOrd="0" presId="urn:microsoft.com/office/officeart/2005/8/layout/list1"/>
    <dgm:cxn modelId="{3E974759-8DB1-4E20-8186-55C3C968457D}" type="presOf" srcId="{5019DB55-E6B9-493E-A28A-9D86C9C251F2}" destId="{7EE7442B-E6CC-404A-A212-A5C3B9BD01FB}" srcOrd="0" destOrd="0" presId="urn:microsoft.com/office/officeart/2005/8/layout/list1"/>
    <dgm:cxn modelId="{2E7BD0FF-BAC7-4996-B60E-725656D4F411}" type="presOf" srcId="{D31D6C80-33E6-4553-8F5A-AC66182B4410}" destId="{5F158412-860B-4438-847D-40DC84408AB1}" srcOrd="1" destOrd="0" presId="urn:microsoft.com/office/officeart/2005/8/layout/list1"/>
    <dgm:cxn modelId="{B99DED4F-67B0-45D6-8AB8-701ECDE73248}" type="presOf" srcId="{73A737B7-E678-42DD-AC96-B63481D291F6}" destId="{98AAA4C4-B0E2-4409-837C-0AAAD8C38A38}" srcOrd="1" destOrd="0" presId="urn:microsoft.com/office/officeart/2005/8/layout/list1"/>
    <dgm:cxn modelId="{F776F0EE-0487-4DCB-B025-E6DAB48A784F}" srcId="{4544EC69-47DA-45CF-BC7F-7507BB6435AA}" destId="{5019DB55-E6B9-493E-A28A-9D86C9C251F2}" srcOrd="2" destOrd="0" parTransId="{F30C1494-682C-4043-9A5F-1B2551710D19}" sibTransId="{3A40CE2B-C6D5-49E1-9E6D-B769B00D6B61}"/>
    <dgm:cxn modelId="{0888973E-DF3C-4C13-9ED5-1F77BA85846E}" srcId="{4544EC69-47DA-45CF-BC7F-7507BB6435AA}" destId="{73A737B7-E678-42DD-AC96-B63481D291F6}" srcOrd="3" destOrd="0" parTransId="{8CD1E3BF-8122-419B-A094-1924B13EE6B1}" sibTransId="{17511ED1-9C57-4061-94BE-6D6C6BDA1799}"/>
    <dgm:cxn modelId="{DD5074F5-F3D9-4C68-AD37-908F390960CA}" srcId="{4544EC69-47DA-45CF-BC7F-7507BB6435AA}" destId="{10992950-865B-4C45-941C-0E8B440E49D8}" srcOrd="4" destOrd="0" parTransId="{E5C5B72C-ECEE-424D-9BAC-C32B77806837}" sibTransId="{3FF93075-1A2B-410C-96A9-3FAF37DC033D}"/>
    <dgm:cxn modelId="{B54CAE9C-1E0E-4654-9223-420A53D2DB54}" type="presOf" srcId="{4544EC69-47DA-45CF-BC7F-7507BB6435AA}" destId="{9D848BA0-0AAE-4274-9DB8-BE2A3741B9CF}" srcOrd="0" destOrd="0" presId="urn:microsoft.com/office/officeart/2005/8/layout/list1"/>
    <dgm:cxn modelId="{A6F5B1B3-9790-4A41-A87A-B4E4AE63446D}" srcId="{4544EC69-47DA-45CF-BC7F-7507BB6435AA}" destId="{1C32DE03-E973-48CB-BA4E-23E7035412FC}" srcOrd="1" destOrd="0" parTransId="{1139D282-1D9C-4123-937B-6123AD288A90}" sibTransId="{CBB55A0C-DB46-4FFB-AC57-809D15FB4097}"/>
    <dgm:cxn modelId="{C36DC648-9896-49A0-B4AD-BF5030250207}" type="presOf" srcId="{10992950-865B-4C45-941C-0E8B440E49D8}" destId="{3F91CCDF-AF40-460D-AFE1-FEFCFDD3CB5B}" srcOrd="1" destOrd="0" presId="urn:microsoft.com/office/officeart/2005/8/layout/list1"/>
    <dgm:cxn modelId="{F2437E90-1312-4FDB-8E62-8AEB993384C9}" type="presOf" srcId="{1C32DE03-E973-48CB-BA4E-23E7035412FC}" destId="{FCF2AF12-97CC-4A23-ACA3-8D62B8870D15}" srcOrd="0" destOrd="0" presId="urn:microsoft.com/office/officeart/2005/8/layout/list1"/>
    <dgm:cxn modelId="{A86CD976-137F-46D7-8332-8A446DCF6B1B}" type="presOf" srcId="{73A737B7-E678-42DD-AC96-B63481D291F6}" destId="{45B5F4CB-373A-44A4-A5E1-BD01FDEF25A2}" srcOrd="0" destOrd="0" presId="urn:microsoft.com/office/officeart/2005/8/layout/list1"/>
    <dgm:cxn modelId="{6F2E4E08-9CD6-4C1B-9AF1-7D227DC67478}" type="presOf" srcId="{1C32DE03-E973-48CB-BA4E-23E7035412FC}" destId="{6ECCED78-8CF9-4578-8B57-EF5D0D467F95}" srcOrd="1" destOrd="0" presId="urn:microsoft.com/office/officeart/2005/8/layout/list1"/>
    <dgm:cxn modelId="{EE57A897-2A6E-41BC-A09B-0853408DBDEF}" srcId="{4544EC69-47DA-45CF-BC7F-7507BB6435AA}" destId="{D31D6C80-33E6-4553-8F5A-AC66182B4410}" srcOrd="0" destOrd="0" parTransId="{3FD5D540-2C12-4BC3-AD6B-06D2CB475770}" sibTransId="{A0C568E2-B7B2-41B5-8690-BC17D07079A7}"/>
    <dgm:cxn modelId="{8488A512-BC7A-4685-AC23-4596CC77CA8C}" type="presParOf" srcId="{9D848BA0-0AAE-4274-9DB8-BE2A3741B9CF}" destId="{50FEA378-E11C-46C5-AEA3-35DCE89D92A0}" srcOrd="0" destOrd="0" presId="urn:microsoft.com/office/officeart/2005/8/layout/list1"/>
    <dgm:cxn modelId="{32C94E1A-19A3-41A1-9833-23F8265DF20B}" type="presParOf" srcId="{50FEA378-E11C-46C5-AEA3-35DCE89D92A0}" destId="{861B3B0F-DF0E-4B06-A89E-489F9B7D6901}" srcOrd="0" destOrd="0" presId="urn:microsoft.com/office/officeart/2005/8/layout/list1"/>
    <dgm:cxn modelId="{7A9BBD5F-079F-427E-BE7C-C46C51B99EF4}" type="presParOf" srcId="{50FEA378-E11C-46C5-AEA3-35DCE89D92A0}" destId="{5F158412-860B-4438-847D-40DC84408AB1}" srcOrd="1" destOrd="0" presId="urn:microsoft.com/office/officeart/2005/8/layout/list1"/>
    <dgm:cxn modelId="{EB3D98D6-CBC0-4466-B2A5-286E279AF7CF}" type="presParOf" srcId="{9D848BA0-0AAE-4274-9DB8-BE2A3741B9CF}" destId="{B551358D-BEE4-46DB-AA7B-D06CB71038F3}" srcOrd="1" destOrd="0" presId="urn:microsoft.com/office/officeart/2005/8/layout/list1"/>
    <dgm:cxn modelId="{FB22F7F2-DDE5-427D-82D6-CAB70F2128E5}" type="presParOf" srcId="{9D848BA0-0AAE-4274-9DB8-BE2A3741B9CF}" destId="{B2108A52-0E03-46F8-B63E-F9928E147CCB}" srcOrd="2" destOrd="0" presId="urn:microsoft.com/office/officeart/2005/8/layout/list1"/>
    <dgm:cxn modelId="{FBF1327D-8C1B-415C-817E-1C7F606D4762}" type="presParOf" srcId="{9D848BA0-0AAE-4274-9DB8-BE2A3741B9CF}" destId="{D17F3146-42A7-4E14-A934-DBEBC107E84A}" srcOrd="3" destOrd="0" presId="urn:microsoft.com/office/officeart/2005/8/layout/list1"/>
    <dgm:cxn modelId="{D639D9DE-B6C1-44E6-9A22-949517DE07CF}" type="presParOf" srcId="{9D848BA0-0AAE-4274-9DB8-BE2A3741B9CF}" destId="{70568800-0CFA-4895-941E-7CBAD04A4C7E}" srcOrd="4" destOrd="0" presId="urn:microsoft.com/office/officeart/2005/8/layout/list1"/>
    <dgm:cxn modelId="{2D943E47-F25D-4B5D-B723-A74FE54B9F11}" type="presParOf" srcId="{70568800-0CFA-4895-941E-7CBAD04A4C7E}" destId="{FCF2AF12-97CC-4A23-ACA3-8D62B8870D15}" srcOrd="0" destOrd="0" presId="urn:microsoft.com/office/officeart/2005/8/layout/list1"/>
    <dgm:cxn modelId="{D3FAB30C-E939-4ACA-9847-BACD9CAB42BB}" type="presParOf" srcId="{70568800-0CFA-4895-941E-7CBAD04A4C7E}" destId="{6ECCED78-8CF9-4578-8B57-EF5D0D467F95}" srcOrd="1" destOrd="0" presId="urn:microsoft.com/office/officeart/2005/8/layout/list1"/>
    <dgm:cxn modelId="{EEAAAD6C-0C2B-48CE-BC5C-5B4DA862BC09}" type="presParOf" srcId="{9D848BA0-0AAE-4274-9DB8-BE2A3741B9CF}" destId="{5AAE37EA-5C75-4341-B970-8D4E58B86D59}" srcOrd="5" destOrd="0" presId="urn:microsoft.com/office/officeart/2005/8/layout/list1"/>
    <dgm:cxn modelId="{94BEE77D-733A-4FC1-B462-6B7E8CB100F7}" type="presParOf" srcId="{9D848BA0-0AAE-4274-9DB8-BE2A3741B9CF}" destId="{1E0AF1C7-6426-4A25-8701-94C5105EF329}" srcOrd="6" destOrd="0" presId="urn:microsoft.com/office/officeart/2005/8/layout/list1"/>
    <dgm:cxn modelId="{FBBD1C8E-D4F2-4C7E-9898-B68C32610C85}" type="presParOf" srcId="{9D848BA0-0AAE-4274-9DB8-BE2A3741B9CF}" destId="{1261BA64-BF84-44CD-84AF-21E32068A9D2}" srcOrd="7" destOrd="0" presId="urn:microsoft.com/office/officeart/2005/8/layout/list1"/>
    <dgm:cxn modelId="{23DC2B2B-7700-4F37-9DD8-98D378CFECF5}" type="presParOf" srcId="{9D848BA0-0AAE-4274-9DB8-BE2A3741B9CF}" destId="{3EF0CA0D-1444-4616-9307-C84C2281BF79}" srcOrd="8" destOrd="0" presId="urn:microsoft.com/office/officeart/2005/8/layout/list1"/>
    <dgm:cxn modelId="{445F1419-F9F7-40A2-88A7-9968F764896B}" type="presParOf" srcId="{3EF0CA0D-1444-4616-9307-C84C2281BF79}" destId="{7EE7442B-E6CC-404A-A212-A5C3B9BD01FB}" srcOrd="0" destOrd="0" presId="urn:microsoft.com/office/officeart/2005/8/layout/list1"/>
    <dgm:cxn modelId="{F68A7E99-8CF9-4085-A0C3-250941D09F16}" type="presParOf" srcId="{3EF0CA0D-1444-4616-9307-C84C2281BF79}" destId="{7FF54EDC-92E8-4A64-87D2-3D7287B39728}" srcOrd="1" destOrd="0" presId="urn:microsoft.com/office/officeart/2005/8/layout/list1"/>
    <dgm:cxn modelId="{7A45E379-6B2B-4F55-BCD2-90D75D9E6329}" type="presParOf" srcId="{9D848BA0-0AAE-4274-9DB8-BE2A3741B9CF}" destId="{8B4E0B5C-C9A0-4670-8930-ED61E57733E9}" srcOrd="9" destOrd="0" presId="urn:microsoft.com/office/officeart/2005/8/layout/list1"/>
    <dgm:cxn modelId="{50742DA1-F7D7-4723-A8EA-938BCB559831}" type="presParOf" srcId="{9D848BA0-0AAE-4274-9DB8-BE2A3741B9CF}" destId="{47C02DCA-7EC8-466D-8346-3635FAE0EAD2}" srcOrd="10" destOrd="0" presId="urn:microsoft.com/office/officeart/2005/8/layout/list1"/>
    <dgm:cxn modelId="{8B2CAF68-97E9-44EC-8F26-4375332D6F42}" type="presParOf" srcId="{9D848BA0-0AAE-4274-9DB8-BE2A3741B9CF}" destId="{5632E52A-382A-4A09-B70F-D1BD8E7AACEB}" srcOrd="11" destOrd="0" presId="urn:microsoft.com/office/officeart/2005/8/layout/list1"/>
    <dgm:cxn modelId="{FF501A78-86C1-49E9-84A5-554F57E85EB6}" type="presParOf" srcId="{9D848BA0-0AAE-4274-9DB8-BE2A3741B9CF}" destId="{A7D506A1-9547-4BC1-91AB-F03337A6A807}" srcOrd="12" destOrd="0" presId="urn:microsoft.com/office/officeart/2005/8/layout/list1"/>
    <dgm:cxn modelId="{53504E9A-10AE-42D5-972D-1EA0A45C9F0E}" type="presParOf" srcId="{A7D506A1-9547-4BC1-91AB-F03337A6A807}" destId="{45B5F4CB-373A-44A4-A5E1-BD01FDEF25A2}" srcOrd="0" destOrd="0" presId="urn:microsoft.com/office/officeart/2005/8/layout/list1"/>
    <dgm:cxn modelId="{619844BE-BCBE-4FBF-95C6-1397182F25BE}" type="presParOf" srcId="{A7D506A1-9547-4BC1-91AB-F03337A6A807}" destId="{98AAA4C4-B0E2-4409-837C-0AAAD8C38A38}" srcOrd="1" destOrd="0" presId="urn:microsoft.com/office/officeart/2005/8/layout/list1"/>
    <dgm:cxn modelId="{29103E6F-8809-4F27-B8F3-952A98CC5802}" type="presParOf" srcId="{9D848BA0-0AAE-4274-9DB8-BE2A3741B9CF}" destId="{EB8723EE-062F-4BD2-B75F-E1DD112E3772}" srcOrd="13" destOrd="0" presId="urn:microsoft.com/office/officeart/2005/8/layout/list1"/>
    <dgm:cxn modelId="{9D6E090B-1F3A-4A91-B0CD-4E4843D69A62}" type="presParOf" srcId="{9D848BA0-0AAE-4274-9DB8-BE2A3741B9CF}" destId="{49799A33-EE47-4296-9ADD-4D0232593313}" srcOrd="14" destOrd="0" presId="urn:microsoft.com/office/officeart/2005/8/layout/list1"/>
    <dgm:cxn modelId="{33ADE19F-1368-4605-92C0-A5ACC400EF05}" type="presParOf" srcId="{9D848BA0-0AAE-4274-9DB8-BE2A3741B9CF}" destId="{1400D0B9-6ACE-4C1F-9003-F828D5D5DEC4}" srcOrd="15" destOrd="0" presId="urn:microsoft.com/office/officeart/2005/8/layout/list1"/>
    <dgm:cxn modelId="{7ADDA026-FF9A-4307-8A6E-3DDE7F290223}" type="presParOf" srcId="{9D848BA0-0AAE-4274-9DB8-BE2A3741B9CF}" destId="{04539D20-A682-43C5-B5E4-7175E804ADE7}" srcOrd="16" destOrd="0" presId="urn:microsoft.com/office/officeart/2005/8/layout/list1"/>
    <dgm:cxn modelId="{6CC9222D-8284-48F2-85BB-6E3DAAE1A11B}" type="presParOf" srcId="{04539D20-A682-43C5-B5E4-7175E804ADE7}" destId="{A66A251E-39FF-4C6D-8E3E-7DAE97424347}" srcOrd="0" destOrd="0" presId="urn:microsoft.com/office/officeart/2005/8/layout/list1"/>
    <dgm:cxn modelId="{6191FACA-F60E-4FF6-BF09-AAD39EF76ABD}" type="presParOf" srcId="{04539D20-A682-43C5-B5E4-7175E804ADE7}" destId="{3F91CCDF-AF40-460D-AFE1-FEFCFDD3CB5B}" srcOrd="1" destOrd="0" presId="urn:microsoft.com/office/officeart/2005/8/layout/list1"/>
    <dgm:cxn modelId="{C8C632EB-F51C-4A4A-A0D3-5D006EAC8443}" type="presParOf" srcId="{9D848BA0-0AAE-4274-9DB8-BE2A3741B9CF}" destId="{BE7C869A-3182-4B14-B51A-CA63774EC077}" srcOrd="17" destOrd="0" presId="urn:microsoft.com/office/officeart/2005/8/layout/list1"/>
    <dgm:cxn modelId="{92F1B733-B5E7-4C87-A7D2-DA2F1B4BFF48}" type="presParOf" srcId="{9D848BA0-0AAE-4274-9DB8-BE2A3741B9CF}" destId="{CE08D4E8-9F24-4BE9-885B-AC6D10496FD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45A9F-0339-433B-A62A-6FC91B7BC292}">
      <dsp:nvSpPr>
        <dsp:cNvPr id="0" name=""/>
        <dsp:cNvSpPr/>
      </dsp:nvSpPr>
      <dsp:spPr>
        <a:xfrm>
          <a:off x="664273" y="0"/>
          <a:ext cx="7528436" cy="4536504"/>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89F1BF3-773F-4C83-A364-9F265A7E6FAA}">
      <dsp:nvSpPr>
        <dsp:cNvPr id="0" name=""/>
        <dsp:cNvSpPr/>
      </dsp:nvSpPr>
      <dsp:spPr>
        <a:xfrm>
          <a:off x="300134" y="1360951"/>
          <a:ext cx="2657095" cy="181460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命令行方式：需要有一个控制台，输入特定的指令，让计算机完成一些操作。较为麻烦，需要记录住一些命令。</a:t>
          </a:r>
          <a:endParaRPr lang="en-US" altLang="zh-CN" sz="1500" kern="1200" dirty="0" smtClean="0"/>
        </a:p>
        <a:p>
          <a:pPr lvl="0" algn="ctr" defTabSz="666750">
            <a:lnSpc>
              <a:spcPct val="90000"/>
            </a:lnSpc>
            <a:spcBef>
              <a:spcPct val="0"/>
            </a:spcBef>
            <a:spcAft>
              <a:spcPct val="35000"/>
            </a:spcAft>
          </a:pPr>
          <a:r>
            <a:rPr lang="en-US" altLang="zh-CN" sz="1500" kern="1200" dirty="0" err="1" smtClean="0"/>
            <a:t>Linux,unix,Dos</a:t>
          </a:r>
          <a:endParaRPr lang="zh-CN" altLang="en-US" sz="1500" kern="1200" dirty="0"/>
        </a:p>
      </dsp:txBody>
      <dsp:txXfrm>
        <a:off x="388716" y="1449533"/>
        <a:ext cx="2479931" cy="1637437"/>
      </dsp:txXfrm>
    </dsp:sp>
    <dsp:sp modelId="{D5FF3498-A80C-4167-9A3B-D94A9FF52BB4}">
      <dsp:nvSpPr>
        <dsp:cNvPr id="0" name=""/>
        <dsp:cNvSpPr/>
      </dsp:nvSpPr>
      <dsp:spPr>
        <a:xfrm>
          <a:off x="3099944" y="1360951"/>
          <a:ext cx="2657095" cy="181460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图形化界面：这种方式简单直观，使用者易于接受，容易上手操作。</a:t>
          </a:r>
          <a:r>
            <a:rPr lang="en-US" altLang="zh-CN" sz="1500" kern="1200" dirty="0" err="1" smtClean="0"/>
            <a:t>Windows,Linux,MAC</a:t>
          </a:r>
          <a:r>
            <a:rPr lang="zh-CN" altLang="en-US" sz="1500" kern="1200" dirty="0" smtClean="0"/>
            <a:t>桌面</a:t>
          </a:r>
          <a:r>
            <a:rPr lang="en-US" altLang="zh-CN" sz="1500" kern="1200" dirty="0" smtClean="0"/>
            <a:t>.</a:t>
          </a:r>
          <a:endParaRPr lang="zh-CN" altLang="en-US" sz="1500" kern="1200" dirty="0"/>
        </a:p>
      </dsp:txBody>
      <dsp:txXfrm>
        <a:off x="3188526" y="1449533"/>
        <a:ext cx="2479931" cy="1637437"/>
      </dsp:txXfrm>
    </dsp:sp>
    <dsp:sp modelId="{8FE5601F-4C4D-4D9F-99DC-319802454531}">
      <dsp:nvSpPr>
        <dsp:cNvPr id="0" name=""/>
        <dsp:cNvSpPr/>
      </dsp:nvSpPr>
      <dsp:spPr>
        <a:xfrm>
          <a:off x="5899754" y="1360951"/>
          <a:ext cx="2657095" cy="181460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自然交互界面，触控，体感，语音。</a:t>
          </a:r>
          <a:r>
            <a:rPr lang="en-US" altLang="zh-CN" sz="1500" kern="1200" dirty="0" err="1" smtClean="0"/>
            <a:t>Anroid,iOS</a:t>
          </a:r>
          <a:r>
            <a:rPr lang="zh-CN" altLang="en-US" sz="1500" kern="1200" dirty="0" smtClean="0"/>
            <a:t>。</a:t>
          </a:r>
          <a:endParaRPr lang="zh-CN" altLang="en-US" sz="1500" kern="1200" dirty="0"/>
        </a:p>
      </dsp:txBody>
      <dsp:txXfrm>
        <a:off x="5988336" y="1449533"/>
        <a:ext cx="2479931" cy="1637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67E5D-F27A-4F72-B352-1E1D59780A23}">
      <dsp:nvSpPr>
        <dsp:cNvPr id="0" name=""/>
        <dsp:cNvSpPr/>
      </dsp:nvSpPr>
      <dsp:spPr>
        <a:xfrm>
          <a:off x="0" y="33113"/>
          <a:ext cx="7848872" cy="72586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0FD68-79E7-4176-9150-E9924B1BF136}">
      <dsp:nvSpPr>
        <dsp:cNvPr id="0" name=""/>
        <dsp:cNvSpPr/>
      </dsp:nvSpPr>
      <dsp:spPr>
        <a:xfrm>
          <a:off x="629788" y="214578"/>
          <a:ext cx="7021061" cy="362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lvl="0" algn="ctr" defTabSz="400050">
            <a:lnSpc>
              <a:spcPct val="90000"/>
            </a:lnSpc>
            <a:spcBef>
              <a:spcPct val="0"/>
            </a:spcBef>
            <a:spcAft>
              <a:spcPct val="35000"/>
            </a:spcAft>
          </a:pPr>
          <a:r>
            <a:rPr lang="zh-CN" altLang="en-US" sz="900" kern="1200" dirty="0" smtClean="0"/>
            <a:t>人机交互的进化</a:t>
          </a:r>
          <a:endParaRPr lang="zh-CN" altLang="en-US" sz="900" kern="1200" dirty="0"/>
        </a:p>
      </dsp:txBody>
      <dsp:txXfrm>
        <a:off x="629788" y="214578"/>
        <a:ext cx="7021061" cy="36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1599C-84D2-48CC-8BAE-FE7108C82B41}">
      <dsp:nvSpPr>
        <dsp:cNvPr id="0" name=""/>
        <dsp:cNvSpPr/>
      </dsp:nvSpPr>
      <dsp:spPr>
        <a:xfrm>
          <a:off x="0" y="242947"/>
          <a:ext cx="8712968"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A2DE7E1-0C40-4D02-B1FB-E8AACF0C25F8}">
      <dsp:nvSpPr>
        <dsp:cNvPr id="0" name=""/>
        <dsp:cNvSpPr/>
      </dsp:nvSpPr>
      <dsp:spPr>
        <a:xfrm>
          <a:off x="435648" y="6787"/>
          <a:ext cx="6099077"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711200">
            <a:lnSpc>
              <a:spcPct val="90000"/>
            </a:lnSpc>
            <a:spcBef>
              <a:spcPct val="0"/>
            </a:spcBef>
            <a:spcAft>
              <a:spcPct val="35000"/>
            </a:spcAft>
          </a:pPr>
          <a:r>
            <a:rPr lang="zh-CN" altLang="en-US" sz="1600" kern="1200" dirty="0" smtClean="0"/>
            <a:t>dir : 列出当前目录下的文件以及文件夹</a:t>
          </a:r>
          <a:endParaRPr lang="zh-CN" altLang="en-US" sz="1600" kern="1200" dirty="0"/>
        </a:p>
      </dsp:txBody>
      <dsp:txXfrm>
        <a:off x="458705" y="29844"/>
        <a:ext cx="6052963" cy="426206"/>
      </dsp:txXfrm>
    </dsp:sp>
    <dsp:sp modelId="{C3CC3E86-AF83-4A60-BBD4-C83127EE4678}">
      <dsp:nvSpPr>
        <dsp:cNvPr id="0" name=""/>
        <dsp:cNvSpPr/>
      </dsp:nvSpPr>
      <dsp:spPr>
        <a:xfrm>
          <a:off x="0" y="968707"/>
          <a:ext cx="8712968"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94D26D1-3A49-44EB-B439-DB87FD96CCF6}">
      <dsp:nvSpPr>
        <dsp:cNvPr id="0" name=""/>
        <dsp:cNvSpPr/>
      </dsp:nvSpPr>
      <dsp:spPr>
        <a:xfrm>
          <a:off x="435648" y="732548"/>
          <a:ext cx="6099077"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711200">
            <a:lnSpc>
              <a:spcPct val="90000"/>
            </a:lnSpc>
            <a:spcBef>
              <a:spcPct val="0"/>
            </a:spcBef>
            <a:spcAft>
              <a:spcPct val="35000"/>
            </a:spcAft>
          </a:pPr>
          <a:r>
            <a:rPr lang="zh-CN" altLang="en-US" sz="1600" kern="1200" smtClean="0"/>
            <a:t>md : 创建目录</a:t>
          </a:r>
          <a:endParaRPr lang="zh-CN" altLang="en-US" sz="1600" kern="1200" dirty="0"/>
        </a:p>
      </dsp:txBody>
      <dsp:txXfrm>
        <a:off x="458705" y="755605"/>
        <a:ext cx="6052963" cy="426206"/>
      </dsp:txXfrm>
    </dsp:sp>
    <dsp:sp modelId="{019A3FD8-FE36-4DBC-8BEF-92FC7408B658}">
      <dsp:nvSpPr>
        <dsp:cNvPr id="0" name=""/>
        <dsp:cNvSpPr/>
      </dsp:nvSpPr>
      <dsp:spPr>
        <a:xfrm>
          <a:off x="0" y="1694467"/>
          <a:ext cx="8712968"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787277-95CB-4CD2-901F-83687CC84B7B}">
      <dsp:nvSpPr>
        <dsp:cNvPr id="0" name=""/>
        <dsp:cNvSpPr/>
      </dsp:nvSpPr>
      <dsp:spPr>
        <a:xfrm>
          <a:off x="435648" y="1458308"/>
          <a:ext cx="6099077"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711200">
            <a:lnSpc>
              <a:spcPct val="90000"/>
            </a:lnSpc>
            <a:spcBef>
              <a:spcPct val="0"/>
            </a:spcBef>
            <a:spcAft>
              <a:spcPct val="35000"/>
            </a:spcAft>
          </a:pPr>
          <a:r>
            <a:rPr lang="zh-CN" altLang="en-US" sz="1600" kern="1200" smtClean="0"/>
            <a:t>rd : 删除目录</a:t>
          </a:r>
          <a:endParaRPr lang="zh-CN" altLang="en-US" sz="1600" kern="1200" dirty="0"/>
        </a:p>
      </dsp:txBody>
      <dsp:txXfrm>
        <a:off x="458705" y="1481365"/>
        <a:ext cx="6052963" cy="426206"/>
      </dsp:txXfrm>
    </dsp:sp>
    <dsp:sp modelId="{F9BA95F8-0199-4735-B6BA-D1447B1CD19E}">
      <dsp:nvSpPr>
        <dsp:cNvPr id="0" name=""/>
        <dsp:cNvSpPr/>
      </dsp:nvSpPr>
      <dsp:spPr>
        <a:xfrm>
          <a:off x="0" y="2420227"/>
          <a:ext cx="8712968"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42CFAB3-D399-4371-B01F-6992ABF96EF0}">
      <dsp:nvSpPr>
        <dsp:cNvPr id="0" name=""/>
        <dsp:cNvSpPr/>
      </dsp:nvSpPr>
      <dsp:spPr>
        <a:xfrm>
          <a:off x="435648" y="2184067"/>
          <a:ext cx="6099077"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711200">
            <a:lnSpc>
              <a:spcPct val="90000"/>
            </a:lnSpc>
            <a:spcBef>
              <a:spcPct val="0"/>
            </a:spcBef>
            <a:spcAft>
              <a:spcPct val="35000"/>
            </a:spcAft>
          </a:pPr>
          <a:r>
            <a:rPr lang="zh-CN" altLang="en-US" sz="1600" kern="1200" smtClean="0"/>
            <a:t>cd : 进入指定目录</a:t>
          </a:r>
          <a:endParaRPr lang="zh-CN" altLang="en-US" sz="1600" kern="1200" dirty="0"/>
        </a:p>
      </dsp:txBody>
      <dsp:txXfrm>
        <a:off x="458705" y="2207124"/>
        <a:ext cx="6052963" cy="426206"/>
      </dsp:txXfrm>
    </dsp:sp>
    <dsp:sp modelId="{ECBD64B9-494C-4C8C-8A3F-465168772AED}">
      <dsp:nvSpPr>
        <dsp:cNvPr id="0" name=""/>
        <dsp:cNvSpPr/>
      </dsp:nvSpPr>
      <dsp:spPr>
        <a:xfrm>
          <a:off x="0" y="3145988"/>
          <a:ext cx="8712968"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630254A-7230-4021-8E71-F3CA5164B62E}">
      <dsp:nvSpPr>
        <dsp:cNvPr id="0" name=""/>
        <dsp:cNvSpPr/>
      </dsp:nvSpPr>
      <dsp:spPr>
        <a:xfrm>
          <a:off x="435648" y="2909828"/>
          <a:ext cx="6099077"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711200">
            <a:lnSpc>
              <a:spcPct val="90000"/>
            </a:lnSpc>
            <a:spcBef>
              <a:spcPct val="0"/>
            </a:spcBef>
            <a:spcAft>
              <a:spcPct val="35000"/>
            </a:spcAft>
          </a:pPr>
          <a:r>
            <a:rPr lang="zh-CN" altLang="en-US" sz="1600" kern="1200" smtClean="0"/>
            <a:t>cd.. : 退回到上一级目录</a:t>
          </a:r>
          <a:endParaRPr lang="zh-CN" altLang="en-US" sz="1600" kern="1200" dirty="0"/>
        </a:p>
      </dsp:txBody>
      <dsp:txXfrm>
        <a:off x="458705" y="2932885"/>
        <a:ext cx="6052963" cy="426206"/>
      </dsp:txXfrm>
    </dsp:sp>
    <dsp:sp modelId="{E84EB4E2-3D59-4F29-976D-2AB8F9598B35}">
      <dsp:nvSpPr>
        <dsp:cNvPr id="0" name=""/>
        <dsp:cNvSpPr/>
      </dsp:nvSpPr>
      <dsp:spPr>
        <a:xfrm>
          <a:off x="0" y="3871748"/>
          <a:ext cx="8712968"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40B3827-AB0E-4361-9B3C-1B8F3B8D2C02}">
      <dsp:nvSpPr>
        <dsp:cNvPr id="0" name=""/>
        <dsp:cNvSpPr/>
      </dsp:nvSpPr>
      <dsp:spPr>
        <a:xfrm>
          <a:off x="435648" y="3635588"/>
          <a:ext cx="6099077"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711200">
            <a:lnSpc>
              <a:spcPct val="90000"/>
            </a:lnSpc>
            <a:spcBef>
              <a:spcPct val="0"/>
            </a:spcBef>
            <a:spcAft>
              <a:spcPct val="35000"/>
            </a:spcAft>
          </a:pPr>
          <a:r>
            <a:rPr lang="zh-CN" altLang="en-US" sz="1600" kern="1200" smtClean="0"/>
            <a:t>cd/ : 退回到根目录</a:t>
          </a:r>
          <a:endParaRPr lang="zh-CN" altLang="en-US" sz="1600" kern="1200" dirty="0"/>
        </a:p>
      </dsp:txBody>
      <dsp:txXfrm>
        <a:off x="458705" y="3658645"/>
        <a:ext cx="6052963" cy="426206"/>
      </dsp:txXfrm>
    </dsp:sp>
    <dsp:sp modelId="{BA742DC1-8DCD-46B5-8DDD-42006E17A5AF}">
      <dsp:nvSpPr>
        <dsp:cNvPr id="0" name=""/>
        <dsp:cNvSpPr/>
      </dsp:nvSpPr>
      <dsp:spPr>
        <a:xfrm>
          <a:off x="0" y="4597508"/>
          <a:ext cx="8712968"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4F1299F-CB97-4F27-9227-5B2D6B708C75}">
      <dsp:nvSpPr>
        <dsp:cNvPr id="0" name=""/>
        <dsp:cNvSpPr/>
      </dsp:nvSpPr>
      <dsp:spPr>
        <a:xfrm>
          <a:off x="435648" y="4361348"/>
          <a:ext cx="6099077"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711200">
            <a:lnSpc>
              <a:spcPct val="90000"/>
            </a:lnSpc>
            <a:spcBef>
              <a:spcPct val="0"/>
            </a:spcBef>
            <a:spcAft>
              <a:spcPct val="35000"/>
            </a:spcAft>
          </a:pPr>
          <a:r>
            <a:rPr lang="zh-CN" altLang="en-US" sz="1600" kern="1200" smtClean="0"/>
            <a:t>del : 删除文件</a:t>
          </a:r>
          <a:endParaRPr lang="zh-CN" altLang="en-US" sz="1600" kern="1200" dirty="0"/>
        </a:p>
      </dsp:txBody>
      <dsp:txXfrm>
        <a:off x="458705" y="4384405"/>
        <a:ext cx="6052963" cy="426206"/>
      </dsp:txXfrm>
    </dsp:sp>
    <dsp:sp modelId="{9A2F936D-790E-4AFA-91BF-5553212FDD88}">
      <dsp:nvSpPr>
        <dsp:cNvPr id="0" name=""/>
        <dsp:cNvSpPr/>
      </dsp:nvSpPr>
      <dsp:spPr>
        <a:xfrm>
          <a:off x="0" y="5323268"/>
          <a:ext cx="8712968"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B710A8-979A-4FAA-AAD1-1F9FA406A751}">
      <dsp:nvSpPr>
        <dsp:cNvPr id="0" name=""/>
        <dsp:cNvSpPr/>
      </dsp:nvSpPr>
      <dsp:spPr>
        <a:xfrm>
          <a:off x="435648" y="5087108"/>
          <a:ext cx="6099077"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0531" tIns="0" rIns="230531" bIns="0" numCol="1" spcCol="1270" anchor="ctr" anchorCtr="0">
          <a:noAutofit/>
        </a:bodyPr>
        <a:lstStyle/>
        <a:p>
          <a:pPr lvl="0" algn="l" defTabSz="711200">
            <a:lnSpc>
              <a:spcPct val="90000"/>
            </a:lnSpc>
            <a:spcBef>
              <a:spcPct val="0"/>
            </a:spcBef>
            <a:spcAft>
              <a:spcPct val="35000"/>
            </a:spcAft>
          </a:pPr>
          <a:r>
            <a:rPr lang="zh-CN" altLang="en-US" sz="1600" kern="1200" dirty="0" smtClean="0"/>
            <a:t>exit : 退出dos命令行</a:t>
          </a:r>
          <a:endParaRPr lang="zh-CN" altLang="en-US" sz="1600" kern="1200" dirty="0"/>
        </a:p>
      </dsp:txBody>
      <dsp:txXfrm>
        <a:off x="458705" y="5110165"/>
        <a:ext cx="6052963"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C28EB-5973-464A-85F0-2AB923180432}">
      <dsp:nvSpPr>
        <dsp:cNvPr id="0" name=""/>
        <dsp:cNvSpPr/>
      </dsp:nvSpPr>
      <dsp:spPr>
        <a:xfrm>
          <a:off x="0" y="3978"/>
          <a:ext cx="8786842" cy="2206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altLang="zh-CN" sz="2300" kern="1200" dirty="0" smtClean="0"/>
            <a:t>C</a:t>
          </a:r>
          <a:r>
            <a:rPr lang="zh-CN" altLang="en-US" sz="2300" kern="1200" dirty="0" smtClean="0"/>
            <a:t>语言中的头文件是什么意思呢 头文件的后缀是</a:t>
          </a:r>
          <a:r>
            <a:rPr lang="en-US" altLang="zh-CN" sz="2300" kern="1200" dirty="0" smtClean="0"/>
            <a:t>.h</a:t>
          </a:r>
          <a:r>
            <a:rPr lang="zh-CN" altLang="en-US" sz="2300" kern="1200" dirty="0" smtClean="0"/>
            <a:t>，头文件中一般存放一些定义，很少作实际的运算。头文件的好处是，可以通用。如一些都用得上的定义，可以让其他文件来调用它，这样就节省了代码量，并且带来了方便，</a:t>
          </a:r>
          <a:r>
            <a:rPr lang="en-US" altLang="zh-CN" sz="2300" kern="1200" dirty="0" smtClean="0"/>
            <a:t>h</a:t>
          </a:r>
          <a:r>
            <a:rPr lang="zh-CN" altLang="en-US" sz="2300" kern="1200" dirty="0" smtClean="0"/>
            <a:t>就是</a:t>
          </a:r>
          <a:r>
            <a:rPr lang="en-US" altLang="zh-CN" sz="2300" kern="1200" dirty="0" smtClean="0"/>
            <a:t>head(</a:t>
          </a:r>
          <a:r>
            <a:rPr lang="zh-CN" altLang="en-US" sz="2300" kern="1200" dirty="0" smtClean="0"/>
            <a:t>头</a:t>
          </a:r>
          <a:r>
            <a:rPr lang="en-US" altLang="zh-CN" sz="2300" kern="1200" dirty="0" smtClean="0"/>
            <a:t>)</a:t>
          </a:r>
          <a:r>
            <a:rPr lang="zh-CN" altLang="en-US" sz="2300" kern="1200" dirty="0" smtClean="0"/>
            <a:t>的简称</a:t>
          </a:r>
          <a:endParaRPr lang="zh-CN" altLang="en-US" sz="2300" kern="1200" dirty="0"/>
        </a:p>
      </dsp:txBody>
      <dsp:txXfrm>
        <a:off x="107718" y="111696"/>
        <a:ext cx="8571406" cy="19911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FDF56-2E99-496D-84D6-2E5E244A979E}">
      <dsp:nvSpPr>
        <dsp:cNvPr id="0" name=""/>
        <dsp:cNvSpPr/>
      </dsp:nvSpPr>
      <dsp:spPr>
        <a:xfrm>
          <a:off x="0" y="4950"/>
          <a:ext cx="8501122" cy="17222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ea typeface="宋体" pitchFamily="2" charset="-122"/>
            </a:rPr>
            <a:t>Bug</a:t>
          </a:r>
          <a:r>
            <a:rPr lang="zh-CN" altLang="en-US" sz="1600" kern="1200" dirty="0" smtClean="0">
              <a:ea typeface="宋体" pitchFamily="2" charset="-122"/>
            </a:rPr>
            <a:t>的英文意思是臭虫，被引入到计算机领域，需要追溯到第一代计算机时代。当时的计算机是由许多真空管构成，需要利用大量的电力使真空管发光。某天，一只虫子爬进了其中的某只真空管中，计算机于是停止工作了。研究人员耗费很长时间，找来找去，一处地方一处地方排查，最后终于发现了这个虫子，取出虫子后，计算机就恢复了正常。于是</a:t>
          </a:r>
          <a:r>
            <a:rPr lang="en-US" altLang="zh-CN" sz="1600" kern="1200" dirty="0" smtClean="0">
              <a:ea typeface="宋体" pitchFamily="2" charset="-122"/>
            </a:rPr>
            <a:t>bug</a:t>
          </a:r>
          <a:r>
            <a:rPr lang="zh-CN" altLang="en-US" sz="1600" kern="1200" dirty="0" smtClean="0">
              <a:ea typeface="宋体" pitchFamily="2" charset="-122"/>
            </a:rPr>
            <a:t>这个词语就在计算机领域中代表了隐藏的错误、缺陷、漏洞或者问题。把排除错误的过程称为</a:t>
          </a:r>
          <a:r>
            <a:rPr lang="en-US" altLang="zh-CN" sz="1600" kern="1200" dirty="0" smtClean="0">
              <a:ea typeface="宋体" pitchFamily="2" charset="-122"/>
            </a:rPr>
            <a:t>debug</a:t>
          </a:r>
          <a:r>
            <a:rPr lang="zh-CN" altLang="en-US" sz="1600" kern="1200" dirty="0" smtClean="0">
              <a:ea typeface="宋体" pitchFamily="2" charset="-122"/>
            </a:rPr>
            <a:t>。</a:t>
          </a:r>
          <a:endParaRPr lang="zh-CN" altLang="en-US" sz="1600" kern="1200" dirty="0"/>
        </a:p>
      </dsp:txBody>
      <dsp:txXfrm>
        <a:off x="84073" y="89023"/>
        <a:ext cx="8332976" cy="1554094"/>
      </dsp:txXfrm>
    </dsp:sp>
    <dsp:sp modelId="{4ABBCD6A-84CD-4C0F-8764-C87D81413355}">
      <dsp:nvSpPr>
        <dsp:cNvPr id="0" name=""/>
        <dsp:cNvSpPr/>
      </dsp:nvSpPr>
      <dsp:spPr>
        <a:xfrm>
          <a:off x="0" y="1773271"/>
          <a:ext cx="8501122" cy="17222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ea typeface="宋体" pitchFamily="2" charset="-122"/>
            </a:rPr>
            <a:t>断点是为了方便程序员在调试过程中观察程序内部各状态而专门设置的一种调试手段。也就是在调试模式下运行程序过程中，当程序语句运行到设置的断点后，暂停程序运行，但是程序当时的内存、寄存器、上下文环境等数据都被保持，并且在源代码编辑器中指示出当前停留在代码的哪一行。然后程序员就可以不慌不忙利用调试器查看程序内部状态。</a:t>
          </a:r>
        </a:p>
      </dsp:txBody>
      <dsp:txXfrm>
        <a:off x="84073" y="1857344"/>
        <a:ext cx="8332976" cy="15540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08A52-0E03-46F8-B63E-F9928E147CCB}">
      <dsp:nvSpPr>
        <dsp:cNvPr id="0" name=""/>
        <dsp:cNvSpPr/>
      </dsp:nvSpPr>
      <dsp:spPr>
        <a:xfrm>
          <a:off x="0" y="673063"/>
          <a:ext cx="885698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F158412-860B-4438-847D-40DC84408AB1}">
      <dsp:nvSpPr>
        <dsp:cNvPr id="0" name=""/>
        <dsp:cNvSpPr/>
      </dsp:nvSpPr>
      <dsp:spPr>
        <a:xfrm>
          <a:off x="421658" y="466423"/>
          <a:ext cx="8433155"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41" tIns="0" rIns="234341" bIns="0" numCol="1" spcCol="1270" anchor="ctr" anchorCtr="0">
          <a:noAutofit/>
        </a:bodyPr>
        <a:lstStyle/>
        <a:p>
          <a:pPr lvl="0" algn="l" defTabSz="622300">
            <a:lnSpc>
              <a:spcPct val="90000"/>
            </a:lnSpc>
            <a:spcBef>
              <a:spcPct val="0"/>
            </a:spcBef>
            <a:spcAft>
              <a:spcPct val="35000"/>
            </a:spcAft>
          </a:pPr>
          <a:r>
            <a:rPr lang="en-US" altLang="zh-CN" sz="1400" kern="1200" dirty="0" smtClean="0"/>
            <a:t>·</a:t>
          </a:r>
          <a:r>
            <a:rPr lang="zh-CN" altLang="en-US" sz="1400" kern="1200" dirty="0" smtClean="0"/>
            <a:t>学习</a:t>
          </a:r>
          <a:r>
            <a:rPr lang="en-US" altLang="zh-CN" sz="1400" kern="1200" dirty="0" smtClean="0"/>
            <a:t>C</a:t>
          </a:r>
          <a:r>
            <a:rPr lang="zh-CN" altLang="en-US" sz="1400" kern="1200" dirty="0" smtClean="0"/>
            <a:t>语言中的所有“单词”，即关键字的含义和用法；</a:t>
          </a:r>
          <a:endParaRPr lang="zh-CN" altLang="en-US" sz="1400" kern="1200" dirty="0"/>
        </a:p>
      </dsp:txBody>
      <dsp:txXfrm>
        <a:off x="441833" y="486598"/>
        <a:ext cx="8392805" cy="372930"/>
      </dsp:txXfrm>
    </dsp:sp>
    <dsp:sp modelId="{1E0AF1C7-6426-4A25-8701-94C5105EF329}">
      <dsp:nvSpPr>
        <dsp:cNvPr id="0" name=""/>
        <dsp:cNvSpPr/>
      </dsp:nvSpPr>
      <dsp:spPr>
        <a:xfrm>
          <a:off x="0" y="1308103"/>
          <a:ext cx="885698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ECCED78-8CF9-4578-8B57-EF5D0D467F95}">
      <dsp:nvSpPr>
        <dsp:cNvPr id="0" name=""/>
        <dsp:cNvSpPr/>
      </dsp:nvSpPr>
      <dsp:spPr>
        <a:xfrm>
          <a:off x="421658" y="1101463"/>
          <a:ext cx="8433155"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41" tIns="0" rIns="234341" bIns="0" numCol="1" spcCol="1270" anchor="ctr" anchorCtr="0">
          <a:noAutofit/>
        </a:bodyPr>
        <a:lstStyle/>
        <a:p>
          <a:pPr lvl="0" algn="l" defTabSz="622300">
            <a:lnSpc>
              <a:spcPct val="90000"/>
            </a:lnSpc>
            <a:spcBef>
              <a:spcPct val="0"/>
            </a:spcBef>
            <a:spcAft>
              <a:spcPct val="35000"/>
            </a:spcAft>
          </a:pPr>
          <a:r>
            <a:rPr lang="en-US" altLang="zh-CN" sz="1400" kern="1200" dirty="0" smtClean="0"/>
            <a:t>·</a:t>
          </a:r>
          <a:r>
            <a:rPr lang="zh-CN" altLang="en-US" sz="1400" kern="1200" dirty="0" smtClean="0"/>
            <a:t>学习通过这些“单词”组成的词语与短语的含义，以及通过“单词”组成短语的方法；</a:t>
          </a:r>
          <a:endParaRPr lang="zh-CN" altLang="en-US" sz="1400" kern="1200" dirty="0"/>
        </a:p>
      </dsp:txBody>
      <dsp:txXfrm>
        <a:off x="441833" y="1121638"/>
        <a:ext cx="8392805" cy="372930"/>
      </dsp:txXfrm>
    </dsp:sp>
    <dsp:sp modelId="{47C02DCA-7EC8-466D-8346-3635FAE0EAD2}">
      <dsp:nvSpPr>
        <dsp:cNvPr id="0" name=""/>
        <dsp:cNvSpPr/>
      </dsp:nvSpPr>
      <dsp:spPr>
        <a:xfrm>
          <a:off x="0" y="1943144"/>
          <a:ext cx="885698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F54EDC-92E8-4A64-87D2-3D7287B39728}">
      <dsp:nvSpPr>
        <dsp:cNvPr id="0" name=""/>
        <dsp:cNvSpPr/>
      </dsp:nvSpPr>
      <dsp:spPr>
        <a:xfrm>
          <a:off x="421658" y="1736504"/>
          <a:ext cx="8433155"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41" tIns="0" rIns="234341" bIns="0" numCol="1" spcCol="1270" anchor="ctr" anchorCtr="0">
          <a:noAutofit/>
        </a:bodyPr>
        <a:lstStyle/>
        <a:p>
          <a:pPr lvl="0" algn="l" defTabSz="622300">
            <a:lnSpc>
              <a:spcPct val="90000"/>
            </a:lnSpc>
            <a:spcBef>
              <a:spcPct val="0"/>
            </a:spcBef>
            <a:spcAft>
              <a:spcPct val="35000"/>
            </a:spcAft>
          </a:pPr>
          <a:r>
            <a:rPr lang="en-US" altLang="zh-CN" sz="1400" kern="1200" dirty="0" smtClean="0"/>
            <a:t>·</a:t>
          </a:r>
          <a:r>
            <a:rPr lang="zh-CN" altLang="en-US" sz="1400" kern="1200" dirty="0" smtClean="0"/>
            <a:t>学习</a:t>
          </a:r>
          <a:r>
            <a:rPr lang="en-US" altLang="zh-CN" sz="1400" kern="1200" dirty="0" smtClean="0"/>
            <a:t>C</a:t>
          </a:r>
          <a:r>
            <a:rPr lang="zh-CN" altLang="en-US" sz="1400" kern="1200" dirty="0" smtClean="0"/>
            <a:t>语言语句的基本句型、语法特点和使用场合，使用 方法；</a:t>
          </a:r>
          <a:endParaRPr lang="zh-CN" altLang="en-US" sz="1400" kern="1200" dirty="0"/>
        </a:p>
      </dsp:txBody>
      <dsp:txXfrm>
        <a:off x="441833" y="1756679"/>
        <a:ext cx="8392805" cy="372930"/>
      </dsp:txXfrm>
    </dsp:sp>
    <dsp:sp modelId="{49799A33-EE47-4296-9ADD-4D0232593313}">
      <dsp:nvSpPr>
        <dsp:cNvPr id="0" name=""/>
        <dsp:cNvSpPr/>
      </dsp:nvSpPr>
      <dsp:spPr>
        <a:xfrm>
          <a:off x="0" y="2578184"/>
          <a:ext cx="885698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8AAA4C4-B0E2-4409-837C-0AAAD8C38A38}">
      <dsp:nvSpPr>
        <dsp:cNvPr id="0" name=""/>
        <dsp:cNvSpPr/>
      </dsp:nvSpPr>
      <dsp:spPr>
        <a:xfrm>
          <a:off x="421658" y="2371544"/>
          <a:ext cx="8433155"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41" tIns="0" rIns="234341" bIns="0" numCol="1" spcCol="1270" anchor="ctr" anchorCtr="0">
          <a:noAutofit/>
        </a:bodyPr>
        <a:lstStyle/>
        <a:p>
          <a:pPr lvl="0" algn="l" defTabSz="622300">
            <a:lnSpc>
              <a:spcPct val="90000"/>
            </a:lnSpc>
            <a:spcBef>
              <a:spcPct val="0"/>
            </a:spcBef>
            <a:spcAft>
              <a:spcPct val="35000"/>
            </a:spcAft>
          </a:pPr>
          <a:r>
            <a:rPr lang="en-US" altLang="zh-CN" sz="1400" kern="1200" dirty="0" smtClean="0"/>
            <a:t>·</a:t>
          </a:r>
          <a:r>
            <a:rPr lang="zh-CN" altLang="en-US" sz="1400" kern="1200" dirty="0" smtClean="0"/>
            <a:t>学习文章即程序的写法，包括根据题目进行分析，段落 组织（函数，模块划分），句型应用等。</a:t>
          </a:r>
          <a:endParaRPr lang="zh-CN" altLang="en-US" sz="1400" kern="1200" dirty="0"/>
        </a:p>
      </dsp:txBody>
      <dsp:txXfrm>
        <a:off x="441833" y="2391719"/>
        <a:ext cx="8392805" cy="372930"/>
      </dsp:txXfrm>
    </dsp:sp>
    <dsp:sp modelId="{CE08D4E8-9F24-4BE9-885B-AC6D10496FD9}">
      <dsp:nvSpPr>
        <dsp:cNvPr id="0" name=""/>
        <dsp:cNvSpPr/>
      </dsp:nvSpPr>
      <dsp:spPr>
        <a:xfrm>
          <a:off x="0" y="3213224"/>
          <a:ext cx="8856984" cy="352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91CCDF-AF40-460D-AFE1-FEFCFDD3CB5B}">
      <dsp:nvSpPr>
        <dsp:cNvPr id="0" name=""/>
        <dsp:cNvSpPr/>
      </dsp:nvSpPr>
      <dsp:spPr>
        <a:xfrm>
          <a:off x="421658" y="3006583"/>
          <a:ext cx="8433155"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41" tIns="0" rIns="234341" bIns="0" numCol="1" spcCol="1270" anchor="ctr" anchorCtr="0">
          <a:noAutofit/>
        </a:bodyPr>
        <a:lstStyle/>
        <a:p>
          <a:pPr lvl="0" algn="l" defTabSz="622300">
            <a:lnSpc>
              <a:spcPct val="90000"/>
            </a:lnSpc>
            <a:spcBef>
              <a:spcPct val="0"/>
            </a:spcBef>
            <a:spcAft>
              <a:spcPct val="35000"/>
            </a:spcAft>
          </a:pPr>
          <a:r>
            <a:rPr lang="en-US" altLang="zh-CN" sz="1400" kern="1200" dirty="0" smtClean="0"/>
            <a:t>·</a:t>
          </a:r>
          <a:r>
            <a:rPr lang="zh-CN" altLang="en-US" sz="1400" kern="1200" dirty="0" smtClean="0"/>
            <a:t>按照要求编写合格的</a:t>
          </a:r>
          <a:r>
            <a:rPr lang="en-US" altLang="zh-CN" sz="1400" kern="1200" dirty="0" smtClean="0"/>
            <a:t>C</a:t>
          </a:r>
          <a:r>
            <a:rPr lang="zh-CN" altLang="en-US" sz="1400" kern="1200" dirty="0" smtClean="0"/>
            <a:t>语言程序</a:t>
          </a:r>
          <a:endParaRPr lang="zh-CN" altLang="en-US" sz="1400" kern="1200" dirty="0"/>
        </a:p>
      </dsp:txBody>
      <dsp:txXfrm>
        <a:off x="441833" y="3026758"/>
        <a:ext cx="839280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A5F0B-368A-4368-86EA-8049A2E22F75}" type="datetimeFigureOut">
              <a:rPr lang="zh-CN" altLang="en-US" smtClean="0"/>
              <a:t>2014/4/16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6EF85-CF7F-4789-AC35-97804DE5BEF9}" type="slidenum">
              <a:rPr lang="zh-CN" altLang="en-US" smtClean="0"/>
              <a:t>‹#›</a:t>
            </a:fld>
            <a:endParaRPr lang="zh-CN" altLang="en-US"/>
          </a:p>
        </p:txBody>
      </p:sp>
    </p:spTree>
    <p:extLst>
      <p:ext uri="{BB962C8B-B14F-4D97-AF65-F5344CB8AC3E}">
        <p14:creationId xmlns:p14="http://schemas.microsoft.com/office/powerpoint/2010/main" val="179484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F6EF85-CF7F-4789-AC35-97804DE5BEF9}" type="slidenum">
              <a:rPr lang="zh-CN" altLang="en-US" smtClean="0"/>
              <a:t>7</a:t>
            </a:fld>
            <a:endParaRPr lang="zh-CN" altLang="en-US"/>
          </a:p>
        </p:txBody>
      </p:sp>
    </p:spTree>
    <p:extLst>
      <p:ext uri="{BB962C8B-B14F-4D97-AF65-F5344CB8AC3E}">
        <p14:creationId xmlns:p14="http://schemas.microsoft.com/office/powerpoint/2010/main" val="64700882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solidFill>
          <a:schemeClr val="hlink"/>
        </a:solidFill>
        <a:effectLst/>
      </p:bgPr>
    </p:bg>
    <p:spTree>
      <p:nvGrpSpPr>
        <p:cNvPr id="1" name=""/>
        <p:cNvGrpSpPr/>
        <p:nvPr/>
      </p:nvGrpSpPr>
      <p:grpSpPr>
        <a:xfrm>
          <a:off x="0" y="0"/>
          <a:ext cx="0" cy="0"/>
          <a:chOff x="0" y="0"/>
          <a:chExt cx="0" cy="0"/>
        </a:xfrm>
      </p:grpSpPr>
      <p:sp>
        <p:nvSpPr>
          <p:cNvPr id="4" name="Freeform 32" descr="1"/>
          <p:cNvSpPr>
            <a:spLocks/>
          </p:cNvSpPr>
          <p:nvPr/>
        </p:nvSpPr>
        <p:spPr bwMode="ltGray">
          <a:xfrm>
            <a:off x="-22225" y="0"/>
            <a:ext cx="9191625" cy="6156325"/>
          </a:xfrm>
          <a:custGeom>
            <a:avLst/>
            <a:gdLst/>
            <a:ahLst/>
            <a:cxnLst>
              <a:cxn ang="0">
                <a:pos x="22" y="3783"/>
              </a:cxn>
              <a:cxn ang="0">
                <a:pos x="1792" y="3857"/>
              </a:cxn>
              <a:cxn ang="0">
                <a:pos x="5774" y="3089"/>
              </a:cxn>
              <a:cxn ang="0">
                <a:pos x="5790" y="0"/>
              </a:cxn>
              <a:cxn ang="0">
                <a:pos x="0" y="0"/>
              </a:cxn>
              <a:cxn ang="0">
                <a:pos x="14" y="3791"/>
              </a:cxn>
            </a:cxnLst>
            <a:rect l="0" t="0" r="r" b="b"/>
            <a:pathLst>
              <a:path w="5790" h="3878">
                <a:moveTo>
                  <a:pt x="22" y="3783"/>
                </a:moveTo>
                <a:cubicBezTo>
                  <a:pt x="316" y="3795"/>
                  <a:pt x="788" y="3878"/>
                  <a:pt x="1792" y="3857"/>
                </a:cubicBezTo>
                <a:cubicBezTo>
                  <a:pt x="2796" y="3838"/>
                  <a:pt x="5112" y="3299"/>
                  <a:pt x="5774" y="3089"/>
                </a:cubicBezTo>
                <a:lnTo>
                  <a:pt x="5790" y="0"/>
                </a:lnTo>
                <a:lnTo>
                  <a:pt x="0" y="0"/>
                </a:lnTo>
                <a:lnTo>
                  <a:pt x="14" y="3791"/>
                </a:lnTo>
              </a:path>
            </a:pathLst>
          </a:custGeom>
          <a:blipFill dpi="0" rotWithShape="1">
            <a:blip r:embed="rId2"/>
            <a:srcRect/>
            <a:stretch>
              <a:fillRect/>
            </a:stretch>
          </a:blipFill>
          <a:ln w="9525" cap="flat" cmpd="sng">
            <a:noFill/>
            <a:prstDash val="solid"/>
            <a:round/>
            <a:headEnd/>
            <a:tailEnd/>
          </a:ln>
          <a:effectLst/>
        </p:spPr>
        <p:txBody>
          <a:bodyPr/>
          <a:lstStyle/>
          <a:p>
            <a:pPr eaLnBrk="0" hangingPunct="0">
              <a:defRPr/>
            </a:pPr>
            <a:endParaRPr lang="zh-CN" altLang="en-US"/>
          </a:p>
        </p:txBody>
      </p:sp>
      <p:sp>
        <p:nvSpPr>
          <p:cNvPr id="5" name="Freeform 34"/>
          <p:cNvSpPr>
            <a:spLocks/>
          </p:cNvSpPr>
          <p:nvPr/>
        </p:nvSpPr>
        <p:spPr bwMode="ltGray">
          <a:xfrm>
            <a:off x="0" y="4419600"/>
            <a:ext cx="9153525" cy="1733550"/>
          </a:xfrm>
          <a:custGeom>
            <a:avLst/>
            <a:gdLst/>
            <a:ahLst/>
            <a:cxnLst>
              <a:cxn ang="0">
                <a:pos x="8" y="1000"/>
              </a:cxn>
              <a:cxn ang="0">
                <a:pos x="1778" y="1072"/>
              </a:cxn>
              <a:cxn ang="0">
                <a:pos x="5760" y="324"/>
              </a:cxn>
              <a:cxn ang="0">
                <a:pos x="5766" y="0"/>
              </a:cxn>
              <a:cxn ang="0">
                <a:pos x="1764" y="1032"/>
              </a:cxn>
              <a:cxn ang="0">
                <a:pos x="0" y="720"/>
              </a:cxn>
              <a:cxn ang="0">
                <a:pos x="0" y="1008"/>
              </a:cxn>
            </a:cxnLst>
            <a:rect l="0" t="0" r="r" b="b"/>
            <a:pathLst>
              <a:path w="5766" h="1092">
                <a:moveTo>
                  <a:pt x="8" y="1000"/>
                </a:moveTo>
                <a:cubicBezTo>
                  <a:pt x="302" y="1012"/>
                  <a:pt x="774" y="1092"/>
                  <a:pt x="1778" y="1072"/>
                </a:cubicBezTo>
                <a:cubicBezTo>
                  <a:pt x="2782" y="1052"/>
                  <a:pt x="5098" y="529"/>
                  <a:pt x="5760" y="324"/>
                </a:cubicBezTo>
                <a:lnTo>
                  <a:pt x="5766" y="0"/>
                </a:lnTo>
                <a:cubicBezTo>
                  <a:pt x="5264" y="296"/>
                  <a:pt x="2820" y="1038"/>
                  <a:pt x="1764" y="1032"/>
                </a:cubicBezTo>
                <a:cubicBezTo>
                  <a:pt x="708" y="1026"/>
                  <a:pt x="116" y="744"/>
                  <a:pt x="0" y="720"/>
                </a:cubicBezTo>
                <a:lnTo>
                  <a:pt x="0" y="1008"/>
                </a:lnTo>
              </a:path>
            </a:pathLst>
          </a:custGeom>
          <a:solidFill>
            <a:srgbClr val="FFFFFF">
              <a:alpha val="89999"/>
            </a:srgbClr>
          </a:solidFill>
          <a:ln w="9525" cap="flat" cmpd="sng">
            <a:noFill/>
            <a:prstDash val="solid"/>
            <a:round/>
            <a:headEnd/>
            <a:tailEnd/>
          </a:ln>
          <a:effectLst/>
        </p:spPr>
        <p:txBody>
          <a:bodyPr/>
          <a:lstStyle/>
          <a:p>
            <a:pPr eaLnBrk="0" hangingPunct="0">
              <a:defRPr/>
            </a:pPr>
            <a:endParaRPr lang="zh-CN" altLang="en-US"/>
          </a:p>
        </p:txBody>
      </p:sp>
      <p:sp>
        <p:nvSpPr>
          <p:cNvPr id="6" name="Freeform 35"/>
          <p:cNvSpPr>
            <a:spLocks/>
          </p:cNvSpPr>
          <p:nvPr/>
        </p:nvSpPr>
        <p:spPr bwMode="gray">
          <a:xfrm>
            <a:off x="0" y="5181600"/>
            <a:ext cx="9169400" cy="977900"/>
          </a:xfrm>
          <a:custGeom>
            <a:avLst/>
            <a:gdLst/>
            <a:ahLst/>
            <a:cxnLst>
              <a:cxn ang="0">
                <a:pos x="0" y="58"/>
              </a:cxn>
              <a:cxn ang="0">
                <a:pos x="1584" y="586"/>
              </a:cxn>
              <a:cxn ang="0">
                <a:pos x="5768" y="0"/>
              </a:cxn>
              <a:cxn ang="0">
                <a:pos x="5776" y="32"/>
              </a:cxn>
              <a:cxn ang="0">
                <a:pos x="1584" y="598"/>
              </a:cxn>
              <a:cxn ang="0">
                <a:pos x="4" y="92"/>
              </a:cxn>
              <a:cxn ang="0">
                <a:pos x="0" y="58"/>
              </a:cxn>
            </a:cxnLst>
            <a:rect l="0" t="0" r="r" b="b"/>
            <a:pathLst>
              <a:path w="5776" h="616">
                <a:moveTo>
                  <a:pt x="0" y="58"/>
                </a:moveTo>
                <a:cubicBezTo>
                  <a:pt x="116" y="98"/>
                  <a:pt x="606" y="574"/>
                  <a:pt x="1584" y="586"/>
                </a:cubicBezTo>
                <a:cubicBezTo>
                  <a:pt x="2562" y="598"/>
                  <a:pt x="4364" y="324"/>
                  <a:pt x="5768" y="0"/>
                </a:cubicBezTo>
                <a:lnTo>
                  <a:pt x="5776" y="32"/>
                </a:lnTo>
                <a:cubicBezTo>
                  <a:pt x="4336" y="356"/>
                  <a:pt x="2550" y="616"/>
                  <a:pt x="1584" y="598"/>
                </a:cubicBezTo>
                <a:cubicBezTo>
                  <a:pt x="618" y="580"/>
                  <a:pt x="152" y="157"/>
                  <a:pt x="4" y="92"/>
                </a:cubicBezTo>
                <a:lnTo>
                  <a:pt x="0" y="58"/>
                </a:lnTo>
                <a:close/>
              </a:path>
            </a:pathLst>
          </a:custGeom>
          <a:solidFill>
            <a:schemeClr val="tx1">
              <a:alpha val="50000"/>
            </a:schemeClr>
          </a:solidFill>
          <a:ln w="9525" cap="flat" cmpd="sng">
            <a:noFill/>
            <a:prstDash val="solid"/>
            <a:round/>
            <a:headEnd/>
            <a:tailEnd/>
          </a:ln>
          <a:effectLst/>
        </p:spPr>
        <p:txBody>
          <a:bodyPr/>
          <a:lstStyle/>
          <a:p>
            <a:pPr eaLnBrk="0" hangingPunct="0">
              <a:defRPr/>
            </a:pPr>
            <a:endParaRPr lang="zh-CN" altLang="en-US"/>
          </a:p>
        </p:txBody>
      </p:sp>
      <p:pic>
        <p:nvPicPr>
          <p:cNvPr id="7" name="Picture 30"/>
          <p:cNvPicPr>
            <a:picLocks noChangeAspect="1" noChangeArrowheads="1"/>
          </p:cNvPicPr>
          <p:nvPr/>
        </p:nvPicPr>
        <p:blipFill>
          <a:blip r:embed="rId3"/>
          <a:srcRect/>
          <a:stretch>
            <a:fillRect/>
          </a:stretch>
        </p:blipFill>
        <p:spPr bwMode="gray">
          <a:xfrm rot="853024">
            <a:off x="1062038" y="1265238"/>
            <a:ext cx="685800" cy="411162"/>
          </a:xfrm>
          <a:prstGeom prst="rect">
            <a:avLst/>
          </a:prstGeom>
          <a:noFill/>
          <a:ln w="9525">
            <a:noFill/>
            <a:miter lim="800000"/>
            <a:headEnd/>
            <a:tailEnd/>
          </a:ln>
        </p:spPr>
      </p:pic>
      <p:pic>
        <p:nvPicPr>
          <p:cNvPr id="8" name="Picture 25"/>
          <p:cNvPicPr>
            <a:picLocks noChangeAspect="1" noChangeArrowheads="1"/>
          </p:cNvPicPr>
          <p:nvPr/>
        </p:nvPicPr>
        <p:blipFill>
          <a:blip r:embed="rId4"/>
          <a:srcRect/>
          <a:stretch>
            <a:fillRect/>
          </a:stretch>
        </p:blipFill>
        <p:spPr bwMode="gray">
          <a:xfrm>
            <a:off x="4267200" y="4379913"/>
            <a:ext cx="3962400" cy="2478087"/>
          </a:xfrm>
          <a:prstGeom prst="rect">
            <a:avLst/>
          </a:prstGeom>
          <a:noFill/>
          <a:ln w="9525">
            <a:noFill/>
            <a:miter lim="800000"/>
            <a:headEnd/>
            <a:tailEnd/>
          </a:ln>
        </p:spPr>
      </p:pic>
      <p:pic>
        <p:nvPicPr>
          <p:cNvPr id="9" name="Picture 26"/>
          <p:cNvPicPr>
            <a:picLocks noChangeAspect="1" noChangeArrowheads="1"/>
          </p:cNvPicPr>
          <p:nvPr/>
        </p:nvPicPr>
        <p:blipFill>
          <a:blip r:embed="rId5"/>
          <a:srcRect/>
          <a:stretch>
            <a:fillRect/>
          </a:stretch>
        </p:blipFill>
        <p:spPr bwMode="gray">
          <a:xfrm rot="385846">
            <a:off x="1897063" y="4740275"/>
            <a:ext cx="2209800" cy="833438"/>
          </a:xfrm>
          <a:prstGeom prst="rect">
            <a:avLst/>
          </a:prstGeom>
          <a:noFill/>
          <a:ln w="9525">
            <a:noFill/>
            <a:miter lim="800000"/>
            <a:headEnd/>
            <a:tailEnd/>
          </a:ln>
        </p:spPr>
      </p:pic>
      <p:pic>
        <p:nvPicPr>
          <p:cNvPr id="10" name="Picture 27"/>
          <p:cNvPicPr>
            <a:picLocks noChangeAspect="1" noChangeArrowheads="1"/>
          </p:cNvPicPr>
          <p:nvPr/>
        </p:nvPicPr>
        <p:blipFill>
          <a:blip r:embed="rId6"/>
          <a:srcRect/>
          <a:stretch>
            <a:fillRect/>
          </a:stretch>
        </p:blipFill>
        <p:spPr bwMode="gray">
          <a:xfrm>
            <a:off x="609600" y="3352800"/>
            <a:ext cx="2819400" cy="1898650"/>
          </a:xfrm>
          <a:prstGeom prst="rect">
            <a:avLst/>
          </a:prstGeom>
          <a:noFill/>
          <a:ln w="9525">
            <a:noFill/>
            <a:miter lim="800000"/>
            <a:headEnd/>
            <a:tailEnd/>
          </a:ln>
        </p:spPr>
      </p:pic>
      <p:pic>
        <p:nvPicPr>
          <p:cNvPr id="11" name="Picture 28"/>
          <p:cNvPicPr>
            <a:picLocks noChangeAspect="1" noChangeArrowheads="1"/>
          </p:cNvPicPr>
          <p:nvPr/>
        </p:nvPicPr>
        <p:blipFill>
          <a:blip r:embed="rId7"/>
          <a:srcRect/>
          <a:stretch>
            <a:fillRect/>
          </a:stretch>
        </p:blipFill>
        <p:spPr bwMode="gray">
          <a:xfrm rot="20562851">
            <a:off x="1573213" y="2192338"/>
            <a:ext cx="1000125" cy="1143000"/>
          </a:xfrm>
          <a:prstGeom prst="rect">
            <a:avLst/>
          </a:prstGeom>
          <a:noFill/>
          <a:ln w="9525">
            <a:noFill/>
            <a:miter lim="800000"/>
            <a:headEnd/>
            <a:tailEnd/>
          </a:ln>
        </p:spPr>
      </p:pic>
      <p:pic>
        <p:nvPicPr>
          <p:cNvPr id="12" name="Picture 29"/>
          <p:cNvPicPr>
            <a:picLocks noChangeAspect="1" noChangeArrowheads="1"/>
          </p:cNvPicPr>
          <p:nvPr/>
        </p:nvPicPr>
        <p:blipFill>
          <a:blip r:embed="rId8"/>
          <a:srcRect/>
          <a:stretch>
            <a:fillRect/>
          </a:stretch>
        </p:blipFill>
        <p:spPr bwMode="gray">
          <a:xfrm>
            <a:off x="1295400" y="1649413"/>
            <a:ext cx="1905000" cy="1217612"/>
          </a:xfrm>
          <a:prstGeom prst="rect">
            <a:avLst/>
          </a:prstGeom>
          <a:noFill/>
          <a:ln w="9525">
            <a:noFill/>
            <a:miter lim="800000"/>
            <a:headEnd/>
            <a:tailEnd/>
          </a:ln>
        </p:spPr>
      </p:pic>
      <p:pic>
        <p:nvPicPr>
          <p:cNvPr id="13" name="Picture 31"/>
          <p:cNvPicPr>
            <a:picLocks noChangeAspect="1" noChangeArrowheads="1"/>
          </p:cNvPicPr>
          <p:nvPr/>
        </p:nvPicPr>
        <p:blipFill>
          <a:blip r:embed="rId9"/>
          <a:srcRect/>
          <a:stretch>
            <a:fillRect/>
          </a:stretch>
        </p:blipFill>
        <p:spPr bwMode="gray">
          <a:xfrm>
            <a:off x="381000" y="609600"/>
            <a:ext cx="1447800" cy="968375"/>
          </a:xfrm>
          <a:prstGeom prst="rect">
            <a:avLst/>
          </a:prstGeom>
          <a:noFill/>
          <a:ln w="9525">
            <a:noFill/>
            <a:miter lim="800000"/>
            <a:headEnd/>
            <a:tailEnd/>
          </a:ln>
        </p:spPr>
      </p:pic>
      <p:grpSp>
        <p:nvGrpSpPr>
          <p:cNvPr id="14" name="Group 93"/>
          <p:cNvGrpSpPr>
            <a:grpSpLocks/>
          </p:cNvGrpSpPr>
          <p:nvPr/>
        </p:nvGrpSpPr>
        <p:grpSpPr bwMode="auto">
          <a:xfrm>
            <a:off x="5715000" y="1371600"/>
            <a:ext cx="3533775" cy="3427413"/>
            <a:chOff x="3665" y="622"/>
            <a:chExt cx="2161" cy="2063"/>
          </a:xfrm>
        </p:grpSpPr>
        <p:sp>
          <p:nvSpPr>
            <p:cNvPr id="15" name="Freeform 72"/>
            <p:cNvSpPr>
              <a:spLocks/>
            </p:cNvSpPr>
            <p:nvPr userDrawn="1"/>
          </p:nvSpPr>
          <p:spPr bwMode="gray">
            <a:xfrm rot="-667772" flipH="1" flipV="1">
              <a:off x="3665" y="2493"/>
              <a:ext cx="674" cy="192"/>
            </a:xfrm>
            <a:custGeom>
              <a:avLst/>
              <a:gdLst/>
              <a:ahLst/>
              <a:cxnLst>
                <a:cxn ang="0">
                  <a:pos x="14" y="0"/>
                </a:cxn>
                <a:cxn ang="0">
                  <a:pos x="674" y="116"/>
                </a:cxn>
                <a:cxn ang="0">
                  <a:pos x="660" y="192"/>
                </a:cxn>
                <a:cxn ang="0">
                  <a:pos x="0" y="75"/>
                </a:cxn>
                <a:cxn ang="0">
                  <a:pos x="14" y="0"/>
                </a:cxn>
              </a:cxnLst>
              <a:rect l="0" t="0" r="r" b="b"/>
              <a:pathLst>
                <a:path w="674" h="192">
                  <a:moveTo>
                    <a:pt x="14" y="0"/>
                  </a:moveTo>
                  <a:lnTo>
                    <a:pt x="674" y="116"/>
                  </a:lnTo>
                  <a:lnTo>
                    <a:pt x="660" y="192"/>
                  </a:lnTo>
                  <a:lnTo>
                    <a:pt x="0" y="75"/>
                  </a:lnTo>
                  <a:lnTo>
                    <a:pt x="1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6" name="Freeform 73"/>
            <p:cNvSpPr>
              <a:spLocks/>
            </p:cNvSpPr>
            <p:nvPr userDrawn="1"/>
          </p:nvSpPr>
          <p:spPr bwMode="gray">
            <a:xfrm rot="-667772" flipH="1" flipV="1">
              <a:off x="3672" y="2327"/>
              <a:ext cx="667" cy="247"/>
            </a:xfrm>
            <a:custGeom>
              <a:avLst/>
              <a:gdLst/>
              <a:ahLst/>
              <a:cxnLst>
                <a:cxn ang="0">
                  <a:pos x="20" y="0"/>
                </a:cxn>
                <a:cxn ang="0">
                  <a:pos x="667" y="173"/>
                </a:cxn>
                <a:cxn ang="0">
                  <a:pos x="647" y="247"/>
                </a:cxn>
                <a:cxn ang="0">
                  <a:pos x="0" y="74"/>
                </a:cxn>
                <a:cxn ang="0">
                  <a:pos x="20" y="0"/>
                </a:cxn>
              </a:cxnLst>
              <a:rect l="0" t="0" r="r" b="b"/>
              <a:pathLst>
                <a:path w="667" h="247">
                  <a:moveTo>
                    <a:pt x="20" y="0"/>
                  </a:moveTo>
                  <a:lnTo>
                    <a:pt x="667" y="173"/>
                  </a:lnTo>
                  <a:lnTo>
                    <a:pt x="647" y="247"/>
                  </a:lnTo>
                  <a:lnTo>
                    <a:pt x="0" y="74"/>
                  </a:lnTo>
                  <a:lnTo>
                    <a:pt x="2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7" name="Freeform 74"/>
            <p:cNvSpPr>
              <a:spLocks/>
            </p:cNvSpPr>
            <p:nvPr userDrawn="1"/>
          </p:nvSpPr>
          <p:spPr bwMode="gray">
            <a:xfrm rot="-667772" flipH="1" flipV="1">
              <a:off x="3693" y="2161"/>
              <a:ext cx="655" cy="301"/>
            </a:xfrm>
            <a:custGeom>
              <a:avLst/>
              <a:gdLst/>
              <a:ahLst/>
              <a:cxnLst>
                <a:cxn ang="0">
                  <a:pos x="26" y="0"/>
                </a:cxn>
                <a:cxn ang="0">
                  <a:pos x="655" y="229"/>
                </a:cxn>
                <a:cxn ang="0">
                  <a:pos x="629" y="301"/>
                </a:cxn>
                <a:cxn ang="0">
                  <a:pos x="0" y="72"/>
                </a:cxn>
                <a:cxn ang="0">
                  <a:pos x="26" y="0"/>
                </a:cxn>
              </a:cxnLst>
              <a:rect l="0" t="0" r="r" b="b"/>
              <a:pathLst>
                <a:path w="655" h="301">
                  <a:moveTo>
                    <a:pt x="26" y="0"/>
                  </a:moveTo>
                  <a:lnTo>
                    <a:pt x="655" y="229"/>
                  </a:lnTo>
                  <a:lnTo>
                    <a:pt x="629" y="301"/>
                  </a:lnTo>
                  <a:lnTo>
                    <a:pt x="0" y="72"/>
                  </a:lnTo>
                  <a:lnTo>
                    <a:pt x="2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8" name="Freeform 75"/>
            <p:cNvSpPr>
              <a:spLocks/>
            </p:cNvSpPr>
            <p:nvPr userDrawn="1"/>
          </p:nvSpPr>
          <p:spPr bwMode="gray">
            <a:xfrm rot="-667772" flipH="1" flipV="1">
              <a:off x="3728" y="1998"/>
              <a:ext cx="639" cy="353"/>
            </a:xfrm>
            <a:custGeom>
              <a:avLst/>
              <a:gdLst/>
              <a:ahLst/>
              <a:cxnLst>
                <a:cxn ang="0">
                  <a:pos x="32" y="0"/>
                </a:cxn>
                <a:cxn ang="0">
                  <a:pos x="639" y="283"/>
                </a:cxn>
                <a:cxn ang="0">
                  <a:pos x="606" y="353"/>
                </a:cxn>
                <a:cxn ang="0">
                  <a:pos x="0" y="70"/>
                </a:cxn>
                <a:cxn ang="0">
                  <a:pos x="32" y="0"/>
                </a:cxn>
              </a:cxnLst>
              <a:rect l="0" t="0" r="r" b="b"/>
              <a:pathLst>
                <a:path w="639" h="353">
                  <a:moveTo>
                    <a:pt x="32" y="0"/>
                  </a:moveTo>
                  <a:lnTo>
                    <a:pt x="639" y="283"/>
                  </a:lnTo>
                  <a:lnTo>
                    <a:pt x="606" y="353"/>
                  </a:lnTo>
                  <a:lnTo>
                    <a:pt x="0" y="70"/>
                  </a:lnTo>
                  <a:lnTo>
                    <a:pt x="3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19" name="Freeform 76"/>
            <p:cNvSpPr>
              <a:spLocks/>
            </p:cNvSpPr>
            <p:nvPr userDrawn="1"/>
          </p:nvSpPr>
          <p:spPr bwMode="gray">
            <a:xfrm rot="-667772" flipH="1" flipV="1">
              <a:off x="3778" y="1841"/>
              <a:ext cx="617" cy="398"/>
            </a:xfrm>
            <a:custGeom>
              <a:avLst/>
              <a:gdLst/>
              <a:ahLst/>
              <a:cxnLst>
                <a:cxn ang="0">
                  <a:pos x="37" y="0"/>
                </a:cxn>
                <a:cxn ang="0">
                  <a:pos x="617" y="334"/>
                </a:cxn>
                <a:cxn ang="0">
                  <a:pos x="579" y="400"/>
                </a:cxn>
                <a:cxn ang="0">
                  <a:pos x="0" y="66"/>
                </a:cxn>
                <a:cxn ang="0">
                  <a:pos x="37" y="0"/>
                </a:cxn>
              </a:cxnLst>
              <a:rect l="0" t="0" r="r" b="b"/>
              <a:pathLst>
                <a:path w="617" h="400">
                  <a:moveTo>
                    <a:pt x="37" y="0"/>
                  </a:moveTo>
                  <a:lnTo>
                    <a:pt x="617" y="334"/>
                  </a:lnTo>
                  <a:lnTo>
                    <a:pt x="579" y="400"/>
                  </a:lnTo>
                  <a:lnTo>
                    <a:pt x="0" y="66"/>
                  </a:lnTo>
                  <a:lnTo>
                    <a:pt x="3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0" name="Freeform 77"/>
            <p:cNvSpPr>
              <a:spLocks/>
            </p:cNvSpPr>
            <p:nvPr userDrawn="1"/>
          </p:nvSpPr>
          <p:spPr bwMode="gray">
            <a:xfrm rot="-667772" flipH="1" flipV="1">
              <a:off x="3841" y="1688"/>
              <a:ext cx="592" cy="441"/>
            </a:xfrm>
            <a:custGeom>
              <a:avLst/>
              <a:gdLst/>
              <a:ahLst/>
              <a:cxnLst>
                <a:cxn ang="0">
                  <a:pos x="44" y="0"/>
                </a:cxn>
                <a:cxn ang="0">
                  <a:pos x="592" y="383"/>
                </a:cxn>
                <a:cxn ang="0">
                  <a:pos x="548" y="446"/>
                </a:cxn>
                <a:cxn ang="0">
                  <a:pos x="0" y="62"/>
                </a:cxn>
                <a:cxn ang="0">
                  <a:pos x="44" y="0"/>
                </a:cxn>
              </a:cxnLst>
              <a:rect l="0" t="0" r="r" b="b"/>
              <a:pathLst>
                <a:path w="592" h="446">
                  <a:moveTo>
                    <a:pt x="44" y="0"/>
                  </a:moveTo>
                  <a:lnTo>
                    <a:pt x="592" y="383"/>
                  </a:lnTo>
                  <a:lnTo>
                    <a:pt x="548" y="446"/>
                  </a:lnTo>
                  <a:lnTo>
                    <a:pt x="0" y="62"/>
                  </a:lnTo>
                  <a:lnTo>
                    <a:pt x="4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1" name="Freeform 78"/>
            <p:cNvSpPr>
              <a:spLocks/>
            </p:cNvSpPr>
            <p:nvPr userDrawn="1"/>
          </p:nvSpPr>
          <p:spPr bwMode="gray">
            <a:xfrm rot="-667772" flipH="1" flipV="1">
              <a:off x="3917" y="1542"/>
              <a:ext cx="551" cy="489"/>
            </a:xfrm>
            <a:custGeom>
              <a:avLst/>
              <a:gdLst/>
              <a:ahLst/>
              <a:cxnLst>
                <a:cxn ang="0">
                  <a:pos x="49" y="0"/>
                </a:cxn>
                <a:cxn ang="0">
                  <a:pos x="562" y="430"/>
                </a:cxn>
                <a:cxn ang="0">
                  <a:pos x="511" y="489"/>
                </a:cxn>
                <a:cxn ang="0">
                  <a:pos x="0" y="58"/>
                </a:cxn>
                <a:cxn ang="0">
                  <a:pos x="49" y="0"/>
                </a:cxn>
              </a:cxnLst>
              <a:rect l="0" t="0" r="r" b="b"/>
              <a:pathLst>
                <a:path w="562" h="489">
                  <a:moveTo>
                    <a:pt x="49" y="0"/>
                  </a:moveTo>
                  <a:lnTo>
                    <a:pt x="562" y="430"/>
                  </a:lnTo>
                  <a:lnTo>
                    <a:pt x="511" y="489"/>
                  </a:lnTo>
                  <a:lnTo>
                    <a:pt x="0" y="58"/>
                  </a:lnTo>
                  <a:lnTo>
                    <a:pt x="4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2" name="Freeform 79"/>
            <p:cNvSpPr>
              <a:spLocks/>
            </p:cNvSpPr>
            <p:nvPr userDrawn="1"/>
          </p:nvSpPr>
          <p:spPr bwMode="gray">
            <a:xfrm rot="-667772" flipH="1" flipV="1">
              <a:off x="4006" y="1404"/>
              <a:ext cx="529" cy="527"/>
            </a:xfrm>
            <a:custGeom>
              <a:avLst/>
              <a:gdLst/>
              <a:ahLst/>
              <a:cxnLst>
                <a:cxn ang="0">
                  <a:pos x="56" y="0"/>
                </a:cxn>
                <a:cxn ang="0">
                  <a:pos x="529" y="473"/>
                </a:cxn>
                <a:cxn ang="0">
                  <a:pos x="474" y="527"/>
                </a:cxn>
                <a:cxn ang="0">
                  <a:pos x="0" y="54"/>
                </a:cxn>
                <a:cxn ang="0">
                  <a:pos x="56" y="0"/>
                </a:cxn>
              </a:cxnLst>
              <a:rect l="0" t="0" r="r" b="b"/>
              <a:pathLst>
                <a:path w="529" h="527">
                  <a:moveTo>
                    <a:pt x="56" y="0"/>
                  </a:moveTo>
                  <a:lnTo>
                    <a:pt x="529" y="473"/>
                  </a:lnTo>
                  <a:lnTo>
                    <a:pt x="474" y="527"/>
                  </a:lnTo>
                  <a:lnTo>
                    <a:pt x="0" y="54"/>
                  </a:lnTo>
                  <a:lnTo>
                    <a:pt x="5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3" name="Freeform 80"/>
            <p:cNvSpPr>
              <a:spLocks/>
            </p:cNvSpPr>
            <p:nvPr userDrawn="1"/>
          </p:nvSpPr>
          <p:spPr bwMode="gray">
            <a:xfrm rot="-667772" flipH="1" flipV="1">
              <a:off x="4108" y="1275"/>
              <a:ext cx="490" cy="569"/>
            </a:xfrm>
            <a:custGeom>
              <a:avLst/>
              <a:gdLst/>
              <a:ahLst/>
              <a:cxnLst>
                <a:cxn ang="0">
                  <a:pos x="59" y="0"/>
                </a:cxn>
                <a:cxn ang="0">
                  <a:pos x="490" y="513"/>
                </a:cxn>
                <a:cxn ang="0">
                  <a:pos x="430" y="562"/>
                </a:cxn>
                <a:cxn ang="0">
                  <a:pos x="0" y="51"/>
                </a:cxn>
                <a:cxn ang="0">
                  <a:pos x="59" y="0"/>
                </a:cxn>
              </a:cxnLst>
              <a:rect l="0" t="0" r="r" b="b"/>
              <a:pathLst>
                <a:path w="490" h="562">
                  <a:moveTo>
                    <a:pt x="59" y="0"/>
                  </a:moveTo>
                  <a:lnTo>
                    <a:pt x="490" y="513"/>
                  </a:lnTo>
                  <a:lnTo>
                    <a:pt x="430" y="562"/>
                  </a:lnTo>
                  <a:lnTo>
                    <a:pt x="0" y="51"/>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4" name="Freeform 81"/>
            <p:cNvSpPr>
              <a:spLocks/>
            </p:cNvSpPr>
            <p:nvPr userDrawn="1"/>
          </p:nvSpPr>
          <p:spPr bwMode="gray">
            <a:xfrm rot="-667772" flipH="1" flipV="1">
              <a:off x="4223" y="1154"/>
              <a:ext cx="446" cy="591"/>
            </a:xfrm>
            <a:custGeom>
              <a:avLst/>
              <a:gdLst/>
              <a:ahLst/>
              <a:cxnLst>
                <a:cxn ang="0">
                  <a:pos x="64" y="0"/>
                </a:cxn>
                <a:cxn ang="0">
                  <a:pos x="446" y="548"/>
                </a:cxn>
                <a:cxn ang="0">
                  <a:pos x="384" y="593"/>
                </a:cxn>
                <a:cxn ang="0">
                  <a:pos x="0" y="45"/>
                </a:cxn>
                <a:cxn ang="0">
                  <a:pos x="64" y="0"/>
                </a:cxn>
              </a:cxnLst>
              <a:rect l="0" t="0" r="r" b="b"/>
              <a:pathLst>
                <a:path w="446" h="593">
                  <a:moveTo>
                    <a:pt x="64" y="0"/>
                  </a:moveTo>
                  <a:lnTo>
                    <a:pt x="446" y="548"/>
                  </a:lnTo>
                  <a:lnTo>
                    <a:pt x="384" y="593"/>
                  </a:lnTo>
                  <a:lnTo>
                    <a:pt x="0" y="45"/>
                  </a:lnTo>
                  <a:lnTo>
                    <a:pt x="6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5" name="Freeform 82"/>
            <p:cNvSpPr>
              <a:spLocks/>
            </p:cNvSpPr>
            <p:nvPr userDrawn="1"/>
          </p:nvSpPr>
          <p:spPr bwMode="gray">
            <a:xfrm rot="-667772" flipH="1" flipV="1">
              <a:off x="4345" y="1045"/>
              <a:ext cx="412" cy="612"/>
            </a:xfrm>
            <a:custGeom>
              <a:avLst/>
              <a:gdLst/>
              <a:ahLst/>
              <a:cxnLst>
                <a:cxn ang="0">
                  <a:pos x="66" y="0"/>
                </a:cxn>
                <a:cxn ang="0">
                  <a:pos x="401" y="579"/>
                </a:cxn>
                <a:cxn ang="0">
                  <a:pos x="334" y="618"/>
                </a:cxn>
                <a:cxn ang="0">
                  <a:pos x="0" y="38"/>
                </a:cxn>
                <a:cxn ang="0">
                  <a:pos x="66" y="0"/>
                </a:cxn>
              </a:cxnLst>
              <a:rect l="0" t="0" r="r" b="b"/>
              <a:pathLst>
                <a:path w="401" h="618">
                  <a:moveTo>
                    <a:pt x="66" y="0"/>
                  </a:moveTo>
                  <a:lnTo>
                    <a:pt x="401" y="579"/>
                  </a:lnTo>
                  <a:lnTo>
                    <a:pt x="334" y="618"/>
                  </a:lnTo>
                  <a:lnTo>
                    <a:pt x="0" y="38"/>
                  </a:lnTo>
                  <a:lnTo>
                    <a:pt x="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6" name="Freeform 83"/>
            <p:cNvSpPr>
              <a:spLocks/>
            </p:cNvSpPr>
            <p:nvPr userDrawn="1"/>
          </p:nvSpPr>
          <p:spPr bwMode="gray">
            <a:xfrm rot="-667772" flipH="1" flipV="1">
              <a:off x="4477" y="947"/>
              <a:ext cx="353" cy="640"/>
            </a:xfrm>
            <a:custGeom>
              <a:avLst/>
              <a:gdLst/>
              <a:ahLst/>
              <a:cxnLst>
                <a:cxn ang="0">
                  <a:pos x="69" y="0"/>
                </a:cxn>
                <a:cxn ang="0">
                  <a:pos x="353" y="607"/>
                </a:cxn>
                <a:cxn ang="0">
                  <a:pos x="282" y="640"/>
                </a:cxn>
                <a:cxn ang="0">
                  <a:pos x="0" y="33"/>
                </a:cxn>
                <a:cxn ang="0">
                  <a:pos x="69" y="0"/>
                </a:cxn>
              </a:cxnLst>
              <a:rect l="0" t="0" r="r" b="b"/>
              <a:pathLst>
                <a:path w="353" h="640">
                  <a:moveTo>
                    <a:pt x="69" y="0"/>
                  </a:moveTo>
                  <a:lnTo>
                    <a:pt x="353" y="607"/>
                  </a:lnTo>
                  <a:lnTo>
                    <a:pt x="282" y="640"/>
                  </a:lnTo>
                  <a:lnTo>
                    <a:pt x="0" y="33"/>
                  </a:lnTo>
                  <a:lnTo>
                    <a:pt x="6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7" name="Freeform 84"/>
            <p:cNvSpPr>
              <a:spLocks/>
            </p:cNvSpPr>
            <p:nvPr userDrawn="1"/>
          </p:nvSpPr>
          <p:spPr bwMode="gray">
            <a:xfrm rot="-667772" flipH="1" flipV="1">
              <a:off x="4619" y="861"/>
              <a:ext cx="301" cy="656"/>
            </a:xfrm>
            <a:custGeom>
              <a:avLst/>
              <a:gdLst/>
              <a:ahLst/>
              <a:cxnLst>
                <a:cxn ang="0">
                  <a:pos x="72" y="0"/>
                </a:cxn>
                <a:cxn ang="0">
                  <a:pos x="301" y="629"/>
                </a:cxn>
                <a:cxn ang="0">
                  <a:pos x="228" y="656"/>
                </a:cxn>
                <a:cxn ang="0">
                  <a:pos x="0" y="27"/>
                </a:cxn>
                <a:cxn ang="0">
                  <a:pos x="72" y="0"/>
                </a:cxn>
              </a:cxnLst>
              <a:rect l="0" t="0" r="r" b="b"/>
              <a:pathLst>
                <a:path w="301" h="656">
                  <a:moveTo>
                    <a:pt x="72" y="0"/>
                  </a:moveTo>
                  <a:lnTo>
                    <a:pt x="301" y="629"/>
                  </a:lnTo>
                  <a:lnTo>
                    <a:pt x="228" y="656"/>
                  </a:lnTo>
                  <a:lnTo>
                    <a:pt x="0" y="27"/>
                  </a:lnTo>
                  <a:lnTo>
                    <a:pt x="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8" name="Freeform 85"/>
            <p:cNvSpPr>
              <a:spLocks/>
            </p:cNvSpPr>
            <p:nvPr userDrawn="1"/>
          </p:nvSpPr>
          <p:spPr bwMode="gray">
            <a:xfrm rot="-667772" flipH="1" flipV="1">
              <a:off x="4767" y="789"/>
              <a:ext cx="249" cy="666"/>
            </a:xfrm>
            <a:custGeom>
              <a:avLst/>
              <a:gdLst/>
              <a:ahLst/>
              <a:cxnLst>
                <a:cxn ang="0">
                  <a:pos x="74" y="0"/>
                </a:cxn>
                <a:cxn ang="0">
                  <a:pos x="248" y="646"/>
                </a:cxn>
                <a:cxn ang="0">
                  <a:pos x="173" y="666"/>
                </a:cxn>
                <a:cxn ang="0">
                  <a:pos x="0" y="18"/>
                </a:cxn>
                <a:cxn ang="0">
                  <a:pos x="74" y="0"/>
                </a:cxn>
              </a:cxnLst>
              <a:rect l="0" t="0" r="r" b="b"/>
              <a:pathLst>
                <a:path w="248" h="666">
                  <a:moveTo>
                    <a:pt x="74" y="0"/>
                  </a:moveTo>
                  <a:lnTo>
                    <a:pt x="248" y="646"/>
                  </a:lnTo>
                  <a:lnTo>
                    <a:pt x="173" y="666"/>
                  </a:lnTo>
                  <a:lnTo>
                    <a:pt x="0" y="18"/>
                  </a:lnTo>
                  <a:lnTo>
                    <a:pt x="7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29" name="Freeform 86"/>
            <p:cNvSpPr>
              <a:spLocks/>
            </p:cNvSpPr>
            <p:nvPr userDrawn="1"/>
          </p:nvSpPr>
          <p:spPr bwMode="gray">
            <a:xfrm rot="-667772" flipH="1" flipV="1">
              <a:off x="4923" y="730"/>
              <a:ext cx="192" cy="673"/>
            </a:xfrm>
            <a:custGeom>
              <a:avLst/>
              <a:gdLst/>
              <a:ahLst/>
              <a:cxnLst>
                <a:cxn ang="0">
                  <a:pos x="76" y="0"/>
                </a:cxn>
                <a:cxn ang="0">
                  <a:pos x="192" y="660"/>
                </a:cxn>
                <a:cxn ang="0">
                  <a:pos x="116" y="673"/>
                </a:cxn>
                <a:cxn ang="0">
                  <a:pos x="0" y="13"/>
                </a:cxn>
                <a:cxn ang="0">
                  <a:pos x="76" y="0"/>
                </a:cxn>
              </a:cxnLst>
              <a:rect l="0" t="0" r="r" b="b"/>
              <a:pathLst>
                <a:path w="192" h="673">
                  <a:moveTo>
                    <a:pt x="76" y="0"/>
                  </a:moveTo>
                  <a:lnTo>
                    <a:pt x="192" y="660"/>
                  </a:lnTo>
                  <a:lnTo>
                    <a:pt x="116" y="673"/>
                  </a:lnTo>
                  <a:lnTo>
                    <a:pt x="0" y="13"/>
                  </a:lnTo>
                  <a:lnTo>
                    <a:pt x="7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0" name="Freeform 87"/>
            <p:cNvSpPr>
              <a:spLocks/>
            </p:cNvSpPr>
            <p:nvPr userDrawn="1"/>
          </p:nvSpPr>
          <p:spPr bwMode="gray">
            <a:xfrm rot="-667772" flipH="1" flipV="1">
              <a:off x="5083" y="686"/>
              <a:ext cx="136" cy="673"/>
            </a:xfrm>
            <a:custGeom>
              <a:avLst/>
              <a:gdLst/>
              <a:ahLst/>
              <a:cxnLst>
                <a:cxn ang="0">
                  <a:pos x="77" y="0"/>
                </a:cxn>
                <a:cxn ang="0">
                  <a:pos x="136" y="667"/>
                </a:cxn>
                <a:cxn ang="0">
                  <a:pos x="58" y="673"/>
                </a:cxn>
                <a:cxn ang="0">
                  <a:pos x="0" y="7"/>
                </a:cxn>
                <a:cxn ang="0">
                  <a:pos x="77" y="0"/>
                </a:cxn>
              </a:cxnLst>
              <a:rect l="0" t="0" r="r" b="b"/>
              <a:pathLst>
                <a:path w="136" h="673">
                  <a:moveTo>
                    <a:pt x="77" y="0"/>
                  </a:moveTo>
                  <a:lnTo>
                    <a:pt x="136" y="667"/>
                  </a:lnTo>
                  <a:lnTo>
                    <a:pt x="58" y="673"/>
                  </a:lnTo>
                  <a:lnTo>
                    <a:pt x="0" y="7"/>
                  </a:lnTo>
                  <a:lnTo>
                    <a:pt x="7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1" name="AutoShape 88"/>
            <p:cNvSpPr>
              <a:spLocks noChangeArrowheads="1"/>
            </p:cNvSpPr>
            <p:nvPr userDrawn="1"/>
          </p:nvSpPr>
          <p:spPr bwMode="gray">
            <a:xfrm rot="-667772" flipH="1" flipV="1">
              <a:off x="5248" y="654"/>
              <a:ext cx="77" cy="677"/>
            </a:xfrm>
            <a:prstGeom prst="roundRect">
              <a:avLst>
                <a:gd name="adj" fmla="val 16667"/>
              </a:avLst>
            </a:prstGeom>
            <a:solidFill>
              <a:srgbClr val="F8F8F8">
                <a:alpha val="10001"/>
              </a:srgbClr>
            </a:solidFill>
            <a:ln w="0">
              <a:noFill/>
              <a:round/>
              <a:headEnd/>
              <a:tailEnd/>
            </a:ln>
          </p:spPr>
          <p:txBody>
            <a:bodyPr/>
            <a:lstStyle/>
            <a:p>
              <a:pPr eaLnBrk="0" hangingPunct="0">
                <a:defRPr/>
              </a:pPr>
              <a:endParaRPr lang="zh-CN" altLang="en-US"/>
            </a:p>
          </p:txBody>
        </p:sp>
        <p:sp>
          <p:nvSpPr>
            <p:cNvPr id="32" name="Freeform 89"/>
            <p:cNvSpPr>
              <a:spLocks/>
            </p:cNvSpPr>
            <p:nvPr userDrawn="1"/>
          </p:nvSpPr>
          <p:spPr bwMode="gray">
            <a:xfrm rot="-667772" flipH="1" flipV="1">
              <a:off x="5357" y="631"/>
              <a:ext cx="135" cy="677"/>
            </a:xfrm>
            <a:custGeom>
              <a:avLst/>
              <a:gdLst/>
              <a:ahLst/>
              <a:cxnLst>
                <a:cxn ang="0">
                  <a:pos x="59" y="0"/>
                </a:cxn>
                <a:cxn ang="0">
                  <a:pos x="135" y="7"/>
                </a:cxn>
                <a:cxn ang="0">
                  <a:pos x="76" y="673"/>
                </a:cxn>
                <a:cxn ang="0">
                  <a:pos x="0" y="666"/>
                </a:cxn>
                <a:cxn ang="0">
                  <a:pos x="59" y="0"/>
                </a:cxn>
              </a:cxnLst>
              <a:rect l="0" t="0" r="r" b="b"/>
              <a:pathLst>
                <a:path w="135" h="673">
                  <a:moveTo>
                    <a:pt x="59" y="0"/>
                  </a:moveTo>
                  <a:lnTo>
                    <a:pt x="135" y="7"/>
                  </a:lnTo>
                  <a:lnTo>
                    <a:pt x="76" y="673"/>
                  </a:lnTo>
                  <a:lnTo>
                    <a:pt x="0" y="666"/>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3" name="Freeform 90"/>
            <p:cNvSpPr>
              <a:spLocks/>
            </p:cNvSpPr>
            <p:nvPr userDrawn="1"/>
          </p:nvSpPr>
          <p:spPr bwMode="gray">
            <a:xfrm rot="-667772" flipH="1" flipV="1">
              <a:off x="5467" y="622"/>
              <a:ext cx="192" cy="672"/>
            </a:xfrm>
            <a:custGeom>
              <a:avLst/>
              <a:gdLst/>
              <a:ahLst/>
              <a:cxnLst>
                <a:cxn ang="0">
                  <a:pos x="117" y="0"/>
                </a:cxn>
                <a:cxn ang="0">
                  <a:pos x="192" y="13"/>
                </a:cxn>
                <a:cxn ang="0">
                  <a:pos x="76" y="672"/>
                </a:cxn>
                <a:cxn ang="0">
                  <a:pos x="0" y="659"/>
                </a:cxn>
                <a:cxn ang="0">
                  <a:pos x="117" y="0"/>
                </a:cxn>
              </a:cxnLst>
              <a:rect l="0" t="0" r="r" b="b"/>
              <a:pathLst>
                <a:path w="192" h="672">
                  <a:moveTo>
                    <a:pt x="117" y="0"/>
                  </a:moveTo>
                  <a:lnTo>
                    <a:pt x="192" y="13"/>
                  </a:lnTo>
                  <a:lnTo>
                    <a:pt x="76" y="672"/>
                  </a:lnTo>
                  <a:lnTo>
                    <a:pt x="0" y="659"/>
                  </a:lnTo>
                  <a:lnTo>
                    <a:pt x="11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 name="Freeform 91"/>
            <p:cNvSpPr>
              <a:spLocks/>
            </p:cNvSpPr>
            <p:nvPr userDrawn="1"/>
          </p:nvSpPr>
          <p:spPr bwMode="gray">
            <a:xfrm rot="-667772" flipH="1" flipV="1">
              <a:off x="5579" y="628"/>
              <a:ext cx="247" cy="666"/>
            </a:xfrm>
            <a:custGeom>
              <a:avLst/>
              <a:gdLst/>
              <a:ahLst/>
              <a:cxnLst>
                <a:cxn ang="0">
                  <a:pos x="172" y="0"/>
                </a:cxn>
                <a:cxn ang="0">
                  <a:pos x="247" y="20"/>
                </a:cxn>
                <a:cxn ang="0">
                  <a:pos x="74" y="666"/>
                </a:cxn>
                <a:cxn ang="0">
                  <a:pos x="0" y="646"/>
                </a:cxn>
                <a:cxn ang="0">
                  <a:pos x="172" y="0"/>
                </a:cxn>
              </a:cxnLst>
              <a:rect l="0" t="0" r="r" b="b"/>
              <a:pathLst>
                <a:path w="247" h="666">
                  <a:moveTo>
                    <a:pt x="172" y="0"/>
                  </a:moveTo>
                  <a:lnTo>
                    <a:pt x="247" y="20"/>
                  </a:lnTo>
                  <a:lnTo>
                    <a:pt x="74" y="666"/>
                  </a:lnTo>
                  <a:lnTo>
                    <a:pt x="0" y="646"/>
                  </a:lnTo>
                  <a:lnTo>
                    <a:pt x="1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grpSp>
      <p:sp>
        <p:nvSpPr>
          <p:cNvPr id="35851" name="Rectangle 11"/>
          <p:cNvSpPr>
            <a:spLocks noGrp="1" noChangeArrowheads="1"/>
          </p:cNvSpPr>
          <p:nvPr>
            <p:ph type="ctrTitle" sz="quarter"/>
          </p:nvPr>
        </p:nvSpPr>
        <p:spPr bwMode="gray">
          <a:xfrm>
            <a:off x="2819400" y="914400"/>
            <a:ext cx="6097588" cy="1371600"/>
          </a:xfrm>
        </p:spPr>
        <p:txBody>
          <a:bodyPr/>
          <a:lstStyle>
            <a:lvl1pPr algn="r">
              <a:defRPr sz="4400"/>
            </a:lvl1pPr>
          </a:lstStyle>
          <a:p>
            <a:r>
              <a:rPr lang="zh-CN" altLang="en-US" smtClean="0"/>
              <a:t>单击此处编辑母版标题样式</a:t>
            </a:r>
            <a:endParaRPr lang="en-US" altLang="zh-CN"/>
          </a:p>
        </p:txBody>
      </p:sp>
      <p:sp>
        <p:nvSpPr>
          <p:cNvPr id="35852" name="Rectangle 12"/>
          <p:cNvSpPr>
            <a:spLocks noGrp="1" noChangeArrowheads="1"/>
          </p:cNvSpPr>
          <p:nvPr>
            <p:ph type="subTitle" sz="quarter" idx="1"/>
          </p:nvPr>
        </p:nvSpPr>
        <p:spPr bwMode="gray">
          <a:xfrm>
            <a:off x="3505200" y="2590800"/>
            <a:ext cx="5410200" cy="609600"/>
          </a:xfrm>
        </p:spPr>
        <p:txBody>
          <a:bodyPr/>
          <a:lstStyle>
            <a:lvl1pPr marL="0" indent="0" algn="r">
              <a:buFont typeface="Wingdings" pitchFamily="2" charset="2"/>
              <a:buNone/>
              <a:defRPr sz="2400">
                <a:latin typeface="Arial" pitchFamily="34" charset="0"/>
              </a:defRPr>
            </a:lvl1pPr>
          </a:lstStyle>
          <a:p>
            <a:r>
              <a:rPr lang="zh-CN" altLang="en-US" smtClean="0"/>
              <a:t>单击此处编辑母版副标题样式</a:t>
            </a:r>
            <a:endParaRPr lang="en-US" altLang="zh-CN"/>
          </a:p>
        </p:txBody>
      </p:sp>
      <p:sp>
        <p:nvSpPr>
          <p:cNvPr id="35" name="Rectangle 13"/>
          <p:cNvSpPr>
            <a:spLocks noGrp="1" noChangeArrowheads="1"/>
          </p:cNvSpPr>
          <p:nvPr>
            <p:ph type="dt" sz="quarter" idx="10"/>
          </p:nvPr>
        </p:nvSpPr>
        <p:spPr>
          <a:xfrm>
            <a:off x="457200" y="6564313"/>
            <a:ext cx="2133600" cy="217487"/>
          </a:xfrm>
        </p:spPr>
        <p:txBody>
          <a:bodyPr/>
          <a:lstStyle>
            <a:lvl1pPr>
              <a:defRPr>
                <a:solidFill>
                  <a:schemeClr val="tx1"/>
                </a:solidFill>
              </a:defRPr>
            </a:lvl1pPr>
          </a:lstStyle>
          <a:p>
            <a:pPr>
              <a:defRPr/>
            </a:pPr>
            <a:endParaRPr lang="en-US" altLang="zh-CN"/>
          </a:p>
        </p:txBody>
      </p:sp>
      <p:sp>
        <p:nvSpPr>
          <p:cNvPr id="36" name="Rectangle 15"/>
          <p:cNvSpPr>
            <a:spLocks noGrp="1" noChangeArrowheads="1"/>
          </p:cNvSpPr>
          <p:nvPr>
            <p:ph type="sldNum" sz="quarter" idx="11"/>
          </p:nvPr>
        </p:nvSpPr>
        <p:spPr bwMode="gray">
          <a:xfrm>
            <a:off x="3048000" y="6553200"/>
            <a:ext cx="2743200" cy="217488"/>
          </a:xfrm>
        </p:spPr>
        <p:txBody>
          <a:bodyPr/>
          <a:lstStyle>
            <a:lvl1pPr>
              <a:defRPr>
                <a:solidFill>
                  <a:schemeClr val="tx1"/>
                </a:solidFill>
              </a:defRPr>
            </a:lvl1pPr>
          </a:lstStyle>
          <a:p>
            <a:pPr>
              <a:defRPr/>
            </a:pPr>
            <a:fld id="{F328A103-E972-4C94-B7A6-69632EA05F83}" type="slidenum">
              <a:rPr lang="en-US" altLang="zh-CN"/>
              <a:pPr>
                <a:defRPr/>
              </a:pPr>
              <a:t>‹#›</a:t>
            </a:fld>
            <a:endParaRPr lang="en-US" altLang="zh-CN"/>
          </a:p>
        </p:txBody>
      </p:sp>
      <p:sp>
        <p:nvSpPr>
          <p:cNvPr id="37" name="Rectangle 14"/>
          <p:cNvSpPr>
            <a:spLocks noGrp="1" noChangeArrowheads="1"/>
          </p:cNvSpPr>
          <p:nvPr>
            <p:ph type="ftr" sz="quarter" idx="12"/>
          </p:nvPr>
        </p:nvSpPr>
        <p:spPr>
          <a:xfrm>
            <a:off x="5791200" y="6477000"/>
            <a:ext cx="3124200" cy="304800"/>
          </a:xfrm>
        </p:spPr>
        <p:txBody>
          <a:bodyPr/>
          <a:lstStyle>
            <a:lvl1pPr>
              <a:defRPr b="1"/>
            </a:lvl1pPr>
          </a:lstStyle>
          <a:p>
            <a:pPr>
              <a:defRPr/>
            </a:pP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par>
                          <p:cTn id="10" fill="hold">
                            <p:stCondLst>
                              <p:cond delay="1000"/>
                            </p:stCondLst>
                            <p:childTnLst>
                              <p:par>
                                <p:cTn id="11" presetID="53"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500"/>
                            </p:stCondLst>
                            <p:childTnLst>
                              <p:par>
                                <p:cTn id="17" presetID="53"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Effect transition="in" filter="fade">
                                      <p:cBhvr>
                                        <p:cTn id="21" dur="1000"/>
                                        <p:tgtEl>
                                          <p:spTgt spid="12"/>
                                        </p:tgtEl>
                                      </p:cBhvr>
                                    </p:animEffect>
                                  </p:childTnLst>
                                </p:cTn>
                              </p:par>
                            </p:childTnLst>
                          </p:cTn>
                        </p:par>
                        <p:par>
                          <p:cTn id="22" fill="hold">
                            <p:stCondLst>
                              <p:cond delay="2500"/>
                            </p:stCondLst>
                            <p:childTnLst>
                              <p:par>
                                <p:cTn id="23" presetID="53"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3000"/>
                            </p:stCondLst>
                            <p:childTnLst>
                              <p:par>
                                <p:cTn id="29" presetID="53"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Effect transition="in" filter="fade">
                                      <p:cBhvr>
                                        <p:cTn id="33" dur="1000"/>
                                        <p:tgtEl>
                                          <p:spTgt spid="10"/>
                                        </p:tgtEl>
                                      </p:cBhvr>
                                    </p:animEffect>
                                  </p:childTnLst>
                                </p:cTn>
                              </p:par>
                            </p:childTnLst>
                          </p:cTn>
                        </p:par>
                        <p:par>
                          <p:cTn id="34" fill="hold">
                            <p:stCondLst>
                              <p:cond delay="4000"/>
                            </p:stCondLst>
                            <p:childTnLst>
                              <p:par>
                                <p:cTn id="35" presetID="53"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4500"/>
                            </p:stCondLst>
                            <p:childTnLst>
                              <p:par>
                                <p:cTn id="41" presetID="53"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Effect transition="in" filter="fade">
                                      <p:cBhvr>
                                        <p:cTn id="45" dur="1000"/>
                                        <p:tgtEl>
                                          <p:spTgt spid="8"/>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10BCFCD-6612-46E5-994F-64A76A2634A8}"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975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58975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FDB891E-F20D-4280-AC02-A1AA334EEEBF}"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B316043-5598-4C27-A968-6D2540EF880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884238"/>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295400"/>
            <a:ext cx="8229600" cy="4830763"/>
          </a:xfrm>
        </p:spPr>
        <p:txBody>
          <a:bodyPr/>
          <a:lstStyle/>
          <a:p>
            <a:pPr lvl="0"/>
            <a:r>
              <a:rPr lang="zh-CN" altLang="en-US" noProof="0" smtClean="0"/>
              <a:t>单击图标添加图表</a:t>
            </a:r>
            <a:endParaRPr lang="zh-CN" altLang="en-US" noProof="0"/>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0A1DE4B-AC26-46D8-AFA7-BD5F28DEA782}"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B38D785-7328-43A5-BC23-4B3F0DE4BA66}"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D6590B1-F78F-4338-A161-4879E6734768}"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5C91D4AA-907A-447C-B929-FA6CDA8DBC59}"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EA83D60C-8BF9-4781-A87E-228267FD903F}"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B3058C59-C2E8-4917-BF23-D9098DE0E643}"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8677807F-BB86-4762-BA86-BBE514C924E7}"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088CC828-6051-4084-AC09-2687620D3A9F}"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98E4CC28-A16E-4426-8744-1DBE85704432}"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www.itcast.cn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4956" name="Line 140"/>
          <p:cNvSpPr>
            <a:spLocks noChangeShapeType="1"/>
          </p:cNvSpPr>
          <p:nvPr/>
        </p:nvSpPr>
        <p:spPr bwMode="auto">
          <a:xfrm>
            <a:off x="1752600" y="990600"/>
            <a:ext cx="6934200" cy="0"/>
          </a:xfrm>
          <a:prstGeom prst="line">
            <a:avLst/>
          </a:prstGeom>
          <a:noFill/>
          <a:ln w="9525">
            <a:solidFill>
              <a:schemeClr val="tx1"/>
            </a:solidFill>
            <a:round/>
            <a:headEnd/>
            <a:tailEnd/>
          </a:ln>
          <a:effectLst/>
        </p:spPr>
        <p:txBody>
          <a:bodyPr/>
          <a:lstStyle/>
          <a:p>
            <a:pPr eaLnBrk="0" hangingPunct="0">
              <a:defRPr/>
            </a:pPr>
            <a:endParaRPr lang="zh-CN" altLang="en-US">
              <a:ea typeface="+mn-ea"/>
            </a:endParaRPr>
          </a:p>
        </p:txBody>
      </p:sp>
      <p:grpSp>
        <p:nvGrpSpPr>
          <p:cNvPr id="2" name="Group 74"/>
          <p:cNvGrpSpPr>
            <a:grpSpLocks/>
          </p:cNvGrpSpPr>
          <p:nvPr/>
        </p:nvGrpSpPr>
        <p:grpSpPr bwMode="auto">
          <a:xfrm>
            <a:off x="-228600" y="-179388"/>
            <a:ext cx="2743200" cy="2714626"/>
            <a:chOff x="-144" y="-113"/>
            <a:chExt cx="1728" cy="1710"/>
          </a:xfrm>
        </p:grpSpPr>
        <p:sp>
          <p:nvSpPr>
            <p:cNvPr id="34853" name="Freeform 37"/>
            <p:cNvSpPr>
              <a:spLocks/>
            </p:cNvSpPr>
            <p:nvPr userDrawn="1"/>
          </p:nvSpPr>
          <p:spPr bwMode="gray">
            <a:xfrm rot="14847100" flipH="1">
              <a:off x="-225" y="1185"/>
              <a:ext cx="463" cy="301"/>
            </a:xfrm>
            <a:custGeom>
              <a:avLst/>
              <a:gdLst/>
              <a:ahLst/>
              <a:cxnLst>
                <a:cxn ang="0">
                  <a:pos x="580" y="0"/>
                </a:cxn>
                <a:cxn ang="0">
                  <a:pos x="617" y="67"/>
                </a:cxn>
                <a:cxn ang="0">
                  <a:pos x="38" y="401"/>
                </a:cxn>
                <a:cxn ang="0">
                  <a:pos x="0" y="335"/>
                </a:cxn>
                <a:cxn ang="0">
                  <a:pos x="580" y="0"/>
                </a:cxn>
              </a:cxnLst>
              <a:rect l="0" t="0" r="r" b="b"/>
              <a:pathLst>
                <a:path w="617" h="401">
                  <a:moveTo>
                    <a:pt x="580" y="0"/>
                  </a:moveTo>
                  <a:lnTo>
                    <a:pt x="617" y="67"/>
                  </a:lnTo>
                  <a:lnTo>
                    <a:pt x="38" y="401"/>
                  </a:lnTo>
                  <a:lnTo>
                    <a:pt x="0" y="335"/>
                  </a:lnTo>
                  <a:lnTo>
                    <a:pt x="58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4" name="Freeform 38"/>
            <p:cNvSpPr>
              <a:spLocks/>
            </p:cNvSpPr>
            <p:nvPr userDrawn="1"/>
          </p:nvSpPr>
          <p:spPr bwMode="gray">
            <a:xfrm rot="14847100" flipH="1">
              <a:off x="-129" y="1215"/>
              <a:ext cx="478" cy="266"/>
            </a:xfrm>
            <a:custGeom>
              <a:avLst/>
              <a:gdLst/>
              <a:ahLst/>
              <a:cxnLst>
                <a:cxn ang="0">
                  <a:pos x="607" y="0"/>
                </a:cxn>
                <a:cxn ang="0">
                  <a:pos x="638" y="71"/>
                </a:cxn>
                <a:cxn ang="0">
                  <a:pos x="33" y="353"/>
                </a:cxn>
                <a:cxn ang="0">
                  <a:pos x="0" y="284"/>
                </a:cxn>
                <a:cxn ang="0">
                  <a:pos x="607" y="0"/>
                </a:cxn>
              </a:cxnLst>
              <a:rect l="0" t="0" r="r" b="b"/>
              <a:pathLst>
                <a:path w="638" h="353">
                  <a:moveTo>
                    <a:pt x="607" y="0"/>
                  </a:moveTo>
                  <a:lnTo>
                    <a:pt x="638" y="71"/>
                  </a:lnTo>
                  <a:lnTo>
                    <a:pt x="33" y="353"/>
                  </a:lnTo>
                  <a:lnTo>
                    <a:pt x="0" y="284"/>
                  </a:lnTo>
                  <a:lnTo>
                    <a:pt x="60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5" name="Freeform 39"/>
            <p:cNvSpPr>
              <a:spLocks/>
            </p:cNvSpPr>
            <p:nvPr userDrawn="1"/>
          </p:nvSpPr>
          <p:spPr bwMode="gray">
            <a:xfrm rot="14847100" flipH="1">
              <a:off x="-26" y="1239"/>
              <a:ext cx="490" cy="226"/>
            </a:xfrm>
            <a:custGeom>
              <a:avLst/>
              <a:gdLst/>
              <a:ahLst/>
              <a:cxnLst>
                <a:cxn ang="0">
                  <a:pos x="629" y="0"/>
                </a:cxn>
                <a:cxn ang="0">
                  <a:pos x="654" y="73"/>
                </a:cxn>
                <a:cxn ang="0">
                  <a:pos x="26" y="301"/>
                </a:cxn>
                <a:cxn ang="0">
                  <a:pos x="0" y="229"/>
                </a:cxn>
                <a:cxn ang="0">
                  <a:pos x="629" y="0"/>
                </a:cxn>
              </a:cxnLst>
              <a:rect l="0" t="0" r="r" b="b"/>
              <a:pathLst>
                <a:path w="654" h="301">
                  <a:moveTo>
                    <a:pt x="629" y="0"/>
                  </a:moveTo>
                  <a:lnTo>
                    <a:pt x="654" y="73"/>
                  </a:lnTo>
                  <a:lnTo>
                    <a:pt x="26" y="301"/>
                  </a:lnTo>
                  <a:lnTo>
                    <a:pt x="0" y="229"/>
                  </a:lnTo>
                  <a:lnTo>
                    <a:pt x="62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6" name="Freeform 40"/>
            <p:cNvSpPr>
              <a:spLocks/>
            </p:cNvSpPr>
            <p:nvPr userDrawn="1"/>
          </p:nvSpPr>
          <p:spPr bwMode="gray">
            <a:xfrm rot="14847100" flipH="1">
              <a:off x="84" y="1243"/>
              <a:ext cx="499" cy="186"/>
            </a:xfrm>
            <a:custGeom>
              <a:avLst/>
              <a:gdLst/>
              <a:ahLst/>
              <a:cxnLst>
                <a:cxn ang="0">
                  <a:pos x="647" y="0"/>
                </a:cxn>
                <a:cxn ang="0">
                  <a:pos x="666" y="75"/>
                </a:cxn>
                <a:cxn ang="0">
                  <a:pos x="20" y="248"/>
                </a:cxn>
                <a:cxn ang="0">
                  <a:pos x="0" y="174"/>
                </a:cxn>
                <a:cxn ang="0">
                  <a:pos x="647" y="0"/>
                </a:cxn>
              </a:cxnLst>
              <a:rect l="0" t="0" r="r" b="b"/>
              <a:pathLst>
                <a:path w="666" h="248">
                  <a:moveTo>
                    <a:pt x="647" y="0"/>
                  </a:moveTo>
                  <a:lnTo>
                    <a:pt x="666" y="75"/>
                  </a:lnTo>
                  <a:lnTo>
                    <a:pt x="20" y="248"/>
                  </a:lnTo>
                  <a:lnTo>
                    <a:pt x="0" y="174"/>
                  </a:lnTo>
                  <a:lnTo>
                    <a:pt x="64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7" name="Freeform 41"/>
            <p:cNvSpPr>
              <a:spLocks/>
            </p:cNvSpPr>
            <p:nvPr userDrawn="1"/>
          </p:nvSpPr>
          <p:spPr bwMode="gray">
            <a:xfrm rot="14847100" flipH="1">
              <a:off x="177" y="1260"/>
              <a:ext cx="504" cy="145"/>
            </a:xfrm>
            <a:custGeom>
              <a:avLst/>
              <a:gdLst/>
              <a:ahLst/>
              <a:cxnLst>
                <a:cxn ang="0">
                  <a:pos x="659" y="0"/>
                </a:cxn>
                <a:cxn ang="0">
                  <a:pos x="673" y="76"/>
                </a:cxn>
                <a:cxn ang="0">
                  <a:pos x="14" y="192"/>
                </a:cxn>
                <a:cxn ang="0">
                  <a:pos x="0" y="116"/>
                </a:cxn>
                <a:cxn ang="0">
                  <a:pos x="659" y="0"/>
                </a:cxn>
              </a:cxnLst>
              <a:rect l="0" t="0" r="r" b="b"/>
              <a:pathLst>
                <a:path w="673" h="192">
                  <a:moveTo>
                    <a:pt x="659" y="0"/>
                  </a:moveTo>
                  <a:lnTo>
                    <a:pt x="673" y="76"/>
                  </a:lnTo>
                  <a:lnTo>
                    <a:pt x="14" y="192"/>
                  </a:lnTo>
                  <a:lnTo>
                    <a:pt x="0" y="116"/>
                  </a:lnTo>
                  <a:lnTo>
                    <a:pt x="6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8" name="Freeform 42"/>
            <p:cNvSpPr>
              <a:spLocks/>
            </p:cNvSpPr>
            <p:nvPr userDrawn="1"/>
          </p:nvSpPr>
          <p:spPr bwMode="gray">
            <a:xfrm rot="14847100" flipH="1">
              <a:off x="278" y="1260"/>
              <a:ext cx="504" cy="102"/>
            </a:xfrm>
            <a:custGeom>
              <a:avLst/>
              <a:gdLst/>
              <a:ahLst/>
              <a:cxnLst>
                <a:cxn ang="0">
                  <a:pos x="666" y="0"/>
                </a:cxn>
                <a:cxn ang="0">
                  <a:pos x="673" y="78"/>
                </a:cxn>
                <a:cxn ang="0">
                  <a:pos x="6" y="136"/>
                </a:cxn>
                <a:cxn ang="0">
                  <a:pos x="0" y="59"/>
                </a:cxn>
                <a:cxn ang="0">
                  <a:pos x="666" y="0"/>
                </a:cxn>
              </a:cxnLst>
              <a:rect l="0" t="0" r="r" b="b"/>
              <a:pathLst>
                <a:path w="673" h="136">
                  <a:moveTo>
                    <a:pt x="666" y="0"/>
                  </a:moveTo>
                  <a:lnTo>
                    <a:pt x="673" y="78"/>
                  </a:lnTo>
                  <a:lnTo>
                    <a:pt x="6" y="136"/>
                  </a:lnTo>
                  <a:lnTo>
                    <a:pt x="0" y="59"/>
                  </a:lnTo>
                  <a:lnTo>
                    <a:pt x="6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59" name="AutoShape 43"/>
            <p:cNvSpPr>
              <a:spLocks noChangeArrowheads="1"/>
            </p:cNvSpPr>
            <p:nvPr userDrawn="1"/>
          </p:nvSpPr>
          <p:spPr bwMode="gray">
            <a:xfrm rot="14847100" flipH="1">
              <a:off x="389" y="1239"/>
              <a:ext cx="501" cy="58"/>
            </a:xfrm>
            <a:prstGeom prst="roundRect">
              <a:avLst>
                <a:gd name="adj" fmla="val 16667"/>
              </a:avLst>
            </a:prstGeom>
            <a:solidFill>
              <a:srgbClr val="F8F8F8">
                <a:alpha val="10001"/>
              </a:srgbClr>
            </a:solidFill>
            <a:ln w="0">
              <a:noFill/>
              <a:round/>
              <a:headEnd/>
              <a:tailEnd/>
            </a:ln>
          </p:spPr>
          <p:txBody>
            <a:bodyPr/>
            <a:lstStyle/>
            <a:p>
              <a:pPr eaLnBrk="0" hangingPunct="0">
                <a:defRPr/>
              </a:pPr>
              <a:endParaRPr lang="zh-CN" altLang="en-US"/>
            </a:p>
          </p:txBody>
        </p:sp>
        <p:sp>
          <p:nvSpPr>
            <p:cNvPr id="34860" name="Freeform 44"/>
            <p:cNvSpPr>
              <a:spLocks/>
            </p:cNvSpPr>
            <p:nvPr userDrawn="1"/>
          </p:nvSpPr>
          <p:spPr bwMode="gray">
            <a:xfrm rot="14847100" flipH="1">
              <a:off x="470" y="1187"/>
              <a:ext cx="505" cy="101"/>
            </a:xfrm>
            <a:custGeom>
              <a:avLst/>
              <a:gdLst/>
              <a:ahLst/>
              <a:cxnLst>
                <a:cxn ang="0">
                  <a:pos x="7" y="0"/>
                </a:cxn>
                <a:cxn ang="0">
                  <a:pos x="673" y="59"/>
                </a:cxn>
                <a:cxn ang="0">
                  <a:pos x="667" y="135"/>
                </a:cxn>
                <a:cxn ang="0">
                  <a:pos x="0" y="76"/>
                </a:cxn>
                <a:cxn ang="0">
                  <a:pos x="7" y="0"/>
                </a:cxn>
              </a:cxnLst>
              <a:rect l="0" t="0" r="r" b="b"/>
              <a:pathLst>
                <a:path w="673" h="135">
                  <a:moveTo>
                    <a:pt x="7" y="0"/>
                  </a:moveTo>
                  <a:lnTo>
                    <a:pt x="673" y="59"/>
                  </a:lnTo>
                  <a:lnTo>
                    <a:pt x="667" y="135"/>
                  </a:lnTo>
                  <a:lnTo>
                    <a:pt x="0" y="76"/>
                  </a:lnTo>
                  <a:lnTo>
                    <a:pt x="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1" name="Freeform 45"/>
            <p:cNvSpPr>
              <a:spLocks/>
            </p:cNvSpPr>
            <p:nvPr userDrawn="1"/>
          </p:nvSpPr>
          <p:spPr bwMode="gray">
            <a:xfrm rot="14847100" flipH="1">
              <a:off x="561" y="1118"/>
              <a:ext cx="505" cy="144"/>
            </a:xfrm>
            <a:custGeom>
              <a:avLst/>
              <a:gdLst/>
              <a:ahLst/>
              <a:cxnLst>
                <a:cxn ang="0">
                  <a:pos x="14" y="0"/>
                </a:cxn>
                <a:cxn ang="0">
                  <a:pos x="674" y="116"/>
                </a:cxn>
                <a:cxn ang="0">
                  <a:pos x="660" y="192"/>
                </a:cxn>
                <a:cxn ang="0">
                  <a:pos x="0" y="75"/>
                </a:cxn>
                <a:cxn ang="0">
                  <a:pos x="14" y="0"/>
                </a:cxn>
              </a:cxnLst>
              <a:rect l="0" t="0" r="r" b="b"/>
              <a:pathLst>
                <a:path w="674" h="192">
                  <a:moveTo>
                    <a:pt x="14" y="0"/>
                  </a:moveTo>
                  <a:lnTo>
                    <a:pt x="674" y="116"/>
                  </a:lnTo>
                  <a:lnTo>
                    <a:pt x="660" y="192"/>
                  </a:lnTo>
                  <a:lnTo>
                    <a:pt x="0" y="75"/>
                  </a:lnTo>
                  <a:lnTo>
                    <a:pt x="1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2" name="Freeform 46"/>
            <p:cNvSpPr>
              <a:spLocks/>
            </p:cNvSpPr>
            <p:nvPr userDrawn="1"/>
          </p:nvSpPr>
          <p:spPr bwMode="gray">
            <a:xfrm rot="14847100" flipH="1">
              <a:off x="648" y="1041"/>
              <a:ext cx="499" cy="185"/>
            </a:xfrm>
            <a:custGeom>
              <a:avLst/>
              <a:gdLst/>
              <a:ahLst/>
              <a:cxnLst>
                <a:cxn ang="0">
                  <a:pos x="20" y="0"/>
                </a:cxn>
                <a:cxn ang="0">
                  <a:pos x="667" y="173"/>
                </a:cxn>
                <a:cxn ang="0">
                  <a:pos x="647" y="247"/>
                </a:cxn>
                <a:cxn ang="0">
                  <a:pos x="0" y="74"/>
                </a:cxn>
                <a:cxn ang="0">
                  <a:pos x="20" y="0"/>
                </a:cxn>
              </a:cxnLst>
              <a:rect l="0" t="0" r="r" b="b"/>
              <a:pathLst>
                <a:path w="667" h="247">
                  <a:moveTo>
                    <a:pt x="20" y="0"/>
                  </a:moveTo>
                  <a:lnTo>
                    <a:pt x="667" y="173"/>
                  </a:lnTo>
                  <a:lnTo>
                    <a:pt x="647" y="247"/>
                  </a:lnTo>
                  <a:lnTo>
                    <a:pt x="0" y="74"/>
                  </a:lnTo>
                  <a:lnTo>
                    <a:pt x="20"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3" name="Freeform 47"/>
            <p:cNvSpPr>
              <a:spLocks/>
            </p:cNvSpPr>
            <p:nvPr userDrawn="1"/>
          </p:nvSpPr>
          <p:spPr bwMode="gray">
            <a:xfrm rot="14847100" flipH="1">
              <a:off x="731" y="957"/>
              <a:ext cx="490" cy="226"/>
            </a:xfrm>
            <a:custGeom>
              <a:avLst/>
              <a:gdLst/>
              <a:ahLst/>
              <a:cxnLst>
                <a:cxn ang="0">
                  <a:pos x="26" y="0"/>
                </a:cxn>
                <a:cxn ang="0">
                  <a:pos x="655" y="229"/>
                </a:cxn>
                <a:cxn ang="0">
                  <a:pos x="629" y="301"/>
                </a:cxn>
                <a:cxn ang="0">
                  <a:pos x="0" y="72"/>
                </a:cxn>
                <a:cxn ang="0">
                  <a:pos x="26" y="0"/>
                </a:cxn>
              </a:cxnLst>
              <a:rect l="0" t="0" r="r" b="b"/>
              <a:pathLst>
                <a:path w="655" h="301">
                  <a:moveTo>
                    <a:pt x="26" y="0"/>
                  </a:moveTo>
                  <a:lnTo>
                    <a:pt x="655" y="229"/>
                  </a:lnTo>
                  <a:lnTo>
                    <a:pt x="629" y="301"/>
                  </a:lnTo>
                  <a:lnTo>
                    <a:pt x="0" y="72"/>
                  </a:lnTo>
                  <a:lnTo>
                    <a:pt x="2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4" name="Freeform 48"/>
            <p:cNvSpPr>
              <a:spLocks/>
            </p:cNvSpPr>
            <p:nvPr userDrawn="1"/>
          </p:nvSpPr>
          <p:spPr bwMode="gray">
            <a:xfrm rot="14847100" flipH="1">
              <a:off x="811" y="879"/>
              <a:ext cx="478" cy="265"/>
            </a:xfrm>
            <a:custGeom>
              <a:avLst/>
              <a:gdLst/>
              <a:ahLst/>
              <a:cxnLst>
                <a:cxn ang="0">
                  <a:pos x="32" y="0"/>
                </a:cxn>
                <a:cxn ang="0">
                  <a:pos x="639" y="283"/>
                </a:cxn>
                <a:cxn ang="0">
                  <a:pos x="606" y="353"/>
                </a:cxn>
                <a:cxn ang="0">
                  <a:pos x="0" y="70"/>
                </a:cxn>
                <a:cxn ang="0">
                  <a:pos x="32" y="0"/>
                </a:cxn>
              </a:cxnLst>
              <a:rect l="0" t="0" r="r" b="b"/>
              <a:pathLst>
                <a:path w="639" h="353">
                  <a:moveTo>
                    <a:pt x="32" y="0"/>
                  </a:moveTo>
                  <a:lnTo>
                    <a:pt x="639" y="283"/>
                  </a:lnTo>
                  <a:lnTo>
                    <a:pt x="606" y="353"/>
                  </a:lnTo>
                  <a:lnTo>
                    <a:pt x="0" y="70"/>
                  </a:lnTo>
                  <a:lnTo>
                    <a:pt x="3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5" name="Freeform 49"/>
            <p:cNvSpPr>
              <a:spLocks/>
            </p:cNvSpPr>
            <p:nvPr userDrawn="1"/>
          </p:nvSpPr>
          <p:spPr bwMode="gray">
            <a:xfrm rot="14847100" flipH="1">
              <a:off x="883" y="784"/>
              <a:ext cx="462" cy="301"/>
            </a:xfrm>
            <a:custGeom>
              <a:avLst/>
              <a:gdLst/>
              <a:ahLst/>
              <a:cxnLst>
                <a:cxn ang="0">
                  <a:pos x="37" y="0"/>
                </a:cxn>
                <a:cxn ang="0">
                  <a:pos x="617" y="334"/>
                </a:cxn>
                <a:cxn ang="0">
                  <a:pos x="579" y="400"/>
                </a:cxn>
                <a:cxn ang="0">
                  <a:pos x="0" y="66"/>
                </a:cxn>
                <a:cxn ang="0">
                  <a:pos x="37" y="0"/>
                </a:cxn>
              </a:cxnLst>
              <a:rect l="0" t="0" r="r" b="b"/>
              <a:pathLst>
                <a:path w="617" h="400">
                  <a:moveTo>
                    <a:pt x="37" y="0"/>
                  </a:moveTo>
                  <a:lnTo>
                    <a:pt x="617" y="334"/>
                  </a:lnTo>
                  <a:lnTo>
                    <a:pt x="579" y="400"/>
                  </a:lnTo>
                  <a:lnTo>
                    <a:pt x="0" y="66"/>
                  </a:lnTo>
                  <a:lnTo>
                    <a:pt x="37"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6" name="Freeform 50"/>
            <p:cNvSpPr>
              <a:spLocks/>
            </p:cNvSpPr>
            <p:nvPr userDrawn="1"/>
          </p:nvSpPr>
          <p:spPr bwMode="gray">
            <a:xfrm rot="14847100" flipH="1">
              <a:off x="950" y="675"/>
              <a:ext cx="443" cy="335"/>
            </a:xfrm>
            <a:custGeom>
              <a:avLst/>
              <a:gdLst/>
              <a:ahLst/>
              <a:cxnLst>
                <a:cxn ang="0">
                  <a:pos x="44" y="0"/>
                </a:cxn>
                <a:cxn ang="0">
                  <a:pos x="592" y="383"/>
                </a:cxn>
                <a:cxn ang="0">
                  <a:pos x="548" y="446"/>
                </a:cxn>
                <a:cxn ang="0">
                  <a:pos x="0" y="62"/>
                </a:cxn>
                <a:cxn ang="0">
                  <a:pos x="44" y="0"/>
                </a:cxn>
              </a:cxnLst>
              <a:rect l="0" t="0" r="r" b="b"/>
              <a:pathLst>
                <a:path w="592" h="446">
                  <a:moveTo>
                    <a:pt x="44" y="0"/>
                  </a:moveTo>
                  <a:lnTo>
                    <a:pt x="592" y="383"/>
                  </a:lnTo>
                  <a:lnTo>
                    <a:pt x="548" y="446"/>
                  </a:lnTo>
                  <a:lnTo>
                    <a:pt x="0" y="62"/>
                  </a:lnTo>
                  <a:lnTo>
                    <a:pt x="4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7" name="Freeform 51"/>
            <p:cNvSpPr>
              <a:spLocks/>
            </p:cNvSpPr>
            <p:nvPr userDrawn="1"/>
          </p:nvSpPr>
          <p:spPr bwMode="gray">
            <a:xfrm rot="14847100" flipH="1">
              <a:off x="1013" y="573"/>
              <a:ext cx="421" cy="367"/>
            </a:xfrm>
            <a:custGeom>
              <a:avLst/>
              <a:gdLst/>
              <a:ahLst/>
              <a:cxnLst>
                <a:cxn ang="0">
                  <a:pos x="49" y="0"/>
                </a:cxn>
                <a:cxn ang="0">
                  <a:pos x="562" y="430"/>
                </a:cxn>
                <a:cxn ang="0">
                  <a:pos x="511" y="489"/>
                </a:cxn>
                <a:cxn ang="0">
                  <a:pos x="0" y="58"/>
                </a:cxn>
                <a:cxn ang="0">
                  <a:pos x="49" y="0"/>
                </a:cxn>
              </a:cxnLst>
              <a:rect l="0" t="0" r="r" b="b"/>
              <a:pathLst>
                <a:path w="562" h="489">
                  <a:moveTo>
                    <a:pt x="49" y="0"/>
                  </a:moveTo>
                  <a:lnTo>
                    <a:pt x="562" y="430"/>
                  </a:lnTo>
                  <a:lnTo>
                    <a:pt x="511" y="489"/>
                  </a:lnTo>
                  <a:lnTo>
                    <a:pt x="0" y="58"/>
                  </a:lnTo>
                  <a:lnTo>
                    <a:pt x="4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8" name="Freeform 52"/>
            <p:cNvSpPr>
              <a:spLocks/>
            </p:cNvSpPr>
            <p:nvPr userDrawn="1"/>
          </p:nvSpPr>
          <p:spPr bwMode="gray">
            <a:xfrm rot="14847100" flipH="1">
              <a:off x="1067" y="466"/>
              <a:ext cx="396" cy="396"/>
            </a:xfrm>
            <a:custGeom>
              <a:avLst/>
              <a:gdLst/>
              <a:ahLst/>
              <a:cxnLst>
                <a:cxn ang="0">
                  <a:pos x="56" y="0"/>
                </a:cxn>
                <a:cxn ang="0">
                  <a:pos x="529" y="473"/>
                </a:cxn>
                <a:cxn ang="0">
                  <a:pos x="474" y="527"/>
                </a:cxn>
                <a:cxn ang="0">
                  <a:pos x="0" y="54"/>
                </a:cxn>
                <a:cxn ang="0">
                  <a:pos x="56" y="0"/>
                </a:cxn>
              </a:cxnLst>
              <a:rect l="0" t="0" r="r" b="b"/>
              <a:pathLst>
                <a:path w="529" h="527">
                  <a:moveTo>
                    <a:pt x="56" y="0"/>
                  </a:moveTo>
                  <a:lnTo>
                    <a:pt x="529" y="473"/>
                  </a:lnTo>
                  <a:lnTo>
                    <a:pt x="474" y="527"/>
                  </a:lnTo>
                  <a:lnTo>
                    <a:pt x="0" y="54"/>
                  </a:lnTo>
                  <a:lnTo>
                    <a:pt x="5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69" name="Freeform 53"/>
            <p:cNvSpPr>
              <a:spLocks/>
            </p:cNvSpPr>
            <p:nvPr userDrawn="1"/>
          </p:nvSpPr>
          <p:spPr bwMode="gray">
            <a:xfrm rot="14847100" flipH="1">
              <a:off x="1113" y="358"/>
              <a:ext cx="367" cy="421"/>
            </a:xfrm>
            <a:custGeom>
              <a:avLst/>
              <a:gdLst/>
              <a:ahLst/>
              <a:cxnLst>
                <a:cxn ang="0">
                  <a:pos x="59" y="0"/>
                </a:cxn>
                <a:cxn ang="0">
                  <a:pos x="490" y="513"/>
                </a:cxn>
                <a:cxn ang="0">
                  <a:pos x="430" y="562"/>
                </a:cxn>
                <a:cxn ang="0">
                  <a:pos x="0" y="51"/>
                </a:cxn>
                <a:cxn ang="0">
                  <a:pos x="59" y="0"/>
                </a:cxn>
              </a:cxnLst>
              <a:rect l="0" t="0" r="r" b="b"/>
              <a:pathLst>
                <a:path w="490" h="562">
                  <a:moveTo>
                    <a:pt x="59" y="0"/>
                  </a:moveTo>
                  <a:lnTo>
                    <a:pt x="490" y="513"/>
                  </a:lnTo>
                  <a:lnTo>
                    <a:pt x="430" y="562"/>
                  </a:lnTo>
                  <a:lnTo>
                    <a:pt x="0" y="51"/>
                  </a:lnTo>
                  <a:lnTo>
                    <a:pt x="5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0" name="Freeform 54"/>
            <p:cNvSpPr>
              <a:spLocks/>
            </p:cNvSpPr>
            <p:nvPr userDrawn="1"/>
          </p:nvSpPr>
          <p:spPr bwMode="gray">
            <a:xfrm rot="14847100" flipH="1">
              <a:off x="1153" y="247"/>
              <a:ext cx="335" cy="446"/>
            </a:xfrm>
            <a:custGeom>
              <a:avLst/>
              <a:gdLst/>
              <a:ahLst/>
              <a:cxnLst>
                <a:cxn ang="0">
                  <a:pos x="64" y="0"/>
                </a:cxn>
                <a:cxn ang="0">
                  <a:pos x="446" y="548"/>
                </a:cxn>
                <a:cxn ang="0">
                  <a:pos x="384" y="593"/>
                </a:cxn>
                <a:cxn ang="0">
                  <a:pos x="0" y="45"/>
                </a:cxn>
                <a:cxn ang="0">
                  <a:pos x="64" y="0"/>
                </a:cxn>
              </a:cxnLst>
              <a:rect l="0" t="0" r="r" b="b"/>
              <a:pathLst>
                <a:path w="446" h="593">
                  <a:moveTo>
                    <a:pt x="64" y="0"/>
                  </a:moveTo>
                  <a:lnTo>
                    <a:pt x="446" y="548"/>
                  </a:lnTo>
                  <a:lnTo>
                    <a:pt x="384" y="593"/>
                  </a:lnTo>
                  <a:lnTo>
                    <a:pt x="0" y="45"/>
                  </a:lnTo>
                  <a:lnTo>
                    <a:pt x="6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1" name="Freeform 55"/>
            <p:cNvSpPr>
              <a:spLocks/>
            </p:cNvSpPr>
            <p:nvPr userDrawn="1"/>
          </p:nvSpPr>
          <p:spPr bwMode="gray">
            <a:xfrm rot="14847100" flipH="1">
              <a:off x="1187" y="137"/>
              <a:ext cx="299" cy="465"/>
            </a:xfrm>
            <a:custGeom>
              <a:avLst/>
              <a:gdLst/>
              <a:ahLst/>
              <a:cxnLst>
                <a:cxn ang="0">
                  <a:pos x="66" y="0"/>
                </a:cxn>
                <a:cxn ang="0">
                  <a:pos x="401" y="579"/>
                </a:cxn>
                <a:cxn ang="0">
                  <a:pos x="334" y="618"/>
                </a:cxn>
                <a:cxn ang="0">
                  <a:pos x="0" y="38"/>
                </a:cxn>
                <a:cxn ang="0">
                  <a:pos x="66" y="0"/>
                </a:cxn>
              </a:cxnLst>
              <a:rect l="0" t="0" r="r" b="b"/>
              <a:pathLst>
                <a:path w="401" h="618">
                  <a:moveTo>
                    <a:pt x="66" y="0"/>
                  </a:moveTo>
                  <a:lnTo>
                    <a:pt x="401" y="579"/>
                  </a:lnTo>
                  <a:lnTo>
                    <a:pt x="334" y="618"/>
                  </a:lnTo>
                  <a:lnTo>
                    <a:pt x="0" y="38"/>
                  </a:lnTo>
                  <a:lnTo>
                    <a:pt x="6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2" name="Freeform 56"/>
            <p:cNvSpPr>
              <a:spLocks/>
            </p:cNvSpPr>
            <p:nvPr userDrawn="1"/>
          </p:nvSpPr>
          <p:spPr bwMode="gray">
            <a:xfrm rot="14847100" flipH="1">
              <a:off x="1210" y="38"/>
              <a:ext cx="264" cy="481"/>
            </a:xfrm>
            <a:custGeom>
              <a:avLst/>
              <a:gdLst/>
              <a:ahLst/>
              <a:cxnLst>
                <a:cxn ang="0">
                  <a:pos x="69" y="0"/>
                </a:cxn>
                <a:cxn ang="0">
                  <a:pos x="353" y="607"/>
                </a:cxn>
                <a:cxn ang="0">
                  <a:pos x="282" y="640"/>
                </a:cxn>
                <a:cxn ang="0">
                  <a:pos x="0" y="33"/>
                </a:cxn>
                <a:cxn ang="0">
                  <a:pos x="69" y="0"/>
                </a:cxn>
              </a:cxnLst>
              <a:rect l="0" t="0" r="r" b="b"/>
              <a:pathLst>
                <a:path w="353" h="640">
                  <a:moveTo>
                    <a:pt x="69" y="0"/>
                  </a:moveTo>
                  <a:lnTo>
                    <a:pt x="353" y="607"/>
                  </a:lnTo>
                  <a:lnTo>
                    <a:pt x="282" y="640"/>
                  </a:lnTo>
                  <a:lnTo>
                    <a:pt x="0" y="33"/>
                  </a:lnTo>
                  <a:lnTo>
                    <a:pt x="69"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3" name="Freeform 57"/>
            <p:cNvSpPr>
              <a:spLocks/>
            </p:cNvSpPr>
            <p:nvPr userDrawn="1"/>
          </p:nvSpPr>
          <p:spPr bwMode="gray">
            <a:xfrm rot="14847100" flipH="1">
              <a:off x="1225" y="-81"/>
              <a:ext cx="225" cy="492"/>
            </a:xfrm>
            <a:custGeom>
              <a:avLst/>
              <a:gdLst/>
              <a:ahLst/>
              <a:cxnLst>
                <a:cxn ang="0">
                  <a:pos x="72" y="0"/>
                </a:cxn>
                <a:cxn ang="0">
                  <a:pos x="301" y="629"/>
                </a:cxn>
                <a:cxn ang="0">
                  <a:pos x="228" y="656"/>
                </a:cxn>
                <a:cxn ang="0">
                  <a:pos x="0" y="27"/>
                </a:cxn>
                <a:cxn ang="0">
                  <a:pos x="72" y="0"/>
                </a:cxn>
              </a:cxnLst>
              <a:rect l="0" t="0" r="r" b="b"/>
              <a:pathLst>
                <a:path w="301" h="656">
                  <a:moveTo>
                    <a:pt x="72" y="0"/>
                  </a:moveTo>
                  <a:lnTo>
                    <a:pt x="301" y="629"/>
                  </a:lnTo>
                  <a:lnTo>
                    <a:pt x="228" y="656"/>
                  </a:lnTo>
                  <a:lnTo>
                    <a:pt x="0" y="27"/>
                  </a:lnTo>
                  <a:lnTo>
                    <a:pt x="72"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4" name="Freeform 58"/>
            <p:cNvSpPr>
              <a:spLocks/>
            </p:cNvSpPr>
            <p:nvPr userDrawn="1"/>
          </p:nvSpPr>
          <p:spPr bwMode="gray">
            <a:xfrm rot="14847100" flipH="1">
              <a:off x="1231" y="-189"/>
              <a:ext cx="185" cy="500"/>
            </a:xfrm>
            <a:custGeom>
              <a:avLst/>
              <a:gdLst/>
              <a:ahLst/>
              <a:cxnLst>
                <a:cxn ang="0">
                  <a:pos x="74" y="0"/>
                </a:cxn>
                <a:cxn ang="0">
                  <a:pos x="248" y="646"/>
                </a:cxn>
                <a:cxn ang="0">
                  <a:pos x="173" y="666"/>
                </a:cxn>
                <a:cxn ang="0">
                  <a:pos x="0" y="18"/>
                </a:cxn>
                <a:cxn ang="0">
                  <a:pos x="74" y="0"/>
                </a:cxn>
              </a:cxnLst>
              <a:rect l="0" t="0" r="r" b="b"/>
              <a:pathLst>
                <a:path w="248" h="666">
                  <a:moveTo>
                    <a:pt x="74" y="0"/>
                  </a:moveTo>
                  <a:lnTo>
                    <a:pt x="248" y="646"/>
                  </a:lnTo>
                  <a:lnTo>
                    <a:pt x="173" y="666"/>
                  </a:lnTo>
                  <a:lnTo>
                    <a:pt x="0" y="18"/>
                  </a:lnTo>
                  <a:lnTo>
                    <a:pt x="74"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sp>
          <p:nvSpPr>
            <p:cNvPr id="34875" name="Freeform 59"/>
            <p:cNvSpPr>
              <a:spLocks/>
            </p:cNvSpPr>
            <p:nvPr userDrawn="1"/>
          </p:nvSpPr>
          <p:spPr bwMode="gray">
            <a:xfrm rot="14847100" flipH="1">
              <a:off x="1229" y="-294"/>
              <a:ext cx="144" cy="506"/>
            </a:xfrm>
            <a:custGeom>
              <a:avLst/>
              <a:gdLst/>
              <a:ahLst/>
              <a:cxnLst>
                <a:cxn ang="0">
                  <a:pos x="76" y="0"/>
                </a:cxn>
                <a:cxn ang="0">
                  <a:pos x="192" y="660"/>
                </a:cxn>
                <a:cxn ang="0">
                  <a:pos x="116" y="673"/>
                </a:cxn>
                <a:cxn ang="0">
                  <a:pos x="0" y="13"/>
                </a:cxn>
                <a:cxn ang="0">
                  <a:pos x="76" y="0"/>
                </a:cxn>
              </a:cxnLst>
              <a:rect l="0" t="0" r="r" b="b"/>
              <a:pathLst>
                <a:path w="192" h="673">
                  <a:moveTo>
                    <a:pt x="76" y="0"/>
                  </a:moveTo>
                  <a:lnTo>
                    <a:pt x="192" y="660"/>
                  </a:lnTo>
                  <a:lnTo>
                    <a:pt x="116" y="673"/>
                  </a:lnTo>
                  <a:lnTo>
                    <a:pt x="0" y="13"/>
                  </a:lnTo>
                  <a:lnTo>
                    <a:pt x="76" y="0"/>
                  </a:lnTo>
                  <a:close/>
                </a:path>
              </a:pathLst>
            </a:custGeom>
            <a:solidFill>
              <a:srgbClr val="F8F8F8">
                <a:alpha val="10001"/>
              </a:srgbClr>
            </a:solidFill>
            <a:ln w="0">
              <a:noFill/>
              <a:prstDash val="solid"/>
              <a:round/>
              <a:headEnd/>
              <a:tailEnd/>
            </a:ln>
          </p:spPr>
          <p:txBody>
            <a:bodyPr/>
            <a:lstStyle/>
            <a:p>
              <a:pPr eaLnBrk="0" hangingPunct="0">
                <a:defRPr/>
              </a:pPr>
              <a:endParaRPr lang="zh-CN" altLang="en-US"/>
            </a:p>
          </p:txBody>
        </p:sp>
        <p:pic>
          <p:nvPicPr>
            <p:cNvPr id="1060" name="Picture 30"/>
            <p:cNvPicPr>
              <a:picLocks noChangeAspect="1" noChangeArrowheads="1"/>
            </p:cNvPicPr>
            <p:nvPr userDrawn="1"/>
          </p:nvPicPr>
          <p:blipFill>
            <a:blip r:embed="rId16"/>
            <a:srcRect/>
            <a:stretch>
              <a:fillRect/>
            </a:stretch>
          </p:blipFill>
          <p:spPr bwMode="auto">
            <a:xfrm>
              <a:off x="100" y="185"/>
              <a:ext cx="912" cy="631"/>
            </a:xfrm>
            <a:prstGeom prst="rect">
              <a:avLst/>
            </a:prstGeom>
            <a:noFill/>
            <a:ln w="9525">
              <a:noFill/>
              <a:miter lim="800000"/>
              <a:headEnd/>
              <a:tailEnd/>
            </a:ln>
          </p:spPr>
        </p:pic>
      </p:grpSp>
      <p:sp>
        <p:nvSpPr>
          <p:cNvPr id="34843" name="Freeform 27"/>
          <p:cNvSpPr>
            <a:spLocks/>
          </p:cNvSpPr>
          <p:nvPr/>
        </p:nvSpPr>
        <p:spPr bwMode="gray">
          <a:xfrm>
            <a:off x="-25400" y="5124450"/>
            <a:ext cx="9156700" cy="1758950"/>
          </a:xfrm>
          <a:custGeom>
            <a:avLst/>
            <a:gdLst/>
            <a:ahLst/>
            <a:cxnLst>
              <a:cxn ang="0">
                <a:pos x="3" y="1092"/>
              </a:cxn>
              <a:cxn ang="0">
                <a:pos x="5768" y="1108"/>
              </a:cxn>
              <a:cxn ang="0">
                <a:pos x="5766" y="0"/>
              </a:cxn>
              <a:cxn ang="0">
                <a:pos x="1764" y="1032"/>
              </a:cxn>
              <a:cxn ang="0">
                <a:pos x="0" y="720"/>
              </a:cxn>
              <a:cxn ang="0">
                <a:pos x="0" y="1008"/>
              </a:cxn>
            </a:cxnLst>
            <a:rect l="0" t="0" r="r" b="b"/>
            <a:pathLst>
              <a:path w="5768" h="1108">
                <a:moveTo>
                  <a:pt x="3" y="1092"/>
                </a:moveTo>
                <a:lnTo>
                  <a:pt x="5768" y="1108"/>
                </a:lnTo>
                <a:lnTo>
                  <a:pt x="5766" y="0"/>
                </a:lnTo>
                <a:cubicBezTo>
                  <a:pt x="5264" y="296"/>
                  <a:pt x="2820" y="1038"/>
                  <a:pt x="1764" y="1032"/>
                </a:cubicBezTo>
                <a:cubicBezTo>
                  <a:pt x="708" y="1026"/>
                  <a:pt x="116" y="744"/>
                  <a:pt x="0" y="720"/>
                </a:cubicBezTo>
                <a:lnTo>
                  <a:pt x="0" y="1008"/>
                </a:lnTo>
              </a:path>
            </a:pathLst>
          </a:custGeom>
          <a:solidFill>
            <a:schemeClr val="hlink"/>
          </a:solidFill>
          <a:ln w="9525" cap="flat" cmpd="sng">
            <a:noFill/>
            <a:prstDash val="solid"/>
            <a:round/>
            <a:headEnd/>
            <a:tailEnd/>
          </a:ln>
          <a:effectLst/>
        </p:spPr>
        <p:txBody>
          <a:bodyPr/>
          <a:lstStyle/>
          <a:p>
            <a:pPr eaLnBrk="0" hangingPunct="0">
              <a:defRPr/>
            </a:pPr>
            <a:endParaRPr lang="zh-CN" altLang="en-US"/>
          </a:p>
        </p:txBody>
      </p:sp>
      <p:sp>
        <p:nvSpPr>
          <p:cNvPr id="34844" name="Freeform 28"/>
          <p:cNvSpPr>
            <a:spLocks/>
          </p:cNvSpPr>
          <p:nvPr/>
        </p:nvSpPr>
        <p:spPr bwMode="gray">
          <a:xfrm>
            <a:off x="-20638" y="5062538"/>
            <a:ext cx="9159876" cy="1733550"/>
          </a:xfrm>
          <a:custGeom>
            <a:avLst/>
            <a:gdLst/>
            <a:ahLst/>
            <a:cxnLst>
              <a:cxn ang="0">
                <a:pos x="8" y="1000"/>
              </a:cxn>
              <a:cxn ang="0">
                <a:pos x="1778" y="1072"/>
              </a:cxn>
              <a:cxn ang="0">
                <a:pos x="5760" y="324"/>
              </a:cxn>
              <a:cxn ang="0">
                <a:pos x="5766" y="0"/>
              </a:cxn>
              <a:cxn ang="0">
                <a:pos x="1764" y="1032"/>
              </a:cxn>
              <a:cxn ang="0">
                <a:pos x="0" y="720"/>
              </a:cxn>
              <a:cxn ang="0">
                <a:pos x="0" y="1008"/>
              </a:cxn>
            </a:cxnLst>
            <a:rect l="0" t="0" r="r" b="b"/>
            <a:pathLst>
              <a:path w="5766" h="1092">
                <a:moveTo>
                  <a:pt x="8" y="1000"/>
                </a:moveTo>
                <a:cubicBezTo>
                  <a:pt x="302" y="1012"/>
                  <a:pt x="774" y="1092"/>
                  <a:pt x="1778" y="1072"/>
                </a:cubicBezTo>
                <a:cubicBezTo>
                  <a:pt x="2782" y="1052"/>
                  <a:pt x="5098" y="529"/>
                  <a:pt x="5760" y="324"/>
                </a:cubicBezTo>
                <a:lnTo>
                  <a:pt x="5766" y="0"/>
                </a:lnTo>
                <a:cubicBezTo>
                  <a:pt x="5264" y="296"/>
                  <a:pt x="2820" y="1038"/>
                  <a:pt x="1764" y="1032"/>
                </a:cubicBezTo>
                <a:cubicBezTo>
                  <a:pt x="708" y="1026"/>
                  <a:pt x="116" y="744"/>
                  <a:pt x="0" y="720"/>
                </a:cubicBezTo>
                <a:lnTo>
                  <a:pt x="0" y="1008"/>
                </a:lnTo>
              </a:path>
            </a:pathLst>
          </a:custGeom>
          <a:solidFill>
            <a:schemeClr val="tx1"/>
          </a:solidFill>
          <a:ln w="9525" cap="flat" cmpd="sng">
            <a:noFill/>
            <a:prstDash val="solid"/>
            <a:round/>
            <a:headEnd/>
            <a:tailEnd/>
          </a:ln>
          <a:effectLst/>
        </p:spPr>
        <p:txBody>
          <a:bodyPr/>
          <a:lstStyle/>
          <a:p>
            <a:pPr eaLnBrk="0" hangingPunct="0">
              <a:defRPr/>
            </a:pPr>
            <a:endParaRPr lang="zh-CN" altLang="en-US"/>
          </a:p>
        </p:txBody>
      </p:sp>
      <p:sp>
        <p:nvSpPr>
          <p:cNvPr id="34845" name="Freeform 29"/>
          <p:cNvSpPr>
            <a:spLocks/>
          </p:cNvSpPr>
          <p:nvPr/>
        </p:nvSpPr>
        <p:spPr bwMode="gray">
          <a:xfrm>
            <a:off x="-25400" y="5765800"/>
            <a:ext cx="9169400" cy="977900"/>
          </a:xfrm>
          <a:custGeom>
            <a:avLst/>
            <a:gdLst/>
            <a:ahLst/>
            <a:cxnLst>
              <a:cxn ang="0">
                <a:pos x="0" y="58"/>
              </a:cxn>
              <a:cxn ang="0">
                <a:pos x="1584" y="586"/>
              </a:cxn>
              <a:cxn ang="0">
                <a:pos x="5768" y="0"/>
              </a:cxn>
              <a:cxn ang="0">
                <a:pos x="5776" y="32"/>
              </a:cxn>
              <a:cxn ang="0">
                <a:pos x="1584" y="598"/>
              </a:cxn>
              <a:cxn ang="0">
                <a:pos x="4" y="92"/>
              </a:cxn>
              <a:cxn ang="0">
                <a:pos x="0" y="58"/>
              </a:cxn>
            </a:cxnLst>
            <a:rect l="0" t="0" r="r" b="b"/>
            <a:pathLst>
              <a:path w="5776" h="616">
                <a:moveTo>
                  <a:pt x="0" y="58"/>
                </a:moveTo>
                <a:cubicBezTo>
                  <a:pt x="116" y="98"/>
                  <a:pt x="606" y="574"/>
                  <a:pt x="1584" y="586"/>
                </a:cubicBezTo>
                <a:cubicBezTo>
                  <a:pt x="2562" y="598"/>
                  <a:pt x="4364" y="324"/>
                  <a:pt x="5768" y="0"/>
                </a:cubicBezTo>
                <a:lnTo>
                  <a:pt x="5776" y="32"/>
                </a:lnTo>
                <a:cubicBezTo>
                  <a:pt x="4336" y="356"/>
                  <a:pt x="2550" y="616"/>
                  <a:pt x="1584" y="598"/>
                </a:cubicBezTo>
                <a:cubicBezTo>
                  <a:pt x="618" y="580"/>
                  <a:pt x="152" y="157"/>
                  <a:pt x="4" y="92"/>
                </a:cubicBezTo>
                <a:lnTo>
                  <a:pt x="0" y="58"/>
                </a:lnTo>
                <a:close/>
              </a:path>
            </a:pathLst>
          </a:custGeom>
          <a:solidFill>
            <a:srgbClr val="FFFFFF">
              <a:alpha val="50000"/>
            </a:srgbClr>
          </a:solidFill>
          <a:ln w="9525" cap="flat" cmpd="sng">
            <a:noFill/>
            <a:prstDash val="solid"/>
            <a:round/>
            <a:headEnd/>
            <a:tailEnd/>
          </a:ln>
          <a:effectLst/>
        </p:spPr>
        <p:txBody>
          <a:bodyPr/>
          <a:lstStyle/>
          <a:p>
            <a:pPr eaLnBrk="0" hangingPunct="0">
              <a:defRPr/>
            </a:pPr>
            <a:endParaRPr lang="zh-CN" altLang="en-US"/>
          </a:p>
        </p:txBody>
      </p:sp>
      <p:sp>
        <p:nvSpPr>
          <p:cNvPr id="34818" name="Rectangle 2"/>
          <p:cNvSpPr>
            <a:spLocks noGrp="1" noChangeArrowheads="1"/>
          </p:cNvSpPr>
          <p:nvPr>
            <p:ph type="dt" sz="half" idx="2"/>
          </p:nvPr>
        </p:nvSpPr>
        <p:spPr bwMode="gray">
          <a:xfrm>
            <a:off x="0" y="6400800"/>
            <a:ext cx="2133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latin typeface="Arial" pitchFamily="34" charset="0"/>
                <a:ea typeface="宋体" pitchFamily="2" charset="-122"/>
              </a:defRPr>
            </a:lvl1pPr>
          </a:lstStyle>
          <a:p>
            <a:pPr>
              <a:defRPr/>
            </a:pPr>
            <a:endParaRPr lang="en-US" altLang="zh-CN"/>
          </a:p>
        </p:txBody>
      </p:sp>
      <p:sp>
        <p:nvSpPr>
          <p:cNvPr id="34819" name="Rectangle 3"/>
          <p:cNvSpPr>
            <a:spLocks noGrp="1" noChangeArrowheads="1"/>
          </p:cNvSpPr>
          <p:nvPr>
            <p:ph type="sldNum" sz="quarter" idx="4"/>
          </p:nvPr>
        </p:nvSpPr>
        <p:spPr bwMode="white">
          <a:xfrm>
            <a:off x="3733800" y="6584950"/>
            <a:ext cx="2133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chemeClr val="bg2"/>
                </a:solidFill>
                <a:latin typeface="Arial" pitchFamily="34" charset="0"/>
                <a:ea typeface="宋体" pitchFamily="2" charset="-122"/>
              </a:defRPr>
            </a:lvl1pPr>
          </a:lstStyle>
          <a:p>
            <a:pPr>
              <a:defRPr/>
            </a:pPr>
            <a:fld id="{116F35B7-744A-4E29-97E2-56590D5ACFEE}" type="slidenum">
              <a:rPr lang="en-US" altLang="zh-CN"/>
              <a:pPr>
                <a:defRPr/>
              </a:pPr>
              <a:t>‹#›</a:t>
            </a:fld>
            <a:endParaRPr lang="en-US" altLang="zh-CN"/>
          </a:p>
        </p:txBody>
      </p:sp>
      <p:sp>
        <p:nvSpPr>
          <p:cNvPr id="34829" name="Rectangle 13"/>
          <p:cNvSpPr>
            <a:spLocks noGrp="1" noRot="1" noChangeArrowheads="1"/>
          </p:cNvSpPr>
          <p:nvPr>
            <p:ph type="title"/>
          </p:nvPr>
        </p:nvSpPr>
        <p:spPr bwMode="auto">
          <a:xfrm>
            <a:off x="1905000" y="228600"/>
            <a:ext cx="6781800" cy="884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4830" name="Rectangle 14"/>
          <p:cNvSpPr>
            <a:spLocks noGrp="1" noChangeArrowheads="1"/>
          </p:cNvSpPr>
          <p:nvPr>
            <p:ph type="ftr" sz="quarter" idx="3"/>
          </p:nvPr>
        </p:nvSpPr>
        <p:spPr bwMode="gray">
          <a:xfrm>
            <a:off x="5943600" y="6451600"/>
            <a:ext cx="2895600" cy="273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r>
              <a:rPr lang="en-US" altLang="zh-CN"/>
              <a:t>www.itcast.cn</a:t>
            </a:r>
          </a:p>
        </p:txBody>
      </p:sp>
      <p:sp>
        <p:nvSpPr>
          <p:cNvPr id="34831" name="Rectangle 15"/>
          <p:cNvSpPr>
            <a:spLocks noGrp="1" noChangeArrowheads="1"/>
          </p:cNvSpPr>
          <p:nvPr>
            <p:ph type="body" idx="1"/>
          </p:nvPr>
        </p:nvSpPr>
        <p:spPr bwMode="auto">
          <a:xfrm>
            <a:off x="4572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4847" name="Rectangle 31"/>
          <p:cNvSpPr>
            <a:spLocks noChangeArrowheads="1"/>
          </p:cNvSpPr>
          <p:nvPr/>
        </p:nvSpPr>
        <p:spPr bwMode="gray">
          <a:xfrm>
            <a:off x="357188" y="357188"/>
            <a:ext cx="1143000" cy="369887"/>
          </a:xfrm>
          <a:prstGeom prst="rect">
            <a:avLst/>
          </a:prstGeom>
          <a:noFill/>
          <a:ln w="9525">
            <a:noFill/>
            <a:miter lim="800000"/>
            <a:headEnd/>
            <a:tailEnd/>
          </a:ln>
          <a:effectLst/>
        </p:spPr>
        <p:txBody>
          <a:bodyPr>
            <a:spAutoFit/>
          </a:bodyPr>
          <a:lstStyle/>
          <a:p>
            <a:pPr eaLnBrk="0" hangingPunct="0">
              <a:defRPr/>
            </a:pPr>
            <a:r>
              <a:rPr lang="zh-CN" altLang="en-US" b="1">
                <a:solidFill>
                  <a:schemeClr val="bg2"/>
                </a:solidFill>
                <a:latin typeface="Arial" pitchFamily="34" charset="0"/>
              </a:rPr>
              <a:t>传智播客</a:t>
            </a:r>
            <a:endParaRPr lang="en-US" altLang="zh-CN" b="1">
              <a:solidFill>
                <a:schemeClr val="bg2"/>
              </a:solidFill>
              <a:latin typeface="Arial" pitchFamily="34" charset="0"/>
            </a:endParaRPr>
          </a:p>
        </p:txBody>
      </p:sp>
    </p:spTree>
  </p:cSld>
  <p:clrMap bg1="dk2" tx1="lt1" bg2="dk1" tx2="lt2" accent1="accent1" accent2="accent2" accent3="accent3" accent4="accent4" accent5="accent5" accent6="accent6" hlink="hlink" folHlink="folHlink"/>
  <p:sldLayoutIdLst>
    <p:sldLayoutId id="2147483844"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47"/>
                                        </p:tgtEl>
                                        <p:attrNameLst>
                                          <p:attrName>style.visibility</p:attrName>
                                        </p:attrNameLst>
                                      </p:cBhvr>
                                      <p:to>
                                        <p:strVal val="visible"/>
                                      </p:to>
                                    </p:set>
                                    <p:animEffect transition="in" filter="fade">
                                      <p:cBhvr>
                                        <p:cTn id="10" dur="2000"/>
                                        <p:tgtEl>
                                          <p:spTgt spid="3484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956"/>
                                        </p:tgtEl>
                                        <p:attrNameLst>
                                          <p:attrName>style.visibility</p:attrName>
                                        </p:attrNameLst>
                                      </p:cBhvr>
                                      <p:to>
                                        <p:strVal val="visible"/>
                                      </p:to>
                                    </p:set>
                                    <p:animEffect transition="in" filter="wipe(left)">
                                      <p:cBhvr>
                                        <p:cTn id="13" dur="500"/>
                                        <p:tgtEl>
                                          <p:spTgt spid="349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29"/>
                                        </p:tgtEl>
                                        <p:attrNameLst>
                                          <p:attrName>style.visibility</p:attrName>
                                        </p:attrNameLst>
                                      </p:cBhvr>
                                      <p:to>
                                        <p:strVal val="visible"/>
                                      </p:to>
                                    </p:set>
                                    <p:animEffect transition="in" filter="fade">
                                      <p:cBhvr>
                                        <p:cTn id="16" dur="1000"/>
                                        <p:tgtEl>
                                          <p:spTgt spid="3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56" grpId="0" animBg="1"/>
      <p:bldP spid="34956" grpId="1" animBg="1"/>
      <p:bldP spid="34956" grpId="2" animBg="1"/>
      <p:bldP spid="34956" grpId="3" animBg="1"/>
      <p:bldP spid="34956" grpId="4" animBg="1"/>
      <p:bldP spid="34956" grpId="5" animBg="1"/>
      <p:bldP spid="34956" grpId="6" animBg="1"/>
      <p:bldP spid="34956" grpId="7" animBg="1"/>
      <p:bldP spid="34956" grpId="8" animBg="1"/>
      <p:bldP spid="34956" grpId="9" animBg="1"/>
      <p:bldP spid="34956" grpId="10" animBg="1"/>
      <p:bldP spid="34956" grpId="11" animBg="1"/>
      <p:bldP spid="34956" grpId="12" animBg="1"/>
      <p:bldP spid="34956" grpId="13" animBg="1"/>
      <p:bldP spid="34956" grpId="14" animBg="1"/>
      <p:bldP spid="34956" grpId="15" animBg="1"/>
      <p:bldP spid="34956" grpId="16" animBg="1"/>
      <p:bldP spid="34956" grpId="17" animBg="1"/>
      <p:bldP spid="34956" grpId="18" animBg="1"/>
      <p:bldP spid="34956" grpId="19" animBg="1"/>
      <p:bldP spid="34956" grpId="20" animBg="1"/>
      <p:bldP spid="34829" grpId="0"/>
      <p:bldP spid="34847" grpId="0"/>
      <p:bldP spid="34847" grpId="1"/>
      <p:bldP spid="34847" grpId="2"/>
      <p:bldP spid="34847" grpId="3"/>
      <p:bldP spid="34847" grpId="4"/>
      <p:bldP spid="34847" grpId="5"/>
      <p:bldP spid="34847" grpId="6"/>
      <p:bldP spid="34847" grpId="7"/>
      <p:bldP spid="34847" grpId="8"/>
      <p:bldP spid="34847" grpId="9"/>
      <p:bldP spid="34847" grpId="10"/>
      <p:bldP spid="34847" grpId="11"/>
      <p:bldP spid="34847" grpId="12"/>
      <p:bldP spid="34847" grpId="13"/>
      <p:bldP spid="34847" grpId="14"/>
      <p:bldP spid="34847" grpId="15"/>
      <p:bldP spid="34847" grpId="16"/>
      <p:bldP spid="34847" grpId="17"/>
      <p:bldP spid="34847" grpId="18"/>
      <p:bldP spid="34847" grpId="19"/>
      <p:bldP spid="34847" grpId="20"/>
    </p:bldLst>
  </p:timing>
  <p:hf sldNum="0" hdr="0" dt="0"/>
  <p:txStyles>
    <p:titleStyle>
      <a:lvl1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2pPr>
      <a:lvl3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3pPr>
      <a:lvl4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4pPr>
      <a:lvl5pPr algn="l" rtl="0" eaLnBrk="0" fontAlgn="base" hangingPunct="0">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5pPr>
      <a:lvl6pPr marL="4572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6pPr>
      <a:lvl7pPr marL="9144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7pPr>
      <a:lvl8pPr marL="13716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8pPr>
      <a:lvl9pPr marL="1828800" algn="l" rtl="0" eaLnBrk="1" fontAlgn="base" hangingPunct="1">
        <a:spcBef>
          <a:spcPct val="0"/>
        </a:spcBef>
        <a:spcAft>
          <a:spcPct val="0"/>
        </a:spcAft>
        <a:defRPr sz="4000" b="1">
          <a:solidFill>
            <a:schemeClr val="tx1"/>
          </a:solidFill>
          <a:effectLst>
            <a:outerShdw blurRad="38100" dist="38100" dir="2700000" algn="tl">
              <a:srgbClr val="000000"/>
            </a:outerShdw>
          </a:effectLst>
          <a:latin typeface="Lucida Sans Unicode"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sz="quarter"/>
          </p:nvPr>
        </p:nvSpPr>
        <p:spPr>
          <a:xfrm>
            <a:off x="1857375" y="571500"/>
            <a:ext cx="7286625" cy="857250"/>
          </a:xfrm>
        </p:spPr>
        <p:txBody>
          <a:bodyPr/>
          <a:lstStyle/>
          <a:p>
            <a:pPr eaLnBrk="1" hangingPunct="1">
              <a:defRPr/>
            </a:pPr>
            <a:r>
              <a:rPr lang="zh-CN" altLang="en-US" smtClean="0">
                <a:ea typeface="宋体" pitchFamily="2" charset="-122"/>
              </a:rPr>
              <a:t>传智播客</a:t>
            </a:r>
            <a:r>
              <a:rPr lang="en-US" altLang="zh-CN" smtClean="0">
                <a:ea typeface="宋体" pitchFamily="2" charset="-122"/>
              </a:rPr>
              <a:t>C</a:t>
            </a:r>
            <a:r>
              <a:rPr lang="zh-CN" altLang="en-US" smtClean="0">
                <a:ea typeface="宋体" pitchFamily="2" charset="-122"/>
              </a:rPr>
              <a:t>语言入门教程（</a:t>
            </a:r>
            <a:r>
              <a:rPr lang="en-US" altLang="zh-CN" smtClean="0">
                <a:ea typeface="宋体" pitchFamily="2" charset="-122"/>
              </a:rPr>
              <a:t>2</a:t>
            </a:r>
            <a:r>
              <a:rPr lang="zh-CN" altLang="en-US" smtClean="0">
                <a:ea typeface="宋体" pitchFamily="2" charset="-122"/>
              </a:rPr>
              <a:t>）</a:t>
            </a:r>
          </a:p>
        </p:txBody>
      </p:sp>
      <p:sp>
        <p:nvSpPr>
          <p:cNvPr id="3075" name="TextBox 12"/>
          <p:cNvSpPr txBox="1">
            <a:spLocks noChangeArrowheads="1"/>
          </p:cNvSpPr>
          <p:nvPr/>
        </p:nvSpPr>
        <p:spPr bwMode="auto">
          <a:xfrm>
            <a:off x="4143375" y="2428875"/>
            <a:ext cx="4572000" cy="2032000"/>
          </a:xfrm>
          <a:prstGeom prst="rect">
            <a:avLst/>
          </a:prstGeom>
          <a:noFill/>
          <a:ln w="9525">
            <a:noFill/>
            <a:miter lim="800000"/>
            <a:headEnd/>
            <a:tailEnd/>
          </a:ln>
        </p:spPr>
        <p:txBody>
          <a:bodyPr>
            <a:spAutoFit/>
          </a:bodyPr>
          <a:lstStyle/>
          <a:p>
            <a:pPr eaLnBrk="0" hangingPunct="0"/>
            <a:r>
              <a:rPr lang="zh-CN" altLang="en-US"/>
              <a:t>讲师：尹成</a:t>
            </a:r>
            <a:endParaRPr lang="en-US" altLang="zh-CN"/>
          </a:p>
          <a:p>
            <a:pPr eaLnBrk="0" hangingPunct="0"/>
            <a:r>
              <a:rPr lang="en-US" altLang="zh-CN"/>
              <a:t>QQ:77025077</a:t>
            </a:r>
          </a:p>
          <a:p>
            <a:pPr eaLnBrk="0" hangingPunct="0"/>
            <a:r>
              <a:rPr lang="zh-CN" altLang="en-US"/>
              <a:t>博客</a:t>
            </a:r>
            <a:r>
              <a:rPr lang="en-US" altLang="zh-CN"/>
              <a:t>:http://blog.csdn.net/yincheng01</a:t>
            </a:r>
          </a:p>
          <a:p>
            <a:pPr eaLnBrk="0" hangingPunct="0"/>
            <a:r>
              <a:rPr lang="zh-CN" altLang="en-US"/>
              <a:t>微博</a:t>
            </a:r>
            <a:r>
              <a:rPr lang="en-US" altLang="zh-CN"/>
              <a:t>:http://www.weibo.com/yincheng8848</a:t>
            </a:r>
          </a:p>
          <a:p>
            <a:pPr eaLnBrk="0" hangingPunct="0"/>
            <a:r>
              <a:rPr lang="en-US" altLang="zh-CN"/>
              <a:t>Mail:yinc13@mails.tsinghua.edu.cn</a:t>
            </a:r>
          </a:p>
          <a:p>
            <a:pPr eaLnBrk="0" hangingPunct="0"/>
            <a:r>
              <a:rPr lang="zh-CN" altLang="en-US"/>
              <a:t>网址</a:t>
            </a:r>
            <a:r>
              <a:rPr lang="en-US" altLang="zh-CN"/>
              <a:t>:http://www.itcast.cn</a:t>
            </a:r>
          </a:p>
          <a:p>
            <a:pPr eaLnBrk="0" hangingPunct="0"/>
            <a:endParaRPr lang="zh-CN" altLang="en-US"/>
          </a:p>
        </p:txBody>
      </p:sp>
      <p:sp>
        <p:nvSpPr>
          <p:cNvPr id="3076" name="TextBox 17"/>
          <p:cNvSpPr txBox="1">
            <a:spLocks noChangeArrowheads="1"/>
          </p:cNvSpPr>
          <p:nvPr/>
        </p:nvSpPr>
        <p:spPr bwMode="auto">
          <a:xfrm>
            <a:off x="714375" y="642938"/>
            <a:ext cx="857250"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3077" name="TextBox 18"/>
          <p:cNvSpPr txBox="1">
            <a:spLocks noChangeArrowheads="1"/>
          </p:cNvSpPr>
          <p:nvPr/>
        </p:nvSpPr>
        <p:spPr bwMode="auto">
          <a:xfrm>
            <a:off x="1643063" y="1785938"/>
            <a:ext cx="1214437" cy="369887"/>
          </a:xfrm>
          <a:prstGeom prst="rect">
            <a:avLst/>
          </a:prstGeom>
          <a:noFill/>
          <a:ln w="9525">
            <a:noFill/>
            <a:miter lim="800000"/>
            <a:headEnd/>
            <a:tailEnd/>
          </a:ln>
        </p:spPr>
        <p:txBody>
          <a:bodyPr>
            <a:spAutoFit/>
          </a:bodyPr>
          <a:lstStyle/>
          <a:p>
            <a:pPr eaLnBrk="0" hangingPunct="0"/>
            <a:r>
              <a:rPr lang="en-US" altLang="zh-CN" b="1">
                <a:solidFill>
                  <a:schemeClr val="bg2"/>
                </a:solidFill>
              </a:rPr>
              <a:t>C++</a:t>
            </a:r>
            <a:r>
              <a:rPr lang="zh-CN" altLang="en-US" b="1">
                <a:solidFill>
                  <a:schemeClr val="bg2"/>
                </a:solidFill>
              </a:rPr>
              <a:t>语言</a:t>
            </a:r>
          </a:p>
        </p:txBody>
      </p:sp>
      <p:sp>
        <p:nvSpPr>
          <p:cNvPr id="3078" name="TextBox 22"/>
          <p:cNvSpPr txBox="1">
            <a:spLocks noChangeArrowheads="1"/>
          </p:cNvSpPr>
          <p:nvPr/>
        </p:nvSpPr>
        <p:spPr bwMode="auto">
          <a:xfrm>
            <a:off x="4714875" y="4500563"/>
            <a:ext cx="3286125" cy="892175"/>
          </a:xfrm>
          <a:prstGeom prst="rect">
            <a:avLst/>
          </a:prstGeom>
          <a:noFill/>
          <a:ln w="9525">
            <a:noFill/>
            <a:miter lim="800000"/>
            <a:headEnd/>
            <a:tailEnd/>
          </a:ln>
        </p:spPr>
        <p:txBody>
          <a:bodyPr>
            <a:spAutoFit/>
          </a:bodyPr>
          <a:lstStyle/>
          <a:p>
            <a:pPr eaLnBrk="0" hangingPunct="0"/>
            <a:r>
              <a:rPr lang="zh-CN" altLang="en-US" sz="2600" b="1">
                <a:solidFill>
                  <a:schemeClr val="bg2"/>
                </a:solidFill>
              </a:rPr>
              <a:t>          传智播客</a:t>
            </a:r>
            <a:endParaRPr lang="en-US" altLang="zh-CN" sz="2600" b="1">
              <a:solidFill>
                <a:schemeClr val="bg2"/>
              </a:solidFill>
            </a:endParaRPr>
          </a:p>
          <a:p>
            <a:pPr eaLnBrk="0" hangingPunct="0"/>
            <a:r>
              <a:rPr lang="en-US" altLang="zh-CN" sz="2600" b="1">
                <a:solidFill>
                  <a:schemeClr val="bg2"/>
                </a:solidFill>
              </a:rPr>
              <a:t>http://www.itcast.cn</a:t>
            </a:r>
            <a:endParaRPr lang="zh-CN" altLang="en-US" sz="2600" b="1">
              <a:solidFill>
                <a:schemeClr val="bg2"/>
              </a:solidFill>
            </a:endParaRPr>
          </a:p>
        </p:txBody>
      </p:sp>
      <p:sp>
        <p:nvSpPr>
          <p:cNvPr id="3079" name="TextBox 23"/>
          <p:cNvSpPr txBox="1">
            <a:spLocks noChangeArrowheads="1"/>
          </p:cNvSpPr>
          <p:nvPr/>
        </p:nvSpPr>
        <p:spPr bwMode="auto">
          <a:xfrm>
            <a:off x="1285875" y="3571875"/>
            <a:ext cx="1500188" cy="461963"/>
          </a:xfrm>
          <a:prstGeom prst="rect">
            <a:avLst/>
          </a:prstGeom>
          <a:noFill/>
          <a:ln w="9525">
            <a:noFill/>
            <a:miter lim="800000"/>
            <a:headEnd/>
            <a:tailEnd/>
          </a:ln>
        </p:spPr>
        <p:txBody>
          <a:bodyPr>
            <a:spAutoFit/>
          </a:bodyPr>
          <a:lstStyle/>
          <a:p>
            <a:pPr eaLnBrk="0" hangingPunct="0"/>
            <a:r>
              <a:rPr lang="zh-CN" altLang="en-US" sz="2400" b="1">
                <a:solidFill>
                  <a:schemeClr val="bg2"/>
                </a:solidFill>
              </a:rPr>
              <a:t>高薪就业</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905000" y="228600"/>
            <a:ext cx="7239000" cy="700088"/>
          </a:xfrm>
        </p:spPr>
        <p:txBody>
          <a:bodyPr/>
          <a:lstStyle/>
          <a:p>
            <a:pPr eaLnBrk="1" hangingPunct="1">
              <a:defRPr/>
            </a:pPr>
            <a:r>
              <a:rPr lang="en-US" altLang="zh-CN" dirty="0" smtClean="0">
                <a:ea typeface="宋体" pitchFamily="2" charset="-122"/>
              </a:rPr>
              <a:t>2.3.1VS2013</a:t>
            </a:r>
            <a:r>
              <a:rPr lang="zh-CN" altLang="en-US" dirty="0" smtClean="0">
                <a:ea typeface="宋体" pitchFamily="2" charset="-122"/>
              </a:rPr>
              <a:t>新建项目</a:t>
            </a:r>
            <a:endParaRPr lang="en-US" altLang="zh-CN" dirty="0">
              <a:ea typeface="宋体" pitchFamily="2" charset="-122"/>
            </a:endParaRPr>
          </a:p>
        </p:txBody>
      </p:sp>
      <p:pic>
        <p:nvPicPr>
          <p:cNvPr id="2" name="图片 1"/>
          <p:cNvPicPr>
            <a:picLocks noChangeAspect="1"/>
          </p:cNvPicPr>
          <p:nvPr/>
        </p:nvPicPr>
        <p:blipFill>
          <a:blip r:embed="rId2"/>
          <a:stretch>
            <a:fillRect/>
          </a:stretch>
        </p:blipFill>
        <p:spPr>
          <a:xfrm>
            <a:off x="323528" y="1179914"/>
            <a:ext cx="8515672" cy="5277272"/>
          </a:xfrm>
          <a:prstGeom prst="rect">
            <a:avLst/>
          </a:prstGeom>
        </p:spPr>
      </p:pic>
    </p:spTree>
  </p:cSld>
  <p:clrMapOvr>
    <a:masterClrMapping/>
  </p:clrMapOvr>
  <p:timing>
    <p:tnLst>
      <p:par>
        <p:cTn id="1" dur="indefinite" restart="never" nodeType="tmRoot"/>
      </p:par>
    </p:tnLst>
    <p:bldLst>
      <p:bldP spid="1085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2.3.2HelloWorld</a:t>
            </a:r>
            <a:r>
              <a:rPr lang="zh-CN" altLang="en-US" dirty="0" smtClean="0">
                <a:ea typeface="宋体" pitchFamily="2" charset="-122"/>
              </a:rPr>
              <a:t>案例的代码</a:t>
            </a:r>
            <a:endParaRPr lang="en-US" altLang="zh-CN" dirty="0">
              <a:ea typeface="宋体" pitchFamily="2" charset="-122"/>
            </a:endParaRPr>
          </a:p>
        </p:txBody>
      </p:sp>
      <p:sp>
        <p:nvSpPr>
          <p:cNvPr id="24581" name="TextBox 4"/>
          <p:cNvSpPr txBox="1">
            <a:spLocks noChangeArrowheads="1"/>
          </p:cNvSpPr>
          <p:nvPr/>
        </p:nvSpPr>
        <p:spPr bwMode="auto">
          <a:xfrm>
            <a:off x="0" y="1071546"/>
            <a:ext cx="9144001" cy="2954655"/>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wrap="square">
            <a:spAutoFit/>
          </a:bodyPr>
          <a:lstStyle/>
          <a:p>
            <a:pPr eaLnBrk="0" hangingPunct="0">
              <a:defRPr/>
            </a:pPr>
            <a:r>
              <a:rPr lang="en-US" altLang="zh-CN" sz="2400" dirty="0"/>
              <a:t>#include &lt;</a:t>
            </a:r>
            <a:r>
              <a:rPr lang="en-US" altLang="zh-CN" sz="2400" dirty="0" err="1"/>
              <a:t>stdio.h</a:t>
            </a:r>
            <a:r>
              <a:rPr lang="en-US" altLang="zh-CN" sz="2400" dirty="0"/>
              <a:t>&gt;/*</a:t>
            </a:r>
            <a:r>
              <a:rPr lang="zh-CN" altLang="en-US" sz="2400" dirty="0"/>
              <a:t>包含该头文件的目的是使用了函数</a:t>
            </a:r>
            <a:r>
              <a:rPr lang="en-US" altLang="zh-CN" sz="2400" dirty="0" err="1"/>
              <a:t>printf</a:t>
            </a:r>
            <a:r>
              <a:rPr lang="en-US" altLang="zh-CN" sz="2400" dirty="0"/>
              <a:t>*/</a:t>
            </a:r>
            <a:endParaRPr lang="zh-CN" altLang="en-US" sz="2400" dirty="0"/>
          </a:p>
          <a:p>
            <a:pPr eaLnBrk="0" hangingPunct="0">
              <a:defRPr/>
            </a:pPr>
            <a:r>
              <a:rPr lang="zh-CN" altLang="en-US" sz="2400" dirty="0"/>
              <a:t>		       </a:t>
            </a:r>
            <a:r>
              <a:rPr lang="en-US" altLang="zh-CN" sz="2400" dirty="0"/>
              <a:t>/*</a:t>
            </a:r>
            <a:r>
              <a:rPr lang="zh-CN" altLang="en-US" sz="2400" dirty="0"/>
              <a:t>空行，主要是为了分隔，编译器忽略。*</a:t>
            </a:r>
            <a:r>
              <a:rPr lang="en-US" altLang="zh-CN" sz="2400" dirty="0"/>
              <a:t>/</a:t>
            </a:r>
            <a:endParaRPr lang="zh-CN" altLang="en-US" sz="2400" dirty="0"/>
          </a:p>
          <a:p>
            <a:pPr eaLnBrk="0" hangingPunct="0">
              <a:defRPr/>
            </a:pPr>
            <a:r>
              <a:rPr lang="en-US" altLang="zh-CN" sz="2400" dirty="0"/>
              <a:t>void main(void)</a:t>
            </a:r>
            <a:r>
              <a:rPr lang="zh-CN" altLang="en-US" sz="2400" dirty="0"/>
              <a:t>		</a:t>
            </a:r>
            <a:r>
              <a:rPr lang="en-US" altLang="zh-CN" sz="2400" dirty="0"/>
              <a:t>/*</a:t>
            </a:r>
            <a:r>
              <a:rPr lang="zh-CN" altLang="en-US" sz="2400" dirty="0"/>
              <a:t>主函数，入口点*</a:t>
            </a:r>
            <a:r>
              <a:rPr lang="en-US" altLang="zh-CN" sz="2400" dirty="0"/>
              <a:t>/</a:t>
            </a:r>
            <a:endParaRPr lang="zh-CN" altLang="en-US" sz="2400" dirty="0"/>
          </a:p>
          <a:p>
            <a:pPr eaLnBrk="0" hangingPunct="0">
              <a:defRPr/>
            </a:pPr>
            <a:r>
              <a:rPr lang="en-US" altLang="zh-CN" sz="2400" dirty="0"/>
              <a:t>{</a:t>
            </a:r>
            <a:r>
              <a:rPr lang="zh-CN" altLang="en-US" sz="2400" dirty="0"/>
              <a:t>					</a:t>
            </a:r>
            <a:r>
              <a:rPr lang="en-US" altLang="zh-CN" sz="2400" dirty="0"/>
              <a:t>/*</a:t>
            </a:r>
            <a:r>
              <a:rPr lang="zh-CN" altLang="en-US" sz="2400" dirty="0"/>
              <a:t>函数开始*</a:t>
            </a:r>
            <a:r>
              <a:rPr lang="en-US" altLang="zh-CN" sz="2400" dirty="0"/>
              <a:t>/</a:t>
            </a:r>
            <a:endParaRPr lang="zh-CN" altLang="en-US" sz="2400" dirty="0"/>
          </a:p>
          <a:p>
            <a:pPr eaLnBrk="0" hangingPunct="0">
              <a:defRPr/>
            </a:pPr>
            <a:r>
              <a:rPr lang="zh-CN" altLang="en-US" sz="2400" dirty="0"/>
              <a:t>	</a:t>
            </a:r>
            <a:r>
              <a:rPr lang="en-US" altLang="zh-CN" sz="2400" dirty="0" err="1"/>
              <a:t>printf</a:t>
            </a:r>
            <a:r>
              <a:rPr lang="en-US" altLang="zh-CN" sz="2400" dirty="0" smtClean="0"/>
              <a:t>("Hello </a:t>
            </a:r>
            <a:r>
              <a:rPr lang="en-US" altLang="zh-CN" sz="2400" dirty="0"/>
              <a:t>World!");</a:t>
            </a:r>
            <a:r>
              <a:rPr lang="zh-CN" altLang="en-US" sz="2400" dirty="0"/>
              <a:t>	</a:t>
            </a:r>
            <a:r>
              <a:rPr lang="en-US" altLang="zh-CN" sz="2400" dirty="0"/>
              <a:t>/*</a:t>
            </a:r>
            <a:r>
              <a:rPr lang="zh-CN" altLang="en-US" sz="2400" dirty="0"/>
              <a:t>打印字符串*</a:t>
            </a:r>
            <a:r>
              <a:rPr lang="en-US" altLang="zh-CN" sz="2400" dirty="0" smtClean="0"/>
              <a:t>/</a:t>
            </a:r>
          </a:p>
          <a:p>
            <a:pPr eaLnBrk="0" hangingPunct="0">
              <a:defRPr/>
            </a:pPr>
            <a:r>
              <a:rPr lang="en-US" altLang="zh-CN" sz="2400" dirty="0" smtClean="0"/>
              <a:t>         </a:t>
            </a:r>
            <a:r>
              <a:rPr lang="en-US" altLang="zh-CN" sz="2400" dirty="0" err="1" smtClean="0"/>
              <a:t>getchar</a:t>
            </a:r>
            <a:r>
              <a:rPr lang="en-US" altLang="zh-CN" sz="2400" dirty="0" smtClean="0"/>
              <a:t>();//</a:t>
            </a:r>
            <a:r>
              <a:rPr lang="zh-CN" altLang="en-US" sz="2400" dirty="0" smtClean="0"/>
              <a:t>等待输入，起到等待的作用</a:t>
            </a:r>
            <a:endParaRPr lang="zh-CN" altLang="en-US" sz="2400" dirty="0"/>
          </a:p>
          <a:p>
            <a:pPr eaLnBrk="0" hangingPunct="0">
              <a:defRPr/>
            </a:pPr>
            <a:r>
              <a:rPr lang="en-US" altLang="zh-CN" sz="2400" dirty="0"/>
              <a:t>}</a:t>
            </a:r>
            <a:endParaRPr lang="zh-CN" altLang="en-US" sz="2400" dirty="0"/>
          </a:p>
          <a:p>
            <a:pPr eaLnBrk="0" hangingPunct="0">
              <a:defRPr/>
            </a:pPr>
            <a:endParaRPr lang="zh-CN" altLang="en-US" dirty="0"/>
          </a:p>
        </p:txBody>
      </p:sp>
      <p:graphicFrame>
        <p:nvGraphicFramePr>
          <p:cNvPr id="7" name="图示 6"/>
          <p:cNvGraphicFramePr/>
          <p:nvPr/>
        </p:nvGraphicFramePr>
        <p:xfrm>
          <a:off x="142844" y="3929066"/>
          <a:ext cx="8786842" cy="2214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6005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2.3.3HelloWorld</a:t>
            </a:r>
            <a:r>
              <a:rPr lang="zh-CN" altLang="en-US" dirty="0" smtClean="0">
                <a:ea typeface="宋体" pitchFamily="2" charset="-122"/>
              </a:rPr>
              <a:t>代码概貌</a:t>
            </a:r>
            <a:endParaRPr lang="en-US" altLang="zh-CN" dirty="0">
              <a:ea typeface="宋体" pitchFamily="2" charset="-122"/>
            </a:endParaRPr>
          </a:p>
        </p:txBody>
      </p:sp>
      <p:sp>
        <p:nvSpPr>
          <p:cNvPr id="25604" name="TextBox 4"/>
          <p:cNvSpPr txBox="1">
            <a:spLocks noChangeArrowheads="1"/>
          </p:cNvSpPr>
          <p:nvPr/>
        </p:nvSpPr>
        <p:spPr bwMode="auto">
          <a:xfrm>
            <a:off x="285750" y="1357313"/>
            <a:ext cx="8429625" cy="4800600"/>
          </a:xfrm>
          <a:prstGeom prst="rect">
            <a:avLst/>
          </a:prstGeom>
          <a:ln w="9525">
            <a:noFill/>
            <a:miter lim="800000"/>
            <a:headEnd/>
            <a:tailEnd/>
          </a:ln>
        </p:spPr>
        <p:style>
          <a:lnRef idx="0">
            <a:scrgbClr r="0" g="0" b="0"/>
          </a:lnRef>
          <a:fillRef idx="1003">
            <a:schemeClr val="dk2"/>
          </a:fillRef>
          <a:effectRef idx="0">
            <a:scrgbClr r="0" g="0" b="0"/>
          </a:effectRef>
          <a:fontRef idx="major"/>
        </p:style>
        <p:txBody>
          <a:bodyPr>
            <a:spAutoFit/>
          </a:bodyPr>
          <a:lstStyle/>
          <a:p>
            <a:pPr algn="just" eaLnBrk="0" hangingPunct="0">
              <a:lnSpc>
                <a:spcPct val="90000"/>
              </a:lnSpc>
              <a:defRPr/>
            </a:pPr>
            <a:r>
              <a:rPr lang="zh-CN" altLang="en-US" sz="2000" dirty="0"/>
              <a:t>很短，简单几行文字，就创建了一个可以运行的程序，非常神奇。代码虽小，但五脏俱全，综观整个代码，可以总结如下特点：</a:t>
            </a:r>
          </a:p>
          <a:p>
            <a:pPr algn="just" eaLnBrk="0" hangingPunct="0">
              <a:lnSpc>
                <a:spcPct val="90000"/>
              </a:lnSpc>
              <a:defRPr/>
            </a:pPr>
            <a:r>
              <a:rPr lang="zh-CN" altLang="en-US" sz="2000" dirty="0"/>
              <a:t>（</a:t>
            </a:r>
            <a:r>
              <a:rPr lang="en-US" altLang="zh-CN" sz="2000" dirty="0"/>
              <a:t>1</a:t>
            </a:r>
            <a:r>
              <a:rPr lang="zh-CN" altLang="en-US" sz="2000" dirty="0"/>
              <a:t>）由单词，符号，空白组成。单词以英语单词为主，有的单词就是纯正的英语单词，如</a:t>
            </a:r>
            <a:r>
              <a:rPr lang="en-US" altLang="zh-CN" sz="2000" dirty="0"/>
              <a:t>main</a:t>
            </a:r>
            <a:r>
              <a:rPr lang="zh-CN" altLang="en-US" sz="2000" dirty="0"/>
              <a:t>、</a:t>
            </a:r>
            <a:r>
              <a:rPr lang="en-US" altLang="zh-CN" sz="2000" dirty="0"/>
              <a:t>void</a:t>
            </a:r>
            <a:r>
              <a:rPr lang="zh-CN" altLang="en-US" sz="2000" dirty="0"/>
              <a:t>、</a:t>
            </a:r>
            <a:r>
              <a:rPr lang="en-US" altLang="zh-CN" sz="2000" dirty="0"/>
              <a:t>include</a:t>
            </a:r>
            <a:r>
              <a:rPr lang="zh-CN" altLang="en-US" sz="2000" dirty="0"/>
              <a:t>；有的不是，如</a:t>
            </a:r>
            <a:r>
              <a:rPr lang="en-US" altLang="zh-CN" sz="2000" dirty="0" err="1"/>
              <a:t>getchar</a:t>
            </a:r>
            <a:r>
              <a:rPr lang="zh-CN" altLang="en-US" sz="2000" dirty="0"/>
              <a:t>、</a:t>
            </a:r>
            <a:r>
              <a:rPr lang="en-US" altLang="zh-CN" sz="2000" dirty="0" err="1" smtClean="0"/>
              <a:t>printf</a:t>
            </a:r>
            <a:r>
              <a:rPr lang="zh-CN" altLang="en-US" sz="2000" dirty="0"/>
              <a:t>。单词一般都小写。代码中的标点符号并不是随意输入的。每个符号在</a:t>
            </a:r>
            <a:r>
              <a:rPr lang="en-US" altLang="zh-CN" sz="2000" dirty="0"/>
              <a:t>C</a:t>
            </a:r>
            <a:r>
              <a:rPr lang="zh-CN" altLang="en-US" sz="2000" dirty="0"/>
              <a:t>中都有自己的含义。中出现的符号，有“</a:t>
            </a:r>
            <a:r>
              <a:rPr lang="en-US" altLang="zh-CN" sz="2000" dirty="0"/>
              <a:t>#”</a:t>
            </a:r>
            <a:r>
              <a:rPr lang="zh-CN" altLang="en-US" sz="2000" dirty="0"/>
              <a:t>、“</a:t>
            </a:r>
            <a:r>
              <a:rPr lang="en-US" altLang="zh-CN" sz="2000" dirty="0"/>
              <a:t>&lt;&gt;”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、“””。单词与单词之间用空白分隔，空白可以是空格，也可以是</a:t>
            </a:r>
            <a:r>
              <a:rPr lang="en-US" altLang="zh-CN" sz="2000" dirty="0"/>
              <a:t>Tab</a:t>
            </a:r>
            <a:r>
              <a:rPr lang="zh-CN" altLang="en-US" sz="2000" dirty="0"/>
              <a:t>制表符。空白的个数没有限制。</a:t>
            </a:r>
            <a:endParaRPr lang="en-US" altLang="zh-CN" sz="2000" dirty="0"/>
          </a:p>
          <a:p>
            <a:pPr algn="just" eaLnBrk="0" hangingPunct="0">
              <a:lnSpc>
                <a:spcPct val="90000"/>
              </a:lnSpc>
              <a:defRPr/>
            </a:pPr>
            <a:endParaRPr lang="zh-CN" altLang="en-US" sz="2000" dirty="0"/>
          </a:p>
          <a:p>
            <a:pPr algn="just" eaLnBrk="0" hangingPunct="0">
              <a:lnSpc>
                <a:spcPct val="90000"/>
              </a:lnSpc>
              <a:defRPr/>
            </a:pPr>
            <a:r>
              <a:rPr lang="zh-CN" altLang="en-US" sz="2000" dirty="0"/>
              <a:t>（</a:t>
            </a:r>
            <a:r>
              <a:rPr lang="en-US" altLang="zh-CN" sz="2000" dirty="0"/>
              <a:t>2</a:t>
            </a:r>
            <a:r>
              <a:rPr lang="zh-CN" altLang="en-US" sz="2000" dirty="0"/>
              <a:t>）如同阅读小说一样，</a:t>
            </a:r>
            <a:r>
              <a:rPr lang="en-US" altLang="zh-CN" sz="2000" dirty="0"/>
              <a:t>C</a:t>
            </a:r>
            <a:r>
              <a:rPr lang="zh-CN" altLang="en-US" sz="2000" dirty="0"/>
              <a:t>源代码也是从上往下阅读。也就是</a:t>
            </a:r>
            <a:r>
              <a:rPr lang="en-US" altLang="zh-CN" sz="2000" dirty="0"/>
              <a:t>C</a:t>
            </a:r>
            <a:r>
              <a:rPr lang="zh-CN" altLang="en-US" sz="2000" dirty="0"/>
              <a:t>源代码的先后顺序是有讲究的。行与行之间也可以有空白行。空白行数也是没有限制的。有的行顶格书写，有的行却又后退了几个空格，这种后退，称为“缩进”。如何缩进，这些也都是有讲究的。</a:t>
            </a:r>
            <a:endParaRPr lang="en-US" altLang="zh-CN" sz="2000" dirty="0"/>
          </a:p>
          <a:p>
            <a:pPr algn="just" eaLnBrk="0" hangingPunct="0">
              <a:lnSpc>
                <a:spcPct val="90000"/>
              </a:lnSpc>
              <a:defRPr/>
            </a:pPr>
            <a:endParaRPr lang="zh-CN" altLang="en-US" sz="2000" dirty="0"/>
          </a:p>
          <a:p>
            <a:pPr algn="just" eaLnBrk="0" hangingPunct="0">
              <a:lnSpc>
                <a:spcPct val="90000"/>
              </a:lnSpc>
              <a:defRPr/>
            </a:pPr>
            <a:r>
              <a:rPr lang="zh-CN" altLang="en-US" sz="2000" dirty="0"/>
              <a:t>（</a:t>
            </a:r>
            <a:r>
              <a:rPr lang="en-US" altLang="zh-CN" sz="2000" dirty="0"/>
              <a:t>3</a:t>
            </a:r>
            <a:r>
              <a:rPr lang="zh-CN" altLang="en-US" sz="2000" dirty="0"/>
              <a:t>）并没有专门的标志表示文件从哪里起始，也没有标志表示文件到哪里结束。从第一个字符开始，文件就开始了，到最后一个字符结束，文件就结束了。</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2.3.4</a:t>
            </a:r>
            <a:r>
              <a:rPr lang="zh-CN" altLang="en-US" dirty="0" smtClean="0">
                <a:ea typeface="宋体" pitchFamily="2" charset="-122"/>
              </a:rPr>
              <a:t>注释</a:t>
            </a:r>
            <a:r>
              <a:rPr lang="en-US" altLang="zh-CN" dirty="0" smtClean="0">
                <a:ea typeface="宋体" pitchFamily="2" charset="-122"/>
              </a:rPr>
              <a:t>-</a:t>
            </a:r>
            <a:r>
              <a:rPr lang="zh-CN" altLang="en-US" dirty="0" smtClean="0">
                <a:ea typeface="宋体" pitchFamily="2" charset="-122"/>
              </a:rPr>
              <a:t>程序员的解释</a:t>
            </a:r>
            <a:endParaRPr lang="en-US" altLang="zh-CN" dirty="0">
              <a:ea typeface="宋体" pitchFamily="2" charset="-122"/>
            </a:endParaRPr>
          </a:p>
        </p:txBody>
      </p:sp>
      <p:sp>
        <p:nvSpPr>
          <p:cNvPr id="7" name="Rectangle 3"/>
          <p:cNvSpPr>
            <a:spLocks noGrp="1" noChangeArrowheads="1"/>
          </p:cNvSpPr>
          <p:nvPr>
            <p:ph type="body" idx="1"/>
          </p:nvPr>
        </p:nvSpPr>
        <p:spPr>
          <a:xfrm>
            <a:off x="571500" y="1285875"/>
            <a:ext cx="7816850" cy="4951413"/>
          </a:xfrm>
        </p:spPr>
        <p:style>
          <a:lnRef idx="0">
            <a:scrgbClr r="0" g="0" b="0"/>
          </a:lnRef>
          <a:fillRef idx="1003">
            <a:schemeClr val="dk2"/>
          </a:fillRef>
          <a:effectRef idx="0">
            <a:scrgbClr r="0" g="0" b="0"/>
          </a:effectRef>
          <a:fontRef idx="major"/>
        </p:style>
        <p:txBody>
          <a:bodyPr/>
          <a:lstStyle/>
          <a:p>
            <a:pPr algn="just" eaLnBrk="1" hangingPunct="1">
              <a:defRPr/>
            </a:pPr>
            <a:r>
              <a:rPr lang="zh-CN" altLang="en-US" sz="2800" smtClean="0">
                <a:ea typeface="宋体" pitchFamily="2" charset="-122"/>
              </a:rPr>
              <a:t>出现最多的是“</a:t>
            </a:r>
            <a:r>
              <a:rPr lang="en-US" altLang="zh-CN" sz="2800" smtClean="0">
                <a:ea typeface="宋体" pitchFamily="2" charset="-122"/>
              </a:rPr>
              <a:t>/*”</a:t>
            </a:r>
            <a:r>
              <a:rPr lang="zh-CN" altLang="en-US" sz="2800" smtClean="0">
                <a:ea typeface="宋体" pitchFamily="2" charset="-122"/>
              </a:rPr>
              <a:t>和“*</a:t>
            </a:r>
            <a:r>
              <a:rPr lang="en-US" altLang="zh-CN" sz="2800" smtClean="0">
                <a:ea typeface="宋体" pitchFamily="2" charset="-122"/>
              </a:rPr>
              <a:t>/”</a:t>
            </a:r>
            <a:r>
              <a:rPr lang="zh-CN" altLang="en-US" sz="2800" smtClean="0">
                <a:ea typeface="宋体" pitchFamily="2" charset="-122"/>
              </a:rPr>
              <a:t>包裹起来的中文语句，这些是注释。注释是帮助程序员阅读源代码和理解源代码的。编译器在编译源代码的时候，在目标代码生成以前，会把注释剔除掉然后再进行编译，当然编译器是不会修改源文件的，这一切是在内存中完成。由于对于注释部分忽略不处理，就如同没有这些字符一样，所以注释不会增加编译后的程序的可执行代码长度，对程序运行不起任何作用</a:t>
            </a:r>
            <a:r>
              <a:rPr lang="zh-CN" altLang="en-US" smtClean="0">
                <a:ea typeface="宋体" pitchFamily="2" charset="-122"/>
              </a:rPr>
              <a:t>。</a:t>
            </a:r>
            <a:endParaRPr lang="en-US" altLang="zh-CN" smtClean="0">
              <a:ea typeface="宋体" pitchFamily="2" charset="-122"/>
            </a:endParaRPr>
          </a:p>
          <a:p>
            <a:pPr algn="just" eaLnBrk="1" hangingPunct="1">
              <a:defRPr/>
            </a:pPr>
            <a:r>
              <a:rPr lang="zh-CN" altLang="en-US" smtClean="0">
                <a:ea typeface="宋体" pitchFamily="2" charset="-122"/>
              </a:rPr>
              <a:t>注释分为两种</a:t>
            </a:r>
            <a:r>
              <a:rPr lang="en-US" altLang="zh-CN" smtClean="0">
                <a:ea typeface="宋体" pitchFamily="2" charset="-122"/>
              </a:rPr>
              <a:t>//,/**/</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2.3.5HelloWorld</a:t>
            </a:r>
            <a:r>
              <a:rPr lang="zh-CN" altLang="en-US" dirty="0" smtClean="0">
                <a:ea typeface="宋体" pitchFamily="2" charset="-122"/>
              </a:rPr>
              <a:t>代码解析</a:t>
            </a:r>
            <a:endParaRPr lang="en-US" altLang="zh-CN" dirty="0">
              <a:ea typeface="宋体" pitchFamily="2" charset="-122"/>
            </a:endParaRPr>
          </a:p>
        </p:txBody>
      </p:sp>
      <p:sp>
        <p:nvSpPr>
          <p:cNvPr id="7" name="Rectangle 3"/>
          <p:cNvSpPr>
            <a:spLocks noGrp="1" noChangeArrowheads="1"/>
          </p:cNvSpPr>
          <p:nvPr>
            <p:ph type="body" idx="1"/>
          </p:nvPr>
        </p:nvSpPr>
        <p:spPr>
          <a:xfrm>
            <a:off x="571500" y="1214438"/>
            <a:ext cx="8429625" cy="5357812"/>
          </a:xfrm>
        </p:spPr>
        <p:style>
          <a:lnRef idx="0">
            <a:scrgbClr r="0" g="0" b="0"/>
          </a:lnRef>
          <a:fillRef idx="1003">
            <a:schemeClr val="dk2"/>
          </a:fillRef>
          <a:effectRef idx="0">
            <a:scrgbClr r="0" g="0" b="0"/>
          </a:effectRef>
          <a:fontRef idx="major"/>
        </p:style>
        <p:txBody>
          <a:bodyPr/>
          <a:lstStyle/>
          <a:p>
            <a:pPr algn="just" eaLnBrk="1" hangingPunct="1">
              <a:lnSpc>
                <a:spcPct val="90000"/>
              </a:lnSpc>
              <a:defRPr/>
            </a:pPr>
            <a:r>
              <a:rPr lang="zh-CN" altLang="en-US" sz="2800" dirty="0" smtClean="0">
                <a:ea typeface="宋体" pitchFamily="2" charset="-122"/>
              </a:rPr>
              <a:t>先看下面的代码段，这段代码是从中截取过来的，为了学习方便，去掉了注释部分：</a:t>
            </a:r>
          </a:p>
          <a:p>
            <a:pPr algn="just" eaLnBrk="1" hangingPunct="1">
              <a:lnSpc>
                <a:spcPct val="90000"/>
              </a:lnSpc>
              <a:defRPr/>
            </a:pPr>
            <a:r>
              <a:rPr lang="en-US" altLang="zh-CN" sz="2800" dirty="0" smtClean="0">
                <a:ea typeface="宋体" pitchFamily="2" charset="-122"/>
              </a:rPr>
              <a:t>void </a:t>
            </a:r>
            <a:r>
              <a:rPr lang="en-US" altLang="zh-CN" sz="2800" dirty="0" smtClean="0">
                <a:ea typeface="宋体" pitchFamily="2" charset="-122"/>
              </a:rPr>
              <a:t>main()</a:t>
            </a:r>
            <a:r>
              <a:rPr lang="en-US" altLang="zh-CN" sz="2800" dirty="0" smtClean="0">
                <a:ea typeface="宋体" pitchFamily="2" charset="-122"/>
              </a:rPr>
              <a:t>		</a:t>
            </a:r>
          </a:p>
          <a:p>
            <a:pPr algn="just" eaLnBrk="1" hangingPunct="1">
              <a:lnSpc>
                <a:spcPct val="90000"/>
              </a:lnSpc>
              <a:defRPr/>
            </a:pPr>
            <a:r>
              <a:rPr lang="en-US" altLang="zh-CN" sz="2800" dirty="0" smtClean="0">
                <a:ea typeface="宋体" pitchFamily="2" charset="-122"/>
              </a:rPr>
              <a:t>{</a:t>
            </a:r>
          </a:p>
          <a:p>
            <a:pPr algn="just" eaLnBrk="1" hangingPunct="1">
              <a:lnSpc>
                <a:spcPct val="90000"/>
              </a:lnSpc>
              <a:defRPr/>
            </a:pPr>
            <a:r>
              <a:rPr lang="en-US" altLang="zh-CN" sz="2800" dirty="0" err="1" smtClean="0">
                <a:ea typeface="宋体" pitchFamily="2" charset="-122"/>
              </a:rPr>
              <a:t>printf</a:t>
            </a:r>
            <a:r>
              <a:rPr lang="en-US" altLang="zh-CN" sz="2800" dirty="0" smtClean="0">
                <a:ea typeface="宋体" pitchFamily="2" charset="-122"/>
              </a:rPr>
              <a:t>("Hello World!");</a:t>
            </a:r>
          </a:p>
          <a:p>
            <a:pPr algn="just" eaLnBrk="1" hangingPunct="1">
              <a:lnSpc>
                <a:spcPct val="90000"/>
              </a:lnSpc>
              <a:defRPr/>
            </a:pPr>
            <a:r>
              <a:rPr lang="en-US" altLang="zh-CN" sz="2800" dirty="0" err="1" smtClean="0">
                <a:ea typeface="宋体" pitchFamily="2" charset="-122"/>
              </a:rPr>
              <a:t>getchar</a:t>
            </a:r>
            <a:r>
              <a:rPr lang="en-US" altLang="zh-CN" sz="2800" dirty="0" smtClean="0">
                <a:ea typeface="宋体" pitchFamily="2" charset="-122"/>
              </a:rPr>
              <a:t>();	</a:t>
            </a:r>
          </a:p>
          <a:p>
            <a:pPr algn="just" eaLnBrk="1" hangingPunct="1">
              <a:lnSpc>
                <a:spcPct val="90000"/>
              </a:lnSpc>
              <a:defRPr/>
            </a:pPr>
            <a:r>
              <a:rPr lang="en-US" altLang="zh-CN" sz="2800" dirty="0" smtClean="0">
                <a:ea typeface="宋体" pitchFamily="2" charset="-122"/>
              </a:rPr>
              <a:t>}</a:t>
            </a:r>
          </a:p>
          <a:p>
            <a:pPr algn="just" eaLnBrk="1" hangingPunct="1">
              <a:lnSpc>
                <a:spcPct val="90000"/>
              </a:lnSpc>
              <a:defRPr/>
            </a:pPr>
            <a:r>
              <a:rPr lang="en-US" altLang="zh-CN" sz="2800" dirty="0" smtClean="0">
                <a:ea typeface="宋体" pitchFamily="2" charset="-122"/>
              </a:rPr>
              <a:t>void main</a:t>
            </a:r>
            <a:r>
              <a:rPr lang="en-US" altLang="zh-CN" sz="2800" dirty="0" smtClean="0">
                <a:ea typeface="宋体" pitchFamily="2" charset="-122"/>
              </a:rPr>
              <a:t>() </a:t>
            </a:r>
            <a:r>
              <a:rPr lang="en-US" altLang="zh-CN" sz="2800" dirty="0" smtClean="0">
                <a:ea typeface="宋体" pitchFamily="2" charset="-122"/>
              </a:rPr>
              <a:t>{ … }</a:t>
            </a:r>
            <a:r>
              <a:rPr lang="zh-CN" altLang="en-US" sz="2800" dirty="0" smtClean="0">
                <a:ea typeface="宋体" pitchFamily="2" charset="-122"/>
              </a:rPr>
              <a:t>这一段是在定义</a:t>
            </a:r>
            <a:r>
              <a:rPr lang="en-US" altLang="zh-CN" sz="2800" dirty="0" smtClean="0">
                <a:ea typeface="宋体" pitchFamily="2" charset="-122"/>
              </a:rPr>
              <a:t>C</a:t>
            </a:r>
            <a:r>
              <a:rPr lang="zh-CN" altLang="en-US" sz="2800" dirty="0" smtClean="0">
                <a:ea typeface="宋体" pitchFamily="2" charset="-122"/>
              </a:rPr>
              <a:t>程序的主函数。函数是可以完成一定功能的子程序。</a:t>
            </a:r>
            <a:r>
              <a:rPr lang="en-US" altLang="zh-CN" sz="2800" dirty="0" smtClean="0">
                <a:ea typeface="宋体" pitchFamily="2" charset="-122"/>
              </a:rPr>
              <a:t>Main</a:t>
            </a:r>
            <a:r>
              <a:rPr lang="zh-CN" altLang="en-US" sz="2800" dirty="0" smtClean="0">
                <a:ea typeface="宋体" pitchFamily="2" charset="-122"/>
              </a:rPr>
              <a:t>函数是</a:t>
            </a:r>
            <a:r>
              <a:rPr lang="en-US" altLang="zh-CN" sz="2800" dirty="0" smtClean="0">
                <a:ea typeface="宋体" pitchFamily="2" charset="-122"/>
              </a:rPr>
              <a:t>C</a:t>
            </a:r>
            <a:r>
              <a:rPr lang="zh-CN" altLang="en-US" sz="2800" dirty="0" smtClean="0">
                <a:ea typeface="宋体" pitchFamily="2" charset="-122"/>
              </a:rPr>
              <a:t>语言程序的起始执行点。每一个</a:t>
            </a:r>
            <a:r>
              <a:rPr lang="en-US" altLang="zh-CN" sz="2800" dirty="0" smtClean="0">
                <a:ea typeface="宋体" pitchFamily="2" charset="-122"/>
              </a:rPr>
              <a:t>C</a:t>
            </a:r>
            <a:r>
              <a:rPr lang="zh-CN" altLang="en-US" sz="2800" dirty="0" smtClean="0">
                <a:ea typeface="宋体" pitchFamily="2" charset="-122"/>
              </a:rPr>
              <a:t>程序必须有且仅有一个</a:t>
            </a:r>
            <a:r>
              <a:rPr lang="en-US" altLang="zh-CN" sz="2800" dirty="0" smtClean="0">
                <a:ea typeface="宋体" pitchFamily="2" charset="-122"/>
              </a:rPr>
              <a:t>main</a:t>
            </a:r>
            <a:r>
              <a:rPr lang="zh-CN" altLang="en-US" sz="2800" dirty="0" smtClean="0">
                <a:ea typeface="宋体" pitchFamily="2" charset="-122"/>
              </a:rPr>
              <a:t>函数，它是由程序员提供的。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905000" y="228600"/>
            <a:ext cx="7239000" cy="771525"/>
          </a:xfrm>
        </p:spPr>
        <p:txBody>
          <a:bodyPr/>
          <a:lstStyle/>
          <a:p>
            <a:pPr eaLnBrk="1" hangingPunct="1">
              <a:defRPr/>
            </a:pPr>
            <a:r>
              <a:rPr lang="en-US" altLang="zh-CN" sz="3600" dirty="0" smtClean="0">
                <a:ea typeface="宋体" pitchFamily="2" charset="-122"/>
              </a:rPr>
              <a:t>2.3.6</a:t>
            </a:r>
            <a:r>
              <a:rPr lang="zh-CN" altLang="en-US" sz="3600" dirty="0" smtClean="0">
                <a:ea typeface="宋体" pitchFamily="2" charset="-122"/>
              </a:rPr>
              <a:t>屏幕上显示文字</a:t>
            </a:r>
            <a:r>
              <a:rPr lang="en-US" altLang="zh-CN" sz="3600" dirty="0" smtClean="0">
                <a:ea typeface="宋体" pitchFamily="2" charset="-122"/>
              </a:rPr>
              <a:t>-</a:t>
            </a:r>
            <a:r>
              <a:rPr lang="zh-CN" altLang="en-US" sz="3600" dirty="0" smtClean="0">
                <a:ea typeface="宋体" pitchFamily="2" charset="-122"/>
              </a:rPr>
              <a:t>函数调用</a:t>
            </a:r>
            <a:endParaRPr lang="en-US" altLang="zh-CN" sz="3600" dirty="0">
              <a:ea typeface="宋体" pitchFamily="2" charset="-122"/>
            </a:endParaRPr>
          </a:p>
        </p:txBody>
      </p:sp>
      <p:sp>
        <p:nvSpPr>
          <p:cNvPr id="8" name="Rectangle 3"/>
          <p:cNvSpPr>
            <a:spLocks noGrp="1" noChangeArrowheads="1"/>
          </p:cNvSpPr>
          <p:nvPr>
            <p:ph type="body" idx="1"/>
          </p:nvPr>
        </p:nvSpPr>
        <p:spPr>
          <a:xfrm>
            <a:off x="642938" y="1214438"/>
            <a:ext cx="8215312" cy="5143500"/>
          </a:xfrm>
        </p:spPr>
        <p:style>
          <a:lnRef idx="0">
            <a:scrgbClr r="0" g="0" b="0"/>
          </a:lnRef>
          <a:fillRef idx="1003">
            <a:schemeClr val="dk2"/>
          </a:fillRef>
          <a:effectRef idx="0">
            <a:scrgbClr r="0" g="0" b="0"/>
          </a:effectRef>
          <a:fontRef idx="major"/>
        </p:style>
        <p:txBody>
          <a:bodyPr/>
          <a:lstStyle/>
          <a:p>
            <a:pPr algn="just" eaLnBrk="1" hangingPunct="1">
              <a:lnSpc>
                <a:spcPct val="90000"/>
              </a:lnSpc>
              <a:defRPr/>
            </a:pPr>
            <a:r>
              <a:rPr lang="en-US" altLang="zh-CN" sz="2800" dirty="0" smtClean="0">
                <a:ea typeface="宋体" pitchFamily="2" charset="-122"/>
              </a:rPr>
              <a:t>Main</a:t>
            </a:r>
            <a:r>
              <a:rPr lang="zh-CN" altLang="en-US" sz="2800" dirty="0" smtClean="0">
                <a:ea typeface="宋体" pitchFamily="2" charset="-122"/>
              </a:rPr>
              <a:t>函数体中：</a:t>
            </a:r>
          </a:p>
          <a:p>
            <a:pPr algn="just" eaLnBrk="1" hangingPunct="1">
              <a:lnSpc>
                <a:spcPct val="90000"/>
              </a:lnSpc>
              <a:defRPr/>
            </a:pPr>
            <a:r>
              <a:rPr lang="en-US" altLang="zh-CN" sz="2800" dirty="0" err="1" smtClean="0">
                <a:ea typeface="宋体" pitchFamily="2" charset="-122"/>
              </a:rPr>
              <a:t>printf</a:t>
            </a:r>
            <a:r>
              <a:rPr lang="en-US" altLang="zh-CN" sz="2800" dirty="0" smtClean="0">
                <a:ea typeface="宋体" pitchFamily="2" charset="-122"/>
              </a:rPr>
              <a:t>("Hello World!");</a:t>
            </a:r>
          </a:p>
          <a:p>
            <a:pPr algn="just" eaLnBrk="1" hangingPunct="1">
              <a:lnSpc>
                <a:spcPct val="90000"/>
              </a:lnSpc>
              <a:defRPr/>
            </a:pPr>
            <a:r>
              <a:rPr lang="zh-CN" altLang="en-US" sz="2800" dirty="0" smtClean="0">
                <a:ea typeface="宋体" pitchFamily="2" charset="-122"/>
              </a:rPr>
              <a:t>这行是调用了</a:t>
            </a:r>
            <a:r>
              <a:rPr lang="en-US" altLang="zh-CN" sz="2800" dirty="0" smtClean="0">
                <a:ea typeface="宋体" pitchFamily="2" charset="-122"/>
              </a:rPr>
              <a:t>C</a:t>
            </a:r>
            <a:r>
              <a:rPr lang="zh-CN" altLang="en-US" sz="2800" dirty="0" smtClean="0">
                <a:ea typeface="宋体" pitchFamily="2" charset="-122"/>
              </a:rPr>
              <a:t>语言提供的打印数输出函数，该函数的名字是“</a:t>
            </a:r>
            <a:r>
              <a:rPr lang="en-US" altLang="zh-CN" sz="2800" dirty="0" err="1" smtClean="0">
                <a:ea typeface="宋体" pitchFamily="2" charset="-122"/>
              </a:rPr>
              <a:t>printf</a:t>
            </a:r>
            <a:r>
              <a:rPr lang="en-US" altLang="zh-CN" sz="2800" dirty="0" smtClean="0">
                <a:ea typeface="宋体" pitchFamily="2" charset="-122"/>
              </a:rPr>
              <a:t>”,</a:t>
            </a:r>
            <a:r>
              <a:rPr lang="zh-CN" altLang="en-US" sz="2800" dirty="0" smtClean="0">
                <a:ea typeface="宋体" pitchFamily="2" charset="-122"/>
              </a:rPr>
              <a:t>小括号内双引号括起来的文字是</a:t>
            </a:r>
            <a:r>
              <a:rPr lang="en-US" altLang="zh-CN" sz="2800" dirty="0" err="1" smtClean="0">
                <a:ea typeface="宋体" pitchFamily="2" charset="-122"/>
              </a:rPr>
              <a:t>printf</a:t>
            </a:r>
            <a:r>
              <a:rPr lang="zh-CN" altLang="en-US" sz="2800" dirty="0" smtClean="0">
                <a:ea typeface="宋体" pitchFamily="2" charset="-122"/>
              </a:rPr>
              <a:t>函数的参数。该函数的功能是把小括号里的文字原样打印在屏幕上。也就是说双引号里的内容变化，则打印在屏幕上的文字也会变化。</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2.3.7#include</a:t>
            </a:r>
            <a:r>
              <a:rPr lang="zh-CN" altLang="en-US" dirty="0" smtClean="0">
                <a:ea typeface="宋体" pitchFamily="2" charset="-122"/>
              </a:rPr>
              <a:t>有什么用</a:t>
            </a:r>
            <a:endParaRPr lang="en-US" altLang="zh-CN" dirty="0">
              <a:ea typeface="宋体" pitchFamily="2" charset="-122"/>
            </a:endParaRPr>
          </a:p>
        </p:txBody>
      </p:sp>
      <p:sp>
        <p:nvSpPr>
          <p:cNvPr id="8" name="Rectangle 3"/>
          <p:cNvSpPr>
            <a:spLocks noGrp="1" noChangeArrowheads="1"/>
          </p:cNvSpPr>
          <p:nvPr>
            <p:ph type="body" idx="1"/>
          </p:nvPr>
        </p:nvSpPr>
        <p:spPr>
          <a:xfrm>
            <a:off x="571500" y="1357313"/>
            <a:ext cx="8001028" cy="4929207"/>
          </a:xfrm>
        </p:spPr>
        <p:style>
          <a:lnRef idx="0">
            <a:scrgbClr r="0" g="0" b="0"/>
          </a:lnRef>
          <a:fillRef idx="1003">
            <a:schemeClr val="dk2"/>
          </a:fillRef>
          <a:effectRef idx="0">
            <a:scrgbClr r="0" g="0" b="0"/>
          </a:effectRef>
          <a:fontRef idx="major"/>
        </p:style>
        <p:txBody>
          <a:bodyPr/>
          <a:lstStyle/>
          <a:p>
            <a:pPr algn="just" eaLnBrk="1" hangingPunct="1">
              <a:defRPr/>
            </a:pPr>
            <a:r>
              <a:rPr lang="zh-CN" altLang="en-US" dirty="0" smtClean="0">
                <a:ea typeface="宋体" pitchFamily="2" charset="-122"/>
              </a:rPr>
              <a:t>源代码最终是需要被编译器处理的。编译器编译的过程比较复杂，但一般需要经历好几步。第一步是预处理。所谓预处理，就是编译前，先进行些预先处理，如代替源代码中需要代替的部分。</a:t>
            </a:r>
            <a:r>
              <a:rPr lang="en-US" altLang="zh-CN" dirty="0" smtClean="0">
                <a:ea typeface="宋体" pitchFamily="2" charset="-122"/>
              </a:rPr>
              <a:t>#include</a:t>
            </a:r>
            <a:r>
              <a:rPr lang="zh-CN" altLang="en-US" dirty="0" smtClean="0">
                <a:ea typeface="宋体" pitchFamily="2" charset="-122"/>
              </a:rPr>
              <a:t>就是这么一个预处理指示指令。</a:t>
            </a:r>
          </a:p>
          <a:p>
            <a:pPr algn="just" eaLnBrk="1" hangingPunct="1">
              <a:defRPr/>
            </a:pPr>
            <a:r>
              <a:rPr lang="zh-CN" altLang="en-US" dirty="0" smtClean="0">
                <a:ea typeface="宋体" pitchFamily="2" charset="-122"/>
              </a:rPr>
              <a:t>为了弄清楚</a:t>
            </a:r>
            <a:r>
              <a:rPr lang="en-US" altLang="zh-CN" dirty="0" smtClean="0">
                <a:ea typeface="宋体" pitchFamily="2" charset="-122"/>
              </a:rPr>
              <a:t>#include</a:t>
            </a:r>
            <a:r>
              <a:rPr lang="zh-CN" altLang="en-US" dirty="0" smtClean="0">
                <a:ea typeface="宋体" pitchFamily="2" charset="-122"/>
              </a:rPr>
              <a:t>的作用，现在请大家思考一个问题：编译器如何知道有</a:t>
            </a:r>
            <a:r>
              <a:rPr lang="en-US" altLang="zh-CN" dirty="0" err="1" smtClean="0">
                <a:ea typeface="宋体" pitchFamily="2" charset="-122"/>
              </a:rPr>
              <a:t>printf</a:t>
            </a:r>
            <a:r>
              <a:rPr lang="zh-CN" altLang="en-US" dirty="0" smtClean="0">
                <a:ea typeface="宋体" pitchFamily="2" charset="-122"/>
              </a:rPr>
              <a:t>这个函数？</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2.3.8</a:t>
            </a:r>
            <a:r>
              <a:rPr lang="zh-CN" altLang="en-US" dirty="0" smtClean="0">
                <a:ea typeface="宋体" pitchFamily="2" charset="-122"/>
              </a:rPr>
              <a:t>怎么找到函数</a:t>
            </a:r>
            <a:endParaRPr lang="en-US" altLang="zh-CN" dirty="0">
              <a:ea typeface="宋体" pitchFamily="2" charset="-122"/>
            </a:endParaRPr>
          </a:p>
        </p:txBody>
      </p:sp>
      <p:sp>
        <p:nvSpPr>
          <p:cNvPr id="7" name="Rectangle 3"/>
          <p:cNvSpPr>
            <a:spLocks noGrp="1" noChangeArrowheads="1"/>
          </p:cNvSpPr>
          <p:nvPr>
            <p:ph type="body" idx="1"/>
          </p:nvPr>
        </p:nvSpPr>
        <p:spPr>
          <a:xfrm>
            <a:off x="71438" y="1071563"/>
            <a:ext cx="9001125" cy="5643562"/>
          </a:xfrm>
        </p:spPr>
        <p:txBody>
          <a:bodyPr/>
          <a:lstStyle/>
          <a:p>
            <a:pPr eaLnBrk="1" hangingPunct="1">
              <a:lnSpc>
                <a:spcPct val="90000"/>
              </a:lnSpc>
              <a:defRPr/>
            </a:pPr>
            <a:r>
              <a:rPr lang="zh-CN" altLang="en-US" sz="2000" dirty="0" smtClean="0">
                <a:ea typeface="宋体" pitchFamily="2" charset="-122"/>
              </a:rPr>
              <a:t>试验，修改</a:t>
            </a:r>
            <a:r>
              <a:rPr lang="en-US" altLang="zh-CN" sz="2000" dirty="0" err="1" smtClean="0">
                <a:ea typeface="宋体" pitchFamily="2" charset="-122"/>
              </a:rPr>
              <a:t>printf</a:t>
            </a:r>
            <a:r>
              <a:rPr lang="zh-CN" altLang="en-US" sz="2000" dirty="0" smtClean="0">
                <a:ea typeface="宋体" pitchFamily="2" charset="-122"/>
              </a:rPr>
              <a:t>为其他单词，如</a:t>
            </a:r>
            <a:r>
              <a:rPr lang="en-US" altLang="zh-CN" sz="2000" dirty="0" err="1" smtClean="0">
                <a:ea typeface="宋体" pitchFamily="2" charset="-122"/>
              </a:rPr>
              <a:t>printfitcast</a:t>
            </a:r>
            <a:r>
              <a:rPr lang="zh-CN" altLang="en-US" sz="2000" dirty="0" smtClean="0">
                <a:ea typeface="宋体" pitchFamily="2" charset="-122"/>
              </a:rPr>
              <a:t>，则在编译的时候，编译器会返回错误：</a:t>
            </a:r>
            <a:endParaRPr lang="en-US" altLang="zh-CN" sz="2000" dirty="0" smtClean="0">
              <a:ea typeface="宋体" pitchFamily="2" charset="-122"/>
            </a:endParaRPr>
          </a:p>
          <a:p>
            <a:pPr eaLnBrk="1" hangingPunct="1">
              <a:lnSpc>
                <a:spcPct val="90000"/>
              </a:lnSpc>
              <a:defRPr/>
            </a:pPr>
            <a:endParaRPr lang="zh-CN" altLang="en-US" sz="2000" dirty="0" smtClean="0">
              <a:ea typeface="宋体" pitchFamily="2" charset="-122"/>
            </a:endParaRPr>
          </a:p>
          <a:p>
            <a:pPr eaLnBrk="1" hangingPunct="1">
              <a:lnSpc>
                <a:spcPct val="90000"/>
              </a:lnSpc>
              <a:defRPr/>
            </a:pPr>
            <a:endParaRPr lang="en-US" altLang="zh-CN" sz="2000" dirty="0" smtClean="0">
              <a:ea typeface="宋体" pitchFamily="2" charset="-122"/>
            </a:endParaRPr>
          </a:p>
          <a:p>
            <a:pPr eaLnBrk="1" hangingPunct="1">
              <a:lnSpc>
                <a:spcPct val="90000"/>
              </a:lnSpc>
              <a:buFont typeface="Wingdings" pitchFamily="2" charset="2"/>
              <a:buNone/>
              <a:defRPr/>
            </a:pPr>
            <a:r>
              <a:rPr lang="en-US" altLang="zh-CN" sz="2000" dirty="0" smtClean="0">
                <a:ea typeface="宋体" pitchFamily="2" charset="-122"/>
              </a:rPr>
              <a:t>     </a:t>
            </a:r>
            <a:r>
              <a:rPr lang="zh-CN" altLang="en-US" sz="2000" dirty="0" smtClean="0">
                <a:ea typeface="宋体" pitchFamily="2" charset="-122"/>
              </a:rPr>
              <a:t>出现一个错误，调用了一个没有定义的函数 </a:t>
            </a:r>
            <a:r>
              <a:rPr lang="en-US" altLang="zh-CN" sz="2000" dirty="0" err="1" smtClean="0">
                <a:ea typeface="宋体" pitchFamily="2" charset="-122"/>
              </a:rPr>
              <a:t>printfitcast</a:t>
            </a:r>
            <a:r>
              <a:rPr lang="zh-CN" altLang="en-US" sz="2000" dirty="0" smtClean="0">
                <a:ea typeface="宋体" pitchFamily="2" charset="-122"/>
              </a:rPr>
              <a:t>。</a:t>
            </a:r>
            <a:endParaRPr lang="en-US" altLang="zh-CN" sz="2000" dirty="0" smtClean="0">
              <a:ea typeface="宋体" pitchFamily="2" charset="-122"/>
            </a:endParaRPr>
          </a:p>
          <a:p>
            <a:pPr eaLnBrk="1" hangingPunct="1">
              <a:lnSpc>
                <a:spcPct val="90000"/>
              </a:lnSpc>
              <a:buFont typeface="Wingdings" pitchFamily="2" charset="2"/>
              <a:buNone/>
              <a:defRPr/>
            </a:pPr>
            <a:endParaRPr lang="zh-CN" altLang="en-US" sz="1800" dirty="0" smtClean="0">
              <a:ea typeface="宋体" pitchFamily="2" charset="-122"/>
            </a:endParaRPr>
          </a:p>
          <a:p>
            <a:pPr eaLnBrk="1" hangingPunct="1">
              <a:lnSpc>
                <a:spcPct val="90000"/>
              </a:lnSpc>
              <a:buFont typeface="Wingdings" pitchFamily="2" charset="2"/>
              <a:buNone/>
              <a:defRPr/>
            </a:pPr>
            <a:endParaRPr lang="zh-CN" altLang="en-US" sz="1800" dirty="0" smtClean="0">
              <a:ea typeface="宋体" pitchFamily="2" charset="-122"/>
            </a:endParaRPr>
          </a:p>
        </p:txBody>
      </p:sp>
      <p:pic>
        <p:nvPicPr>
          <p:cNvPr id="30725" name="Picture 1"/>
          <p:cNvPicPr>
            <a:picLocks noChangeAspect="1" noChangeArrowheads="1"/>
          </p:cNvPicPr>
          <p:nvPr/>
        </p:nvPicPr>
        <p:blipFill>
          <a:blip r:embed="rId2"/>
          <a:srcRect/>
          <a:stretch>
            <a:fillRect/>
          </a:stretch>
        </p:blipFill>
        <p:spPr bwMode="auto">
          <a:xfrm>
            <a:off x="1243013" y="2000250"/>
            <a:ext cx="3481387" cy="404813"/>
          </a:xfrm>
          <a:prstGeom prst="rect">
            <a:avLst/>
          </a:prstGeom>
          <a:noFill/>
          <a:ln w="9525">
            <a:noFill/>
            <a:miter lim="800000"/>
            <a:headEnd/>
            <a:tailEnd/>
          </a:ln>
        </p:spPr>
      </p:pic>
      <p:graphicFrame>
        <p:nvGraphicFramePr>
          <p:cNvPr id="6" name="图示 5"/>
          <p:cNvGraphicFramePr/>
          <p:nvPr/>
        </p:nvGraphicFramePr>
        <p:xfrm>
          <a:off x="285720" y="2714620"/>
          <a:ext cx="8501122" cy="3500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2.3.9#include</a:t>
            </a:r>
            <a:r>
              <a:rPr lang="zh-CN" altLang="en-US" dirty="0" smtClean="0">
                <a:ea typeface="宋体" pitchFamily="2" charset="-122"/>
              </a:rPr>
              <a:t>是用于做啥</a:t>
            </a:r>
            <a:endParaRPr lang="en-US" altLang="zh-CN" dirty="0">
              <a:ea typeface="宋体" pitchFamily="2" charset="-122"/>
            </a:endParaRPr>
          </a:p>
        </p:txBody>
      </p:sp>
      <p:sp>
        <p:nvSpPr>
          <p:cNvPr id="31748" name="TextBox 3"/>
          <p:cNvSpPr txBox="1">
            <a:spLocks noChangeArrowheads="1"/>
          </p:cNvSpPr>
          <p:nvPr/>
        </p:nvSpPr>
        <p:spPr bwMode="auto">
          <a:xfrm>
            <a:off x="214313" y="1143000"/>
            <a:ext cx="8929687" cy="1692275"/>
          </a:xfrm>
          <a:prstGeom prst="rect">
            <a:avLst/>
          </a:prstGeom>
          <a:noFill/>
          <a:ln w="9525">
            <a:noFill/>
            <a:miter lim="800000"/>
            <a:headEnd/>
            <a:tailEnd/>
          </a:ln>
        </p:spPr>
        <p:txBody>
          <a:bodyPr>
            <a:spAutoFit/>
          </a:bodyPr>
          <a:lstStyle/>
          <a:p>
            <a:pPr algn="just" eaLnBrk="0" hangingPunct="0">
              <a:lnSpc>
                <a:spcPct val="90000"/>
              </a:lnSpc>
            </a:pPr>
            <a:r>
              <a:rPr lang="zh-CN" altLang="en-US" sz="2000" dirty="0"/>
              <a:t>做一个试验：将中的第一行代码删除掉。就是去掉了“</a:t>
            </a:r>
            <a:r>
              <a:rPr lang="en-US" altLang="zh-CN" sz="2000" dirty="0"/>
              <a:t>#include &lt;</a:t>
            </a:r>
            <a:r>
              <a:rPr lang="en-US" altLang="zh-CN" sz="2000" dirty="0" err="1"/>
              <a:t>stdio.h</a:t>
            </a:r>
            <a:r>
              <a:rPr lang="en-US" altLang="zh-CN" sz="2000" dirty="0"/>
              <a:t>&gt;”</a:t>
            </a:r>
            <a:r>
              <a:rPr lang="zh-CN" altLang="en-US" sz="2000" dirty="0"/>
              <a:t>，再编译看出现什么现象。是不是编译器又提示缺少函数原型：</a:t>
            </a:r>
            <a:endParaRPr lang="en-US" altLang="zh-CN" sz="2000" dirty="0"/>
          </a:p>
          <a:p>
            <a:pPr algn="just" eaLnBrk="0" hangingPunct="0">
              <a:lnSpc>
                <a:spcPct val="90000"/>
              </a:lnSpc>
            </a:pPr>
            <a:endParaRPr lang="en-US" altLang="zh-CN" sz="2000" dirty="0"/>
          </a:p>
          <a:p>
            <a:pPr algn="just" eaLnBrk="0" hangingPunct="0">
              <a:lnSpc>
                <a:spcPct val="90000"/>
              </a:lnSpc>
            </a:pPr>
            <a:endParaRPr lang="en-US" altLang="zh-CN" sz="2000" dirty="0"/>
          </a:p>
          <a:p>
            <a:pPr algn="just" eaLnBrk="0" hangingPunct="0">
              <a:lnSpc>
                <a:spcPct val="90000"/>
              </a:lnSpc>
            </a:pPr>
            <a:endParaRPr lang="zh-CN" altLang="en-US" sz="2000" dirty="0"/>
          </a:p>
          <a:p>
            <a:pPr eaLnBrk="0" hangingPunct="0"/>
            <a:endParaRPr lang="zh-CN" altLang="en-US" sz="1400" dirty="0"/>
          </a:p>
        </p:txBody>
      </p:sp>
      <p:pic>
        <p:nvPicPr>
          <p:cNvPr id="31749" name="Picture 1"/>
          <p:cNvPicPr>
            <a:picLocks noChangeAspect="1" noChangeArrowheads="1"/>
          </p:cNvPicPr>
          <p:nvPr/>
        </p:nvPicPr>
        <p:blipFill>
          <a:blip r:embed="rId2"/>
          <a:srcRect/>
          <a:stretch>
            <a:fillRect/>
          </a:stretch>
        </p:blipFill>
        <p:spPr bwMode="auto">
          <a:xfrm>
            <a:off x="285750" y="1857375"/>
            <a:ext cx="3357563" cy="563563"/>
          </a:xfrm>
          <a:prstGeom prst="rect">
            <a:avLst/>
          </a:prstGeom>
          <a:noFill/>
          <a:ln w="9525">
            <a:noFill/>
            <a:miter lim="800000"/>
            <a:headEnd/>
            <a:tailEnd/>
          </a:ln>
        </p:spPr>
      </p:pic>
      <p:sp>
        <p:nvSpPr>
          <p:cNvPr id="6" name="矩形 5"/>
          <p:cNvSpPr/>
          <p:nvPr/>
        </p:nvSpPr>
        <p:spPr>
          <a:xfrm>
            <a:off x="214282" y="2571744"/>
            <a:ext cx="8715436" cy="3083921"/>
          </a:xfrm>
          <a:prstGeom prst="rect">
            <a:avLst/>
          </a:prstGeom>
        </p:spPr>
        <p:style>
          <a:lnRef idx="0">
            <a:scrgbClr r="0" g="0" b="0"/>
          </a:lnRef>
          <a:fillRef idx="1003">
            <a:schemeClr val="dk2"/>
          </a:fillRef>
          <a:effectRef idx="0">
            <a:scrgbClr r="0" g="0" b="0"/>
          </a:effectRef>
          <a:fontRef idx="major"/>
        </p:style>
        <p:txBody>
          <a:bodyPr>
            <a:spAutoFit/>
          </a:bodyPr>
          <a:lstStyle/>
          <a:p>
            <a:pPr algn="just" eaLnBrk="0" hangingPunct="0">
              <a:lnSpc>
                <a:spcPct val="90000"/>
              </a:lnSpc>
              <a:defRPr/>
            </a:pPr>
            <a:r>
              <a:rPr lang="en-US" altLang="zh-CN" dirty="0"/>
              <a:t>#include</a:t>
            </a:r>
            <a:r>
              <a:rPr lang="zh-CN" altLang="en-US" dirty="0"/>
              <a:t>的作用</a:t>
            </a:r>
          </a:p>
          <a:p>
            <a:pPr algn="just" eaLnBrk="0" hangingPunct="0">
              <a:lnSpc>
                <a:spcPct val="90000"/>
              </a:lnSpc>
              <a:defRPr/>
            </a:pPr>
            <a:r>
              <a:rPr lang="en-US" altLang="zh-CN" dirty="0"/>
              <a:t>#include</a:t>
            </a:r>
            <a:r>
              <a:rPr lang="zh-CN" altLang="en-US" dirty="0"/>
              <a:t>是</a:t>
            </a:r>
            <a:r>
              <a:rPr lang="en-US" altLang="zh-CN" dirty="0"/>
              <a:t>C</a:t>
            </a:r>
            <a:r>
              <a:rPr lang="zh-CN" altLang="en-US" dirty="0"/>
              <a:t>语言预处理器指示符。</a:t>
            </a:r>
            <a:r>
              <a:rPr lang="en-US" altLang="zh-CN" dirty="0"/>
              <a:t>#</a:t>
            </a:r>
            <a:r>
              <a:rPr lang="zh-CN" altLang="en-US" dirty="0"/>
              <a:t>和</a:t>
            </a:r>
            <a:r>
              <a:rPr lang="en-US" altLang="zh-CN" dirty="0"/>
              <a:t>include</a:t>
            </a:r>
            <a:r>
              <a:rPr lang="zh-CN" altLang="en-US" dirty="0"/>
              <a:t>之间可以有多个空格。</a:t>
            </a:r>
            <a:r>
              <a:rPr lang="en-US" altLang="zh-CN" dirty="0"/>
              <a:t>#</a:t>
            </a:r>
            <a:r>
              <a:rPr lang="zh-CN" altLang="en-US" dirty="0"/>
              <a:t>也不一定要顶格，但是一定是第一个非空白字符。</a:t>
            </a:r>
            <a:r>
              <a:rPr lang="en-US" altLang="zh-CN" dirty="0"/>
              <a:t>#include</a:t>
            </a:r>
            <a:r>
              <a:rPr lang="zh-CN" altLang="en-US" dirty="0"/>
              <a:t>的作用，是告诉编译器在编译前，要做些预先处理：将后面</a:t>
            </a:r>
            <a:r>
              <a:rPr lang="en-US" altLang="zh-CN" dirty="0"/>
              <a:t>&lt;&gt;</a:t>
            </a:r>
            <a:r>
              <a:rPr lang="zh-CN" altLang="en-US" dirty="0"/>
              <a:t>中的文件内容包含到当前文件内。所谓包含，是指将</a:t>
            </a:r>
            <a:r>
              <a:rPr lang="en-US" altLang="zh-CN" dirty="0"/>
              <a:t>&lt;&gt;</a:t>
            </a:r>
            <a:r>
              <a:rPr lang="zh-CN" altLang="en-US" dirty="0"/>
              <a:t>中列出的文件的内容复制到当前文件里。</a:t>
            </a:r>
          </a:p>
          <a:p>
            <a:pPr algn="just" eaLnBrk="0" hangingPunct="0">
              <a:lnSpc>
                <a:spcPct val="90000"/>
              </a:lnSpc>
              <a:defRPr/>
            </a:pPr>
            <a:r>
              <a:rPr lang="zh-CN" altLang="en-US" dirty="0"/>
              <a:t>注意：</a:t>
            </a:r>
            <a:r>
              <a:rPr lang="en-US" altLang="zh-CN" dirty="0"/>
              <a:t>#</a:t>
            </a:r>
            <a:r>
              <a:rPr lang="zh-CN" altLang="en-US" dirty="0"/>
              <a:t>一定要是第一个非空白字符。否则编译器会提示错误，并且错误信息和出错原因完全不匹配。</a:t>
            </a:r>
          </a:p>
          <a:p>
            <a:pPr algn="just" eaLnBrk="0" hangingPunct="0">
              <a:lnSpc>
                <a:spcPct val="90000"/>
              </a:lnSpc>
              <a:defRPr/>
            </a:pPr>
            <a:r>
              <a:rPr lang="zh-CN" altLang="en-US" dirty="0"/>
              <a:t>因为</a:t>
            </a:r>
            <a:r>
              <a:rPr lang="en-US" altLang="zh-CN" dirty="0" err="1"/>
              <a:t>getchar</a:t>
            </a:r>
            <a:r>
              <a:rPr lang="zh-CN" altLang="en-US" dirty="0"/>
              <a:t>和</a:t>
            </a:r>
            <a:r>
              <a:rPr lang="en-US" altLang="zh-CN" dirty="0" err="1"/>
              <a:t>printf</a:t>
            </a:r>
            <a:r>
              <a:rPr lang="zh-CN" altLang="en-US" dirty="0"/>
              <a:t>两个函数的声明位于</a:t>
            </a:r>
            <a:r>
              <a:rPr lang="en-US" altLang="zh-CN" dirty="0" err="1"/>
              <a:t>stdio.h</a:t>
            </a:r>
            <a:r>
              <a:rPr lang="zh-CN" altLang="en-US" dirty="0"/>
              <a:t>文件中，所以简单的用</a:t>
            </a:r>
            <a:r>
              <a:rPr lang="en-US" altLang="zh-CN" dirty="0"/>
              <a:t>#include</a:t>
            </a:r>
            <a:r>
              <a:rPr lang="zh-CN" altLang="en-US" dirty="0"/>
              <a:t>把</a:t>
            </a:r>
            <a:r>
              <a:rPr lang="en-US" altLang="zh-CN" dirty="0" err="1"/>
              <a:t>stdio.h</a:t>
            </a:r>
            <a:r>
              <a:rPr lang="zh-CN" altLang="en-US" dirty="0"/>
              <a:t>文件包含进来，自然就把</a:t>
            </a:r>
            <a:r>
              <a:rPr lang="en-US" altLang="zh-CN" dirty="0" err="1"/>
              <a:t>getchar</a:t>
            </a:r>
            <a:r>
              <a:rPr lang="zh-CN" altLang="en-US" dirty="0"/>
              <a:t>和</a:t>
            </a:r>
            <a:r>
              <a:rPr lang="en-US" altLang="zh-CN" dirty="0" err="1"/>
              <a:t>printf</a:t>
            </a:r>
            <a:r>
              <a:rPr lang="zh-CN" altLang="en-US" dirty="0"/>
              <a:t>两个函数的声明包含进来了。</a:t>
            </a:r>
          </a:p>
          <a:p>
            <a:pPr algn="just" eaLnBrk="0" hangingPunct="0">
              <a:lnSpc>
                <a:spcPct val="90000"/>
              </a:lnSpc>
              <a:defRPr/>
            </a:pPr>
            <a:r>
              <a:rPr lang="zh-CN" altLang="en-US" dirty="0"/>
              <a:t>说明：函数声明只是向编译器登记有这么一个函数，声明了函数不调用这个函数，是被容许的。这就是为什么包含了整个</a:t>
            </a:r>
            <a:r>
              <a:rPr lang="en-US" altLang="zh-CN" dirty="0" err="1"/>
              <a:t>stdio.h</a:t>
            </a:r>
            <a:r>
              <a:rPr lang="zh-CN" altLang="en-US" dirty="0"/>
              <a:t>文件，里面声明了很多其他函数，但实际没有使用这些函数而编译器又不提示的原因。</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p:txBody>
          <a:bodyPr/>
          <a:lstStyle/>
          <a:p>
            <a:pPr eaLnBrk="1" hangingPunct="1">
              <a:defRPr/>
            </a:pPr>
            <a:r>
              <a:rPr lang="en-US" altLang="zh-CN" dirty="0" smtClean="0">
                <a:ea typeface="宋体" pitchFamily="2" charset="-122"/>
              </a:rPr>
              <a:t>2.3.10C</a:t>
            </a:r>
            <a:r>
              <a:rPr lang="zh-CN" altLang="en-US" dirty="0" smtClean="0">
                <a:ea typeface="宋体" pitchFamily="2" charset="-122"/>
              </a:rPr>
              <a:t>语言类比自然语言</a:t>
            </a:r>
            <a:endParaRPr lang="en-US" altLang="zh-CN" dirty="0">
              <a:ea typeface="宋体" pitchFamily="2" charset="-122"/>
            </a:endParaRPr>
          </a:p>
        </p:txBody>
      </p:sp>
      <p:graphicFrame>
        <p:nvGraphicFramePr>
          <p:cNvPr id="4" name="图示 3"/>
          <p:cNvGraphicFramePr/>
          <p:nvPr>
            <p:extLst>
              <p:ext uri="{D42A27DB-BD31-4B8C-83A1-F6EECF244321}">
                <p14:modId xmlns:p14="http://schemas.microsoft.com/office/powerpoint/2010/main" val="460684488"/>
              </p:ext>
            </p:extLst>
          </p:nvPr>
        </p:nvGraphicFramePr>
        <p:xfrm>
          <a:off x="251520" y="1268760"/>
          <a:ext cx="885698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455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5"/>
          <p:cNvSpPr>
            <a:spLocks noGrp="1"/>
          </p:cNvSpPr>
          <p:nvPr>
            <p:ph type="ftr" sz="quarter" idx="12"/>
          </p:nvPr>
        </p:nvSpPr>
        <p:spPr>
          <a:noFill/>
        </p:spPr>
        <p:txBody>
          <a:bodyPr/>
          <a:lstStyle/>
          <a:p>
            <a:r>
              <a:rPr lang="en-US" altLang="zh-CN" smtClean="0">
                <a:latin typeface="Arial" charset="0"/>
              </a:rPr>
              <a:t>www.itcast.cn</a:t>
            </a:r>
          </a:p>
        </p:txBody>
      </p:sp>
      <p:grpSp>
        <p:nvGrpSpPr>
          <p:cNvPr id="4099" name="Group 2"/>
          <p:cNvGrpSpPr>
            <a:grpSpLocks/>
          </p:cNvGrpSpPr>
          <p:nvPr/>
        </p:nvGrpSpPr>
        <p:grpSpPr bwMode="auto">
          <a:xfrm>
            <a:off x="2190750" y="4114800"/>
            <a:ext cx="5089525" cy="427038"/>
            <a:chOff x="1161" y="1572"/>
            <a:chExt cx="3206" cy="338"/>
          </a:xfrm>
        </p:grpSpPr>
        <p:sp>
          <p:nvSpPr>
            <p:cNvPr id="4124" name="AutoShape 3"/>
            <p:cNvSpPr>
              <a:spLocks noChangeArrowheads="1"/>
            </p:cNvSpPr>
            <p:nvPr/>
          </p:nvSpPr>
          <p:spPr bwMode="gray">
            <a:xfrm>
              <a:off x="1161" y="1572"/>
              <a:ext cx="3206" cy="338"/>
            </a:xfrm>
            <a:prstGeom prst="roundRect">
              <a:avLst>
                <a:gd name="adj" fmla="val 16667"/>
              </a:avLst>
            </a:prstGeom>
            <a:solidFill>
              <a:schemeClr val="accent1"/>
            </a:solidFill>
            <a:ln w="12700" algn="ctr">
              <a:noFill/>
              <a:round/>
              <a:headEnd/>
              <a:tailEnd/>
            </a:ln>
          </p:spPr>
          <p:txBody>
            <a:bodyPr wrap="none" anchor="ctr"/>
            <a:lstStyle/>
            <a:p>
              <a:pPr eaLnBrk="0" hangingPunct="0"/>
              <a:endParaRPr lang="zh-CN" altLang="en-US"/>
            </a:p>
          </p:txBody>
        </p:sp>
        <p:sp>
          <p:nvSpPr>
            <p:cNvPr id="4125" name="AutoShape 4"/>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4100" name="Group 5"/>
          <p:cNvGrpSpPr>
            <a:grpSpLocks/>
          </p:cNvGrpSpPr>
          <p:nvPr/>
        </p:nvGrpSpPr>
        <p:grpSpPr bwMode="auto">
          <a:xfrm>
            <a:off x="2190750" y="3505200"/>
            <a:ext cx="5089525" cy="427038"/>
            <a:chOff x="1161" y="1572"/>
            <a:chExt cx="3206" cy="338"/>
          </a:xfrm>
        </p:grpSpPr>
        <p:sp>
          <p:nvSpPr>
            <p:cNvPr id="4122" name="AutoShape 6"/>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4123" name="AutoShape 7"/>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4101" name="Group 8"/>
          <p:cNvGrpSpPr>
            <a:grpSpLocks/>
          </p:cNvGrpSpPr>
          <p:nvPr/>
        </p:nvGrpSpPr>
        <p:grpSpPr bwMode="auto">
          <a:xfrm>
            <a:off x="2190750" y="4724400"/>
            <a:ext cx="5089525" cy="427038"/>
            <a:chOff x="1161" y="1572"/>
            <a:chExt cx="3206" cy="338"/>
          </a:xfrm>
        </p:grpSpPr>
        <p:sp>
          <p:nvSpPr>
            <p:cNvPr id="4120" name="AutoShape 9"/>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4121" name="AutoShape 1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4102" name="Group 11"/>
          <p:cNvGrpSpPr>
            <a:grpSpLocks/>
          </p:cNvGrpSpPr>
          <p:nvPr/>
        </p:nvGrpSpPr>
        <p:grpSpPr bwMode="auto">
          <a:xfrm>
            <a:off x="2190750" y="2895600"/>
            <a:ext cx="5089525" cy="427038"/>
            <a:chOff x="1161" y="1572"/>
            <a:chExt cx="3206" cy="338"/>
          </a:xfrm>
        </p:grpSpPr>
        <p:sp>
          <p:nvSpPr>
            <p:cNvPr id="4118" name="AutoShape 12"/>
            <p:cNvSpPr>
              <a:spLocks noChangeArrowheads="1"/>
            </p:cNvSpPr>
            <p:nvPr/>
          </p:nvSpPr>
          <p:spPr bwMode="gray">
            <a:xfrm>
              <a:off x="1161" y="1572"/>
              <a:ext cx="3206" cy="338"/>
            </a:xfrm>
            <a:prstGeom prst="roundRect">
              <a:avLst>
                <a:gd name="adj" fmla="val 16667"/>
              </a:avLst>
            </a:prstGeom>
            <a:solidFill>
              <a:schemeClr val="accent1"/>
            </a:solidFill>
            <a:ln w="12700" algn="ctr">
              <a:noFill/>
              <a:round/>
              <a:headEnd/>
              <a:tailEnd/>
            </a:ln>
          </p:spPr>
          <p:txBody>
            <a:bodyPr wrap="none" anchor="ctr"/>
            <a:lstStyle/>
            <a:p>
              <a:pPr eaLnBrk="0" hangingPunct="0"/>
              <a:endParaRPr lang="zh-CN" altLang="en-US"/>
            </a:p>
          </p:txBody>
        </p:sp>
        <p:sp>
          <p:nvSpPr>
            <p:cNvPr id="4119" name="AutoShape 13"/>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1">
                    <a:alpha val="70000"/>
                  </a:schemeClr>
                </a:gs>
              </a:gsLst>
              <a:lin ang="5400000" scaled="1"/>
            </a:gradFill>
            <a:ln w="9525" algn="ctr">
              <a:noFill/>
              <a:round/>
              <a:headEnd/>
              <a:tailEnd/>
            </a:ln>
          </p:spPr>
          <p:txBody>
            <a:bodyPr wrap="none" anchor="ctr"/>
            <a:lstStyle/>
            <a:p>
              <a:pPr eaLnBrk="0" hangingPunct="0"/>
              <a:endParaRPr lang="zh-CN" altLang="en-US"/>
            </a:p>
          </p:txBody>
        </p:sp>
      </p:grpSp>
      <p:grpSp>
        <p:nvGrpSpPr>
          <p:cNvPr id="4103" name="Group 14"/>
          <p:cNvGrpSpPr>
            <a:grpSpLocks/>
          </p:cNvGrpSpPr>
          <p:nvPr/>
        </p:nvGrpSpPr>
        <p:grpSpPr bwMode="auto">
          <a:xfrm>
            <a:off x="2190750" y="2328863"/>
            <a:ext cx="5089525" cy="427037"/>
            <a:chOff x="1161" y="1572"/>
            <a:chExt cx="3206" cy="338"/>
          </a:xfrm>
        </p:grpSpPr>
        <p:sp>
          <p:nvSpPr>
            <p:cNvPr id="4116" name="AutoShape 15"/>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4117" name="AutoShape 16"/>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sp>
        <p:nvSpPr>
          <p:cNvPr id="4104" name="AutoShape 17"/>
          <p:cNvSpPr>
            <a:spLocks noChangeArrowheads="1"/>
          </p:cNvSpPr>
          <p:nvPr/>
        </p:nvSpPr>
        <p:spPr bwMode="auto">
          <a:xfrm>
            <a:off x="1219200" y="1676400"/>
            <a:ext cx="7281863" cy="4681538"/>
          </a:xfrm>
          <a:prstGeom prst="roundRect">
            <a:avLst>
              <a:gd name="adj" fmla="val 7315"/>
            </a:avLst>
          </a:prstGeom>
          <a:noFill/>
          <a:ln w="19050" cap="rnd">
            <a:solidFill>
              <a:schemeClr val="tx1"/>
            </a:solidFill>
            <a:prstDash val="sysDot"/>
            <a:round/>
            <a:headEnd/>
            <a:tailEnd/>
          </a:ln>
        </p:spPr>
        <p:txBody>
          <a:bodyPr wrap="none" anchor="ctr"/>
          <a:lstStyle/>
          <a:p>
            <a:pPr eaLnBrk="0" hangingPunct="0"/>
            <a:endParaRPr lang="zh-CN" altLang="en-US"/>
          </a:p>
        </p:txBody>
      </p:sp>
      <p:sp>
        <p:nvSpPr>
          <p:cNvPr id="4105" name="AutoShape 18"/>
          <p:cNvSpPr>
            <a:spLocks noChangeArrowheads="1"/>
          </p:cNvSpPr>
          <p:nvPr/>
        </p:nvSpPr>
        <p:spPr bwMode="gray">
          <a:xfrm>
            <a:off x="2990850" y="2928938"/>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 </a:t>
            </a:r>
            <a:r>
              <a:rPr lang="en-US" altLang="zh-CN" b="1" dirty="0" smtClean="0">
                <a:solidFill>
                  <a:srgbClr val="FFFFFF"/>
                </a:solidFill>
                <a:latin typeface="Arial" charset="0"/>
                <a:cs typeface="Arial" charset="0"/>
              </a:rPr>
              <a:t>2.Windows</a:t>
            </a:r>
            <a:r>
              <a:rPr lang="zh-CN" altLang="en-US" b="1" dirty="0" smtClean="0">
                <a:solidFill>
                  <a:srgbClr val="FFFFFF"/>
                </a:solidFill>
                <a:latin typeface="Arial" charset="0"/>
                <a:cs typeface="Arial" charset="0"/>
              </a:rPr>
              <a:t>系统</a:t>
            </a:r>
            <a:r>
              <a:rPr lang="zh-CN" altLang="en-US" b="1" dirty="0">
                <a:solidFill>
                  <a:srgbClr val="FFFFFF"/>
                </a:solidFill>
                <a:latin typeface="Arial" charset="0"/>
                <a:cs typeface="Arial" charset="0"/>
              </a:rPr>
              <a:t>命令行</a:t>
            </a:r>
            <a:endParaRPr lang="en-US" altLang="zh-CN" b="1" dirty="0">
              <a:solidFill>
                <a:srgbClr val="FFFFFF"/>
              </a:solidFill>
              <a:latin typeface="Arial" charset="0"/>
              <a:cs typeface="Arial" charset="0"/>
            </a:endParaRPr>
          </a:p>
        </p:txBody>
      </p:sp>
      <p:sp>
        <p:nvSpPr>
          <p:cNvPr id="4106" name="AutoShape 19"/>
          <p:cNvSpPr>
            <a:spLocks noChangeArrowheads="1"/>
          </p:cNvSpPr>
          <p:nvPr/>
        </p:nvSpPr>
        <p:spPr bwMode="gray">
          <a:xfrm>
            <a:off x="2990850" y="3527425"/>
            <a:ext cx="4029422" cy="358775"/>
          </a:xfrm>
          <a:prstGeom prst="roundRect">
            <a:avLst>
              <a:gd name="adj" fmla="val 7574"/>
            </a:avLst>
          </a:prstGeom>
          <a:noFill/>
          <a:ln w="28575" cap="rnd">
            <a:noFill/>
            <a:prstDash val="sysDot"/>
            <a:round/>
            <a:headEnd/>
            <a:tailEnd/>
          </a:ln>
        </p:spPr>
        <p:txBody>
          <a:bodyPr wrap="none" anchor="ctr"/>
          <a:lstStyle/>
          <a:p>
            <a:pPr eaLnBrk="0" hangingPunct="0"/>
            <a:r>
              <a:rPr lang="en-US" altLang="zh-CN" b="1" dirty="0">
                <a:solidFill>
                  <a:srgbClr val="FFFFFF"/>
                </a:solidFill>
                <a:latin typeface="Arial" charset="0"/>
                <a:cs typeface="Arial" charset="0"/>
              </a:rPr>
              <a:t> </a:t>
            </a:r>
            <a:r>
              <a:rPr lang="en-US" altLang="zh-CN" b="1" dirty="0" smtClean="0">
                <a:solidFill>
                  <a:srgbClr val="FFFFFF"/>
                </a:solidFill>
                <a:latin typeface="Arial" charset="0"/>
                <a:cs typeface="Arial" charset="0"/>
              </a:rPr>
              <a:t>3.Windows</a:t>
            </a:r>
            <a:r>
              <a:rPr lang="zh-CN" altLang="en-US" b="1" dirty="0" smtClean="0">
                <a:solidFill>
                  <a:srgbClr val="FFFFFF"/>
                </a:solidFill>
                <a:latin typeface="Arial" charset="0"/>
                <a:cs typeface="Arial" charset="0"/>
              </a:rPr>
              <a:t>平台实现</a:t>
            </a:r>
            <a:r>
              <a:rPr lang="en-US" altLang="zh-CN" b="1" dirty="0">
                <a:solidFill>
                  <a:srgbClr val="FFFFFF"/>
                </a:solidFill>
                <a:latin typeface="Arial" charset="0"/>
                <a:cs typeface="Arial" charset="0"/>
              </a:rPr>
              <a:t>Hello </a:t>
            </a:r>
            <a:r>
              <a:rPr lang="en-US" altLang="zh-CN" b="1" dirty="0" smtClean="0">
                <a:solidFill>
                  <a:srgbClr val="FFFFFF"/>
                </a:solidFill>
                <a:latin typeface="Arial" charset="0"/>
                <a:cs typeface="Arial" charset="0"/>
              </a:rPr>
              <a:t>World</a:t>
            </a:r>
            <a:endParaRPr lang="en-US" altLang="zh-CN" b="1" dirty="0">
              <a:solidFill>
                <a:srgbClr val="FFFFFF"/>
              </a:solidFill>
              <a:latin typeface="Arial" charset="0"/>
              <a:cs typeface="Arial" charset="0"/>
            </a:endParaRPr>
          </a:p>
        </p:txBody>
      </p:sp>
      <p:sp>
        <p:nvSpPr>
          <p:cNvPr id="4107" name="AutoShape 20"/>
          <p:cNvSpPr>
            <a:spLocks noChangeArrowheads="1"/>
          </p:cNvSpPr>
          <p:nvPr/>
        </p:nvSpPr>
        <p:spPr bwMode="gray">
          <a:xfrm>
            <a:off x="2990850" y="4140200"/>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 </a:t>
            </a:r>
            <a:r>
              <a:rPr lang="en-US" altLang="zh-CN" b="1" dirty="0" smtClean="0">
                <a:solidFill>
                  <a:srgbClr val="FFFFFF"/>
                </a:solidFill>
                <a:latin typeface="Arial" charset="0"/>
                <a:cs typeface="Arial" charset="0"/>
              </a:rPr>
              <a:t>4.Hello World  Run </a:t>
            </a:r>
            <a:r>
              <a:rPr lang="en-US" altLang="zh-CN" b="1" dirty="0" err="1" smtClean="0">
                <a:solidFill>
                  <a:srgbClr val="FFFFFF"/>
                </a:solidFill>
                <a:latin typeface="Arial" charset="0"/>
                <a:cs typeface="Arial" charset="0"/>
              </a:rPr>
              <a:t>EveryWhere</a:t>
            </a:r>
            <a:endParaRPr lang="en-US" altLang="zh-CN" b="1" dirty="0">
              <a:solidFill>
                <a:srgbClr val="FFFFFF"/>
              </a:solidFill>
              <a:latin typeface="Arial" charset="0"/>
              <a:cs typeface="Arial" charset="0"/>
            </a:endParaRPr>
          </a:p>
        </p:txBody>
      </p:sp>
      <p:sp>
        <p:nvSpPr>
          <p:cNvPr id="4108" name="AutoShape 21"/>
          <p:cNvSpPr>
            <a:spLocks noChangeArrowheads="1"/>
          </p:cNvSpPr>
          <p:nvPr/>
        </p:nvSpPr>
        <p:spPr bwMode="gray">
          <a:xfrm>
            <a:off x="2990850" y="4762500"/>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 5.C</a:t>
            </a:r>
            <a:r>
              <a:rPr lang="zh-CN" altLang="en-US" b="1" dirty="0">
                <a:solidFill>
                  <a:srgbClr val="FFFFFF"/>
                </a:solidFill>
                <a:latin typeface="Arial" charset="0"/>
                <a:cs typeface="Arial" charset="0"/>
              </a:rPr>
              <a:t>语言编译，链接，生成的过程</a:t>
            </a:r>
            <a:endParaRPr lang="en-US" altLang="zh-CN" b="1" dirty="0">
              <a:solidFill>
                <a:srgbClr val="FFFFFF"/>
              </a:solidFill>
              <a:latin typeface="Arial" charset="0"/>
              <a:cs typeface="Arial" charset="0"/>
            </a:endParaRPr>
          </a:p>
        </p:txBody>
      </p:sp>
      <p:sp>
        <p:nvSpPr>
          <p:cNvPr id="4109" name="AutoShape 22"/>
          <p:cNvSpPr>
            <a:spLocks noChangeArrowheads="1"/>
          </p:cNvSpPr>
          <p:nvPr/>
        </p:nvSpPr>
        <p:spPr bwMode="auto">
          <a:xfrm>
            <a:off x="1676400" y="1524000"/>
            <a:ext cx="5943600" cy="588963"/>
          </a:xfrm>
          <a:prstGeom prst="roundRect">
            <a:avLst>
              <a:gd name="adj" fmla="val 42181"/>
            </a:avLst>
          </a:prstGeom>
          <a:solidFill>
            <a:srgbClr val="FFFFFF"/>
          </a:solidFill>
          <a:ln w="19050" cap="rnd">
            <a:solidFill>
              <a:srgbClr val="1C1C1C"/>
            </a:solidFill>
            <a:prstDash val="sysDot"/>
            <a:round/>
            <a:headEnd/>
            <a:tailEnd/>
          </a:ln>
        </p:spPr>
        <p:txBody>
          <a:bodyPr wrap="none" anchor="ctr"/>
          <a:lstStyle/>
          <a:p>
            <a:pPr algn="ctr"/>
            <a:r>
              <a:rPr lang="zh-CN" altLang="en-US" sz="1600">
                <a:solidFill>
                  <a:srgbClr val="000000"/>
                </a:solidFill>
                <a:latin typeface="Arial" charset="0"/>
                <a:cs typeface="Arial" charset="0"/>
              </a:rPr>
              <a:t>传智播客</a:t>
            </a:r>
            <a:r>
              <a:rPr lang="en-US" altLang="zh-CN" sz="1600">
                <a:solidFill>
                  <a:srgbClr val="000000"/>
                </a:solidFill>
                <a:latin typeface="Arial" charset="0"/>
                <a:cs typeface="Arial" charset="0"/>
              </a:rPr>
              <a:t>C</a:t>
            </a:r>
            <a:r>
              <a:rPr lang="zh-CN" altLang="en-US" sz="1600">
                <a:solidFill>
                  <a:srgbClr val="000000"/>
                </a:solidFill>
                <a:latin typeface="Arial" charset="0"/>
                <a:cs typeface="Arial" charset="0"/>
              </a:rPr>
              <a:t>语言入门教程（</a:t>
            </a:r>
            <a:r>
              <a:rPr lang="en-US" altLang="zh-CN" sz="1600">
                <a:solidFill>
                  <a:srgbClr val="000000"/>
                </a:solidFill>
                <a:latin typeface="Arial" charset="0"/>
                <a:cs typeface="Arial" charset="0"/>
              </a:rPr>
              <a:t>2</a:t>
            </a:r>
            <a:r>
              <a:rPr lang="zh-CN" altLang="en-US" sz="1600">
                <a:solidFill>
                  <a:srgbClr val="000000"/>
                </a:solidFill>
                <a:latin typeface="Arial" charset="0"/>
                <a:cs typeface="Arial" charset="0"/>
              </a:rPr>
              <a:t>）大纲</a:t>
            </a:r>
            <a:endParaRPr lang="en-US" altLang="zh-CN" sz="1600">
              <a:solidFill>
                <a:srgbClr val="000000"/>
              </a:solidFill>
              <a:latin typeface="Arial" charset="0"/>
              <a:cs typeface="Arial" charset="0"/>
            </a:endParaRPr>
          </a:p>
        </p:txBody>
      </p:sp>
      <p:sp>
        <p:nvSpPr>
          <p:cNvPr id="4110" name="AutoShape 23"/>
          <p:cNvSpPr>
            <a:spLocks noChangeArrowheads="1"/>
          </p:cNvSpPr>
          <p:nvPr/>
        </p:nvSpPr>
        <p:spPr bwMode="gray">
          <a:xfrm>
            <a:off x="2990850" y="2359025"/>
            <a:ext cx="3505200" cy="38100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a:solidFill>
                  <a:srgbClr val="FFFFFF"/>
                </a:solidFill>
                <a:latin typeface="Arial" charset="0"/>
                <a:cs typeface="Arial" charset="0"/>
              </a:rPr>
              <a:t> 1.C</a:t>
            </a:r>
            <a:r>
              <a:rPr lang="zh-CN" altLang="en-US" b="1">
                <a:solidFill>
                  <a:srgbClr val="FFFFFF"/>
                </a:solidFill>
                <a:latin typeface="Arial" charset="0"/>
                <a:cs typeface="Arial" charset="0"/>
              </a:rPr>
              <a:t>语言开发环境概述</a:t>
            </a:r>
            <a:endParaRPr lang="en-US" altLang="zh-CN" b="1">
              <a:solidFill>
                <a:srgbClr val="FFFFFF"/>
              </a:solidFill>
              <a:latin typeface="Arial" charset="0"/>
              <a:cs typeface="Arial" charset="0"/>
            </a:endParaRPr>
          </a:p>
        </p:txBody>
      </p:sp>
      <p:sp>
        <p:nvSpPr>
          <p:cNvPr id="107544" name="Rectangle 24"/>
          <p:cNvSpPr>
            <a:spLocks noGrp="1" noRot="1" noChangeArrowheads="1"/>
          </p:cNvSpPr>
          <p:nvPr>
            <p:ph type="title"/>
          </p:nvPr>
        </p:nvSpPr>
        <p:spPr/>
        <p:txBody>
          <a:bodyPr/>
          <a:lstStyle/>
          <a:p>
            <a:pPr eaLnBrk="1" hangingPunct="1">
              <a:defRPr/>
            </a:pPr>
            <a:r>
              <a:rPr lang="en-US" altLang="zh-CN" smtClean="0">
                <a:ea typeface="宋体" pitchFamily="2" charset="-122"/>
              </a:rPr>
              <a:t>C</a:t>
            </a:r>
            <a:r>
              <a:rPr lang="zh-CN" altLang="en-US" smtClean="0">
                <a:ea typeface="宋体" pitchFamily="2" charset="-122"/>
              </a:rPr>
              <a:t>语言课程概述</a:t>
            </a:r>
            <a:endParaRPr lang="en-US" altLang="zh-CN">
              <a:ea typeface="宋体" pitchFamily="2" charset="-122"/>
            </a:endParaRPr>
          </a:p>
        </p:txBody>
      </p:sp>
      <p:grpSp>
        <p:nvGrpSpPr>
          <p:cNvPr id="4112" name="Group 8"/>
          <p:cNvGrpSpPr>
            <a:grpSpLocks/>
          </p:cNvGrpSpPr>
          <p:nvPr/>
        </p:nvGrpSpPr>
        <p:grpSpPr bwMode="auto">
          <a:xfrm>
            <a:off x="2143125" y="5357813"/>
            <a:ext cx="5089525" cy="427037"/>
            <a:chOff x="1161" y="1572"/>
            <a:chExt cx="3206" cy="338"/>
          </a:xfrm>
        </p:grpSpPr>
        <p:sp>
          <p:nvSpPr>
            <p:cNvPr id="4114" name="AutoShape 9"/>
            <p:cNvSpPr>
              <a:spLocks noChangeArrowheads="1"/>
            </p:cNvSpPr>
            <p:nvPr/>
          </p:nvSpPr>
          <p:spPr bwMode="gray">
            <a:xfrm>
              <a:off x="1161" y="1572"/>
              <a:ext cx="3206" cy="338"/>
            </a:xfrm>
            <a:prstGeom prst="roundRect">
              <a:avLst>
                <a:gd name="adj" fmla="val 16667"/>
              </a:avLst>
            </a:prstGeom>
            <a:solidFill>
              <a:schemeClr val="accent2"/>
            </a:solidFill>
            <a:ln w="12700" algn="ctr">
              <a:noFill/>
              <a:round/>
              <a:headEnd/>
              <a:tailEnd/>
            </a:ln>
          </p:spPr>
          <p:txBody>
            <a:bodyPr wrap="none" anchor="ctr"/>
            <a:lstStyle/>
            <a:p>
              <a:pPr eaLnBrk="0" hangingPunct="0"/>
              <a:endParaRPr lang="zh-CN" altLang="en-US"/>
            </a:p>
          </p:txBody>
        </p:sp>
        <p:sp>
          <p:nvSpPr>
            <p:cNvPr id="4115" name="AutoShape 10"/>
            <p:cNvSpPr>
              <a:spLocks noChangeArrowheads="1"/>
            </p:cNvSpPr>
            <p:nvPr/>
          </p:nvSpPr>
          <p:spPr bwMode="gray">
            <a:xfrm>
              <a:off x="1171" y="1578"/>
              <a:ext cx="3187" cy="152"/>
            </a:xfrm>
            <a:prstGeom prst="roundRect">
              <a:avLst>
                <a:gd name="adj" fmla="val 28356"/>
              </a:avLst>
            </a:prstGeom>
            <a:gradFill rotWithShape="1">
              <a:gsLst>
                <a:gs pos="0">
                  <a:srgbClr val="FFFFFF">
                    <a:alpha val="70000"/>
                  </a:srgbClr>
                </a:gs>
                <a:gs pos="100000">
                  <a:schemeClr val="accent2">
                    <a:alpha val="70000"/>
                  </a:schemeClr>
                </a:gs>
              </a:gsLst>
              <a:lin ang="5400000" scaled="1"/>
            </a:gradFill>
            <a:ln w="9525" algn="ctr">
              <a:noFill/>
              <a:round/>
              <a:headEnd/>
              <a:tailEnd/>
            </a:ln>
          </p:spPr>
          <p:txBody>
            <a:bodyPr wrap="none" anchor="ctr"/>
            <a:lstStyle/>
            <a:p>
              <a:pPr eaLnBrk="0" hangingPunct="0"/>
              <a:endParaRPr lang="zh-CN" altLang="en-US"/>
            </a:p>
          </p:txBody>
        </p:sp>
      </p:grpSp>
      <p:sp>
        <p:nvSpPr>
          <p:cNvPr id="4113" name="AutoShape 21"/>
          <p:cNvSpPr>
            <a:spLocks noChangeArrowheads="1"/>
          </p:cNvSpPr>
          <p:nvPr/>
        </p:nvSpPr>
        <p:spPr bwMode="gray">
          <a:xfrm>
            <a:off x="3071813" y="5429250"/>
            <a:ext cx="3571875" cy="285750"/>
          </a:xfrm>
          <a:prstGeom prst="roundRect">
            <a:avLst>
              <a:gd name="adj" fmla="val 7574"/>
            </a:avLst>
          </a:prstGeom>
          <a:noFill/>
          <a:ln w="28575" cap="rnd">
            <a:noFill/>
            <a:prstDash val="sysDot"/>
            <a:round/>
            <a:headEnd/>
            <a:tailEnd/>
          </a:ln>
        </p:spPr>
        <p:txBody>
          <a:bodyPr wrap="none" anchor="ctr"/>
          <a:lstStyle/>
          <a:p>
            <a:pPr eaLnBrk="0" hangingPunct="0">
              <a:buFont typeface="Wingdings" pitchFamily="2" charset="2"/>
              <a:buNone/>
            </a:pPr>
            <a:r>
              <a:rPr lang="en-US" altLang="zh-CN" b="1" dirty="0">
                <a:solidFill>
                  <a:srgbClr val="FFFFFF"/>
                </a:solidFill>
                <a:latin typeface="Arial" charset="0"/>
                <a:cs typeface="Arial" charset="0"/>
              </a:rPr>
              <a:t>6.</a:t>
            </a:r>
            <a:r>
              <a:rPr lang="zh-CN" altLang="en-US" b="1" dirty="0">
                <a:solidFill>
                  <a:srgbClr val="FFFFFF"/>
                </a:solidFill>
                <a:latin typeface="Arial" charset="0"/>
                <a:cs typeface="Arial" charset="0"/>
              </a:rPr>
              <a:t>初学者的疑难解答</a:t>
            </a:r>
            <a:endParaRPr lang="en-US" altLang="zh-CN" b="1" dirty="0">
              <a:solidFill>
                <a:srgbClr val="FFFFFF"/>
              </a:solidFill>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5"/>
          <p:cNvSpPr>
            <a:spLocks noGrp="1"/>
          </p:cNvSpPr>
          <p:nvPr>
            <p:ph type="ftr" sz="quarter" idx="12"/>
          </p:nvPr>
        </p:nvSpPr>
        <p:spPr>
          <a:noFill/>
        </p:spPr>
        <p:txBody>
          <a:bodyPr/>
          <a:lstStyle/>
          <a:p>
            <a:r>
              <a:rPr lang="en-US" altLang="zh-CN" dirty="0" smtClean="0">
                <a:latin typeface="Arial" charset="0"/>
              </a:rPr>
              <a:t>www.itcast.cn</a:t>
            </a:r>
          </a:p>
        </p:txBody>
      </p:sp>
      <p:sp>
        <p:nvSpPr>
          <p:cNvPr id="32771" name="AutoShape 2"/>
          <p:cNvSpPr>
            <a:spLocks noChangeArrowheads="1"/>
          </p:cNvSpPr>
          <p:nvPr/>
        </p:nvSpPr>
        <p:spPr bwMode="invGray">
          <a:xfrm>
            <a:off x="5757863" y="1868488"/>
            <a:ext cx="2243137" cy="3846512"/>
          </a:xfrm>
          <a:prstGeom prst="roundRect">
            <a:avLst>
              <a:gd name="adj" fmla="val 12574"/>
            </a:avLst>
          </a:prstGeom>
          <a:solidFill>
            <a:schemeClr val="folHlink"/>
          </a:solidFill>
          <a:ln w="9525">
            <a:noFill/>
            <a:round/>
            <a:headEnd/>
            <a:tailEnd/>
          </a:ln>
        </p:spPr>
        <p:txBody>
          <a:bodyPr wrap="none" anchor="ctr"/>
          <a:lstStyle/>
          <a:p>
            <a:endParaRPr lang="zh-CN" altLang="en-US"/>
          </a:p>
        </p:txBody>
      </p:sp>
      <p:sp>
        <p:nvSpPr>
          <p:cNvPr id="114691" name="AutoShape 3"/>
          <p:cNvSpPr>
            <a:spLocks noChangeArrowheads="1"/>
          </p:cNvSpPr>
          <p:nvPr/>
        </p:nvSpPr>
        <p:spPr bwMode="gray">
          <a:xfrm>
            <a:off x="5754688" y="4086225"/>
            <a:ext cx="2246312" cy="1628775"/>
          </a:xfrm>
          <a:prstGeom prst="roundRect">
            <a:avLst>
              <a:gd name="adj" fmla="val 32134"/>
            </a:avLst>
          </a:prstGeom>
          <a:gradFill rotWithShape="1">
            <a:gsLst>
              <a:gs pos="0">
                <a:schemeClr val="folHlink">
                  <a:alpha val="0"/>
                </a:schemeClr>
              </a:gs>
              <a:gs pos="100000">
                <a:schemeClr val="folHlink">
                  <a:gamma/>
                  <a:tint val="41176"/>
                  <a:invGamma/>
                </a:schemeClr>
              </a:gs>
            </a:gsLst>
            <a:lin ang="5400000" scaled="1"/>
          </a:gradFill>
          <a:ln w="9525">
            <a:noFill/>
            <a:round/>
            <a:headEnd/>
            <a:tailEnd/>
          </a:ln>
          <a:effectLst/>
        </p:spPr>
        <p:txBody>
          <a:bodyPr wrap="none" anchor="ctr"/>
          <a:lstStyle/>
          <a:p>
            <a:pPr>
              <a:defRPr/>
            </a:pPr>
            <a:endParaRPr lang="zh-CN" altLang="en-US"/>
          </a:p>
        </p:txBody>
      </p:sp>
      <p:sp>
        <p:nvSpPr>
          <p:cNvPr id="114692" name="AutoShape 4"/>
          <p:cNvSpPr>
            <a:spLocks noChangeArrowheads="1"/>
          </p:cNvSpPr>
          <p:nvPr/>
        </p:nvSpPr>
        <p:spPr bwMode="gray">
          <a:xfrm>
            <a:off x="5773738" y="1878013"/>
            <a:ext cx="2130425" cy="771525"/>
          </a:xfrm>
          <a:prstGeom prst="roundRect">
            <a:avLst>
              <a:gd name="adj" fmla="val 31319"/>
            </a:avLst>
          </a:prstGeom>
          <a:gradFill rotWithShape="1">
            <a:gsLst>
              <a:gs pos="0">
                <a:schemeClr val="folHlink">
                  <a:gamma/>
                  <a:tint val="33333"/>
                  <a:invGamma/>
                </a:schemeClr>
              </a:gs>
              <a:gs pos="100000">
                <a:schemeClr val="folHlink">
                  <a:alpha val="0"/>
                </a:schemeClr>
              </a:gs>
            </a:gsLst>
            <a:lin ang="5400000" scaled="1"/>
          </a:gradFill>
          <a:ln w="9525">
            <a:noFill/>
            <a:round/>
            <a:headEnd/>
            <a:tailEnd/>
          </a:ln>
          <a:effectLst/>
        </p:spPr>
        <p:txBody>
          <a:bodyPr wrap="none" anchor="ctr"/>
          <a:lstStyle/>
          <a:p>
            <a:pPr>
              <a:defRPr/>
            </a:pPr>
            <a:endParaRPr lang="zh-CN" altLang="en-US"/>
          </a:p>
        </p:txBody>
      </p:sp>
      <p:grpSp>
        <p:nvGrpSpPr>
          <p:cNvPr id="32774" name="Group 5"/>
          <p:cNvGrpSpPr>
            <a:grpSpLocks/>
          </p:cNvGrpSpPr>
          <p:nvPr/>
        </p:nvGrpSpPr>
        <p:grpSpPr bwMode="auto">
          <a:xfrm>
            <a:off x="3417888" y="2149475"/>
            <a:ext cx="2297112" cy="3422650"/>
            <a:chOff x="2234" y="1634"/>
            <a:chExt cx="1489" cy="1862"/>
          </a:xfrm>
        </p:grpSpPr>
        <p:sp>
          <p:nvSpPr>
            <p:cNvPr id="32789" name="AutoShape 6"/>
            <p:cNvSpPr>
              <a:spLocks noChangeArrowheads="1"/>
            </p:cNvSpPr>
            <p:nvPr/>
          </p:nvSpPr>
          <p:spPr bwMode="gray">
            <a:xfrm>
              <a:off x="2236" y="1634"/>
              <a:ext cx="1487" cy="1862"/>
            </a:xfrm>
            <a:prstGeom prst="roundRect">
              <a:avLst>
                <a:gd name="adj" fmla="val 12574"/>
              </a:avLst>
            </a:prstGeom>
            <a:solidFill>
              <a:schemeClr val="accent2"/>
            </a:solidFill>
            <a:ln w="9525">
              <a:noFill/>
              <a:round/>
              <a:headEnd/>
              <a:tailEnd/>
            </a:ln>
          </p:spPr>
          <p:txBody>
            <a:bodyPr wrap="none" anchor="ctr"/>
            <a:lstStyle/>
            <a:p>
              <a:endParaRPr lang="zh-CN" altLang="en-US"/>
            </a:p>
          </p:txBody>
        </p:sp>
        <p:sp>
          <p:nvSpPr>
            <p:cNvPr id="114695" name="AutoShape 7"/>
            <p:cNvSpPr>
              <a:spLocks noChangeArrowheads="1"/>
            </p:cNvSpPr>
            <p:nvPr/>
          </p:nvSpPr>
          <p:spPr bwMode="gray">
            <a:xfrm>
              <a:off x="2234" y="3013"/>
              <a:ext cx="1488" cy="478"/>
            </a:xfrm>
            <a:prstGeom prst="roundRect">
              <a:avLst>
                <a:gd name="adj" fmla="val 42588"/>
              </a:avLst>
            </a:prstGeom>
            <a:gradFill rotWithShape="1">
              <a:gsLst>
                <a:gs pos="0">
                  <a:schemeClr val="accent2">
                    <a:alpha val="0"/>
                  </a:schemeClr>
                </a:gs>
                <a:gs pos="100000">
                  <a:schemeClr val="accent2">
                    <a:gamma/>
                    <a:tint val="41176"/>
                    <a:invGamma/>
                  </a:schemeClr>
                </a:gs>
              </a:gsLst>
              <a:lin ang="5400000" scaled="1"/>
            </a:gradFill>
            <a:ln w="9525">
              <a:noFill/>
              <a:round/>
              <a:headEnd/>
              <a:tailEnd/>
            </a:ln>
            <a:effectLst/>
          </p:spPr>
          <p:txBody>
            <a:bodyPr wrap="none" anchor="ctr"/>
            <a:lstStyle/>
            <a:p>
              <a:pPr>
                <a:defRPr/>
              </a:pPr>
              <a:endParaRPr lang="zh-CN" altLang="en-US"/>
            </a:p>
          </p:txBody>
        </p:sp>
        <p:sp>
          <p:nvSpPr>
            <p:cNvPr id="114696" name="AutoShape 8"/>
            <p:cNvSpPr>
              <a:spLocks noChangeArrowheads="1"/>
            </p:cNvSpPr>
            <p:nvPr/>
          </p:nvSpPr>
          <p:spPr bwMode="gray">
            <a:xfrm>
              <a:off x="2241" y="1640"/>
              <a:ext cx="1475" cy="479"/>
            </a:xfrm>
            <a:prstGeom prst="roundRect">
              <a:avLst>
                <a:gd name="adj" fmla="val 35907"/>
              </a:avLst>
            </a:prstGeom>
            <a:gradFill rotWithShape="1">
              <a:gsLst>
                <a:gs pos="0">
                  <a:schemeClr val="accent2">
                    <a:gamma/>
                    <a:tint val="33333"/>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p>
          </p:txBody>
        </p:sp>
      </p:grpSp>
      <p:grpSp>
        <p:nvGrpSpPr>
          <p:cNvPr id="32775" name="Group 9"/>
          <p:cNvGrpSpPr>
            <a:grpSpLocks/>
          </p:cNvGrpSpPr>
          <p:nvPr/>
        </p:nvGrpSpPr>
        <p:grpSpPr bwMode="auto">
          <a:xfrm>
            <a:off x="1111250" y="2554288"/>
            <a:ext cx="2317750" cy="2732087"/>
            <a:chOff x="797" y="1945"/>
            <a:chExt cx="1489" cy="1584"/>
          </a:xfrm>
        </p:grpSpPr>
        <p:sp>
          <p:nvSpPr>
            <p:cNvPr id="32786" name="AutoShape 10"/>
            <p:cNvSpPr>
              <a:spLocks noChangeArrowheads="1"/>
            </p:cNvSpPr>
            <p:nvPr/>
          </p:nvSpPr>
          <p:spPr bwMode="gray">
            <a:xfrm>
              <a:off x="799" y="1945"/>
              <a:ext cx="1487" cy="1584"/>
            </a:xfrm>
            <a:prstGeom prst="roundRect">
              <a:avLst>
                <a:gd name="adj" fmla="val 12574"/>
              </a:avLst>
            </a:prstGeom>
            <a:solidFill>
              <a:schemeClr val="accent1"/>
            </a:solidFill>
            <a:ln w="9525">
              <a:noFill/>
              <a:round/>
              <a:headEnd/>
              <a:tailEnd/>
            </a:ln>
          </p:spPr>
          <p:txBody>
            <a:bodyPr wrap="none" anchor="ctr"/>
            <a:lstStyle/>
            <a:p>
              <a:endParaRPr lang="zh-CN" altLang="en-US"/>
            </a:p>
          </p:txBody>
        </p:sp>
        <p:sp>
          <p:nvSpPr>
            <p:cNvPr id="114699" name="AutoShape 11"/>
            <p:cNvSpPr>
              <a:spLocks noChangeArrowheads="1"/>
            </p:cNvSpPr>
            <p:nvPr/>
          </p:nvSpPr>
          <p:spPr bwMode="gray">
            <a:xfrm>
              <a:off x="797" y="3118"/>
              <a:ext cx="1488" cy="410"/>
            </a:xfrm>
            <a:prstGeom prst="roundRect">
              <a:avLst>
                <a:gd name="adj" fmla="val 49755"/>
              </a:avLst>
            </a:prstGeom>
            <a:gradFill rotWithShape="1">
              <a:gsLst>
                <a:gs pos="0">
                  <a:schemeClr val="accent1">
                    <a:alpha val="0"/>
                  </a:schemeClr>
                </a:gs>
                <a:gs pos="100000">
                  <a:schemeClr val="accent1">
                    <a:gamma/>
                    <a:tint val="41176"/>
                    <a:invGamma/>
                  </a:schemeClr>
                </a:gs>
              </a:gsLst>
              <a:lin ang="5400000" scaled="1"/>
            </a:gradFill>
            <a:ln w="9525">
              <a:noFill/>
              <a:round/>
              <a:headEnd/>
              <a:tailEnd/>
            </a:ln>
            <a:effectLst/>
          </p:spPr>
          <p:txBody>
            <a:bodyPr wrap="none" anchor="ctr"/>
            <a:lstStyle/>
            <a:p>
              <a:pPr>
                <a:defRPr/>
              </a:pPr>
              <a:endParaRPr lang="zh-CN" altLang="en-US"/>
            </a:p>
          </p:txBody>
        </p:sp>
        <p:sp>
          <p:nvSpPr>
            <p:cNvPr id="114700" name="AutoShape 12"/>
            <p:cNvSpPr>
              <a:spLocks noChangeArrowheads="1"/>
            </p:cNvSpPr>
            <p:nvPr/>
          </p:nvSpPr>
          <p:spPr bwMode="gray">
            <a:xfrm>
              <a:off x="817" y="1950"/>
              <a:ext cx="1456" cy="410"/>
            </a:xfrm>
            <a:prstGeom prst="roundRect">
              <a:avLst>
                <a:gd name="adj" fmla="val 38727"/>
              </a:avLst>
            </a:prstGeom>
            <a:gradFill rotWithShape="1">
              <a:gsLst>
                <a:gs pos="0">
                  <a:schemeClr val="accent1">
                    <a:gamma/>
                    <a:tint val="33333"/>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p>
          </p:txBody>
        </p:sp>
      </p:grpSp>
      <p:sp>
        <p:nvSpPr>
          <p:cNvPr id="32776" name="Text Box 13"/>
          <p:cNvSpPr txBox="1">
            <a:spLocks noChangeArrowheads="1"/>
          </p:cNvSpPr>
          <p:nvPr/>
        </p:nvSpPr>
        <p:spPr bwMode="white">
          <a:xfrm>
            <a:off x="1214438" y="3286125"/>
            <a:ext cx="1928812" cy="1889125"/>
          </a:xfrm>
          <a:prstGeom prst="rect">
            <a:avLst/>
          </a:prstGeom>
          <a:noFill/>
          <a:ln w="9525">
            <a:noFill/>
            <a:miter lim="800000"/>
            <a:headEnd/>
            <a:tailEnd/>
          </a:ln>
        </p:spPr>
        <p:txBody>
          <a:bodyPr>
            <a:spAutoFit/>
          </a:bodyPr>
          <a:lstStyle/>
          <a:p>
            <a:pPr marL="120650" indent="-120650">
              <a:lnSpc>
                <a:spcPct val="90000"/>
              </a:lnSpc>
              <a:spcBef>
                <a:spcPct val="50000"/>
              </a:spcBef>
              <a:buFontTx/>
              <a:buChar char="•"/>
            </a:pPr>
            <a:r>
              <a:rPr lang="zh-CN" altLang="en-US" sz="1600" dirty="0">
                <a:latin typeface="Arial" charset="0"/>
                <a:cs typeface="Arial" charset="0"/>
              </a:rPr>
              <a:t>预处理指令 例如包含头文件</a:t>
            </a:r>
          </a:p>
          <a:p>
            <a:pPr marL="120650" indent="-120650">
              <a:lnSpc>
                <a:spcPct val="90000"/>
              </a:lnSpc>
              <a:spcBef>
                <a:spcPct val="50000"/>
              </a:spcBef>
              <a:buFontTx/>
              <a:buChar char="•"/>
            </a:pPr>
            <a:r>
              <a:rPr lang="zh-CN" altLang="en-US" sz="1600" dirty="0">
                <a:latin typeface="Arial" charset="0"/>
                <a:cs typeface="Arial" charset="0"/>
              </a:rPr>
              <a:t>全局声明  在函数之外进行的数据声明</a:t>
            </a:r>
          </a:p>
          <a:p>
            <a:pPr marL="120650" indent="-120650">
              <a:lnSpc>
                <a:spcPct val="90000"/>
              </a:lnSpc>
              <a:spcBef>
                <a:spcPct val="50000"/>
              </a:spcBef>
              <a:buFontTx/>
              <a:buChar char="•"/>
            </a:pPr>
            <a:r>
              <a:rPr lang="zh-CN" altLang="en-US" sz="1600" dirty="0">
                <a:latin typeface="Arial" charset="0"/>
                <a:cs typeface="Arial" charset="0"/>
              </a:rPr>
              <a:t>函数定义  函数用来实现功能</a:t>
            </a:r>
            <a:endParaRPr lang="en-US" altLang="zh-CN" sz="1600" dirty="0">
              <a:latin typeface="Arial" charset="0"/>
              <a:cs typeface="Arial" charset="0"/>
            </a:endParaRPr>
          </a:p>
        </p:txBody>
      </p:sp>
      <p:sp>
        <p:nvSpPr>
          <p:cNvPr id="32777" name="Text Box 14"/>
          <p:cNvSpPr txBox="1">
            <a:spLocks noChangeArrowheads="1"/>
          </p:cNvSpPr>
          <p:nvPr/>
        </p:nvSpPr>
        <p:spPr bwMode="white">
          <a:xfrm>
            <a:off x="3500438" y="2928938"/>
            <a:ext cx="1973262" cy="2678112"/>
          </a:xfrm>
          <a:prstGeom prst="rect">
            <a:avLst/>
          </a:prstGeom>
          <a:noFill/>
          <a:ln w="9525">
            <a:noFill/>
            <a:miter lim="800000"/>
            <a:headEnd/>
            <a:tailEnd/>
          </a:ln>
        </p:spPr>
        <p:txBody>
          <a:bodyPr>
            <a:spAutoFit/>
          </a:bodyPr>
          <a:lstStyle/>
          <a:p>
            <a:pPr marL="120650" indent="-120650">
              <a:lnSpc>
                <a:spcPct val="90000"/>
              </a:lnSpc>
              <a:spcBef>
                <a:spcPct val="50000"/>
              </a:spcBef>
              <a:buFontTx/>
              <a:buChar char="•"/>
            </a:pPr>
            <a:r>
              <a:rPr lang="zh-CN" altLang="en-US" sz="1600" dirty="0">
                <a:latin typeface="Arial" charset="0"/>
                <a:cs typeface="Arial" charset="0"/>
              </a:rPr>
              <a:t>必须包含一个</a:t>
            </a:r>
            <a:r>
              <a:rPr lang="en-US" altLang="zh-CN" sz="1600" dirty="0">
                <a:latin typeface="Arial" charset="0"/>
                <a:cs typeface="Arial" charset="0"/>
              </a:rPr>
              <a:t>main</a:t>
            </a:r>
            <a:r>
              <a:rPr lang="zh-CN" altLang="en-US" sz="1600" dirty="0">
                <a:latin typeface="Arial" charset="0"/>
                <a:cs typeface="Arial" charset="0"/>
              </a:rPr>
              <a:t>函数（只能有一个）</a:t>
            </a:r>
          </a:p>
          <a:p>
            <a:pPr marL="120650" indent="-120650">
              <a:lnSpc>
                <a:spcPct val="90000"/>
              </a:lnSpc>
              <a:spcBef>
                <a:spcPct val="50000"/>
              </a:spcBef>
              <a:buFontTx/>
              <a:buChar char="•"/>
            </a:pPr>
            <a:r>
              <a:rPr lang="zh-CN" altLang="en-US" sz="1600" dirty="0">
                <a:latin typeface="Arial" charset="0"/>
                <a:cs typeface="Arial" charset="0"/>
              </a:rPr>
              <a:t>每个函数都用来实现若干特定功能</a:t>
            </a:r>
          </a:p>
          <a:p>
            <a:pPr marL="120650" indent="-120650">
              <a:lnSpc>
                <a:spcPct val="90000"/>
              </a:lnSpc>
              <a:spcBef>
                <a:spcPct val="50000"/>
              </a:spcBef>
              <a:buFontTx/>
              <a:buChar char="•"/>
            </a:pPr>
            <a:r>
              <a:rPr lang="zh-CN" altLang="en-US" sz="1600" dirty="0">
                <a:latin typeface="Arial" charset="0"/>
                <a:cs typeface="Arial" charset="0"/>
              </a:rPr>
              <a:t>被调用的函数可以是库函数，也可以是自己编制设计的函数</a:t>
            </a:r>
          </a:p>
          <a:p>
            <a:pPr marL="120650" indent="-120650">
              <a:lnSpc>
                <a:spcPct val="90000"/>
              </a:lnSpc>
              <a:spcBef>
                <a:spcPct val="50000"/>
              </a:spcBef>
              <a:buFontTx/>
              <a:buChar char="•"/>
            </a:pPr>
            <a:r>
              <a:rPr lang="zh-CN" altLang="en-US" sz="1600" dirty="0">
                <a:latin typeface="Arial" charset="0"/>
                <a:cs typeface="Arial" charset="0"/>
              </a:rPr>
              <a:t>程序总是从</a:t>
            </a:r>
            <a:r>
              <a:rPr lang="en-US" altLang="zh-CN" sz="1600" dirty="0">
                <a:latin typeface="Arial" charset="0"/>
                <a:cs typeface="Arial" charset="0"/>
              </a:rPr>
              <a:t>main</a:t>
            </a:r>
            <a:r>
              <a:rPr lang="zh-CN" altLang="en-US" sz="1600" dirty="0">
                <a:latin typeface="Arial" charset="0"/>
                <a:cs typeface="Arial" charset="0"/>
              </a:rPr>
              <a:t>函数开始执行</a:t>
            </a:r>
            <a:endParaRPr lang="en-US" altLang="zh-CN" sz="1600" dirty="0">
              <a:latin typeface="Arial" charset="0"/>
              <a:cs typeface="Arial" charset="0"/>
            </a:endParaRPr>
          </a:p>
        </p:txBody>
      </p:sp>
      <p:sp>
        <p:nvSpPr>
          <p:cNvPr id="32778" name="Text Box 15"/>
          <p:cNvSpPr txBox="1">
            <a:spLocks noChangeArrowheads="1"/>
          </p:cNvSpPr>
          <p:nvPr/>
        </p:nvSpPr>
        <p:spPr bwMode="white">
          <a:xfrm>
            <a:off x="5854700" y="2520950"/>
            <a:ext cx="1957388" cy="2678113"/>
          </a:xfrm>
          <a:prstGeom prst="rect">
            <a:avLst/>
          </a:prstGeom>
          <a:noFill/>
          <a:ln w="9525">
            <a:noFill/>
            <a:miter lim="800000"/>
            <a:headEnd/>
            <a:tailEnd/>
          </a:ln>
        </p:spPr>
        <p:txBody>
          <a:bodyPr>
            <a:spAutoFit/>
          </a:bodyPr>
          <a:lstStyle/>
          <a:p>
            <a:pPr marL="120650" indent="-120650">
              <a:lnSpc>
                <a:spcPct val="90000"/>
              </a:lnSpc>
              <a:spcBef>
                <a:spcPct val="50000"/>
              </a:spcBef>
              <a:buFontTx/>
              <a:buChar char="•"/>
            </a:pPr>
            <a:r>
              <a:rPr lang="en-US" altLang="zh-CN" sz="1600" dirty="0">
                <a:latin typeface="Arial" charset="0"/>
                <a:cs typeface="Arial" charset="0"/>
              </a:rPr>
              <a:t>C</a:t>
            </a:r>
            <a:r>
              <a:rPr lang="zh-CN" altLang="en-US" sz="1600" dirty="0">
                <a:latin typeface="Arial" charset="0"/>
                <a:cs typeface="Arial" charset="0"/>
              </a:rPr>
              <a:t>程序书写格式是比较自由的，一行可以几个语句，便于阅读只写一行</a:t>
            </a:r>
          </a:p>
          <a:p>
            <a:pPr marL="120650" indent="-120650">
              <a:lnSpc>
                <a:spcPct val="90000"/>
              </a:lnSpc>
              <a:spcBef>
                <a:spcPct val="50000"/>
              </a:spcBef>
              <a:buFontTx/>
              <a:buChar char="•"/>
            </a:pPr>
            <a:r>
              <a:rPr lang="zh-CN" altLang="en-US" sz="1600" dirty="0">
                <a:latin typeface="Arial" charset="0"/>
                <a:cs typeface="Arial" charset="0"/>
              </a:rPr>
              <a:t> 数据声明和语句最后必须有分号</a:t>
            </a:r>
          </a:p>
          <a:p>
            <a:pPr marL="120650" indent="-120650">
              <a:lnSpc>
                <a:spcPct val="90000"/>
              </a:lnSpc>
              <a:spcBef>
                <a:spcPct val="50000"/>
              </a:spcBef>
              <a:buFontTx/>
              <a:buChar char="•"/>
            </a:pPr>
            <a:r>
              <a:rPr lang="zh-CN" altLang="en-US" sz="1600" dirty="0">
                <a:latin typeface="Arial" charset="0"/>
                <a:cs typeface="Arial" charset="0"/>
              </a:rPr>
              <a:t> </a:t>
            </a:r>
            <a:r>
              <a:rPr lang="en-US" altLang="zh-CN" sz="1600" dirty="0">
                <a:latin typeface="Arial" charset="0"/>
                <a:cs typeface="Arial" charset="0"/>
              </a:rPr>
              <a:t>C</a:t>
            </a:r>
            <a:r>
              <a:rPr lang="zh-CN" altLang="en-US" sz="1600" dirty="0">
                <a:latin typeface="Arial" charset="0"/>
                <a:cs typeface="Arial" charset="0"/>
              </a:rPr>
              <a:t>语言本身不提供输入输出语句</a:t>
            </a:r>
          </a:p>
          <a:p>
            <a:pPr marL="120650" indent="-120650">
              <a:lnSpc>
                <a:spcPct val="90000"/>
              </a:lnSpc>
              <a:spcBef>
                <a:spcPct val="50000"/>
              </a:spcBef>
              <a:buFontTx/>
              <a:buChar char="•"/>
            </a:pPr>
            <a:r>
              <a:rPr lang="zh-CN" altLang="en-US" sz="1600" dirty="0">
                <a:latin typeface="Arial" charset="0"/>
                <a:cs typeface="Arial" charset="0"/>
              </a:rPr>
              <a:t> 程序应当包含注释，增加可读性</a:t>
            </a:r>
            <a:endParaRPr lang="en-US" altLang="zh-CN" sz="1600" dirty="0">
              <a:latin typeface="Arial" charset="0"/>
              <a:cs typeface="Arial" charset="0"/>
            </a:endParaRPr>
          </a:p>
        </p:txBody>
      </p:sp>
      <p:sp>
        <p:nvSpPr>
          <p:cNvPr id="32779" name="Text Box 16"/>
          <p:cNvSpPr txBox="1">
            <a:spLocks noChangeArrowheads="1"/>
          </p:cNvSpPr>
          <p:nvPr/>
        </p:nvSpPr>
        <p:spPr bwMode="black">
          <a:xfrm>
            <a:off x="1143000" y="1714500"/>
            <a:ext cx="1708150" cy="830263"/>
          </a:xfrm>
          <a:prstGeom prst="rect">
            <a:avLst/>
          </a:prstGeom>
          <a:noFill/>
          <a:ln w="9525" algn="ctr">
            <a:noFill/>
            <a:miter lim="800000"/>
            <a:headEnd/>
            <a:tailEnd/>
          </a:ln>
        </p:spPr>
        <p:txBody>
          <a:bodyPr>
            <a:spAutoFit/>
          </a:bodyPr>
          <a:lstStyle/>
          <a:p>
            <a:pPr algn="ctr">
              <a:spcBef>
                <a:spcPct val="50000"/>
              </a:spcBef>
            </a:pPr>
            <a:r>
              <a:rPr lang="zh-CN" altLang="zh-CN" sz="1600" dirty="0"/>
              <a:t>一个程序由一个或多个源程序文件组成</a:t>
            </a:r>
            <a:endParaRPr lang="en-US" altLang="zh-CN" sz="1600" b="1" dirty="0">
              <a:latin typeface="Arial" charset="0"/>
              <a:cs typeface="Arial" charset="0"/>
            </a:endParaRPr>
          </a:p>
        </p:txBody>
      </p:sp>
      <p:sp>
        <p:nvSpPr>
          <p:cNvPr id="32780" name="Text Box 17"/>
          <p:cNvSpPr txBox="1">
            <a:spLocks noChangeArrowheads="1"/>
          </p:cNvSpPr>
          <p:nvPr/>
        </p:nvSpPr>
        <p:spPr bwMode="black">
          <a:xfrm>
            <a:off x="3644900" y="1458913"/>
            <a:ext cx="1606550" cy="584200"/>
          </a:xfrm>
          <a:prstGeom prst="rect">
            <a:avLst/>
          </a:prstGeom>
          <a:noFill/>
          <a:ln w="9525" algn="ctr">
            <a:noFill/>
            <a:miter lim="800000"/>
            <a:headEnd/>
            <a:tailEnd/>
          </a:ln>
        </p:spPr>
        <p:txBody>
          <a:bodyPr>
            <a:spAutoFit/>
          </a:bodyPr>
          <a:lstStyle/>
          <a:p>
            <a:pPr algn="ctr">
              <a:spcBef>
                <a:spcPct val="50000"/>
              </a:spcBef>
            </a:pPr>
            <a:r>
              <a:rPr lang="zh-CN" altLang="en-US" sz="1600" b="1" dirty="0">
                <a:latin typeface="Arial" charset="0"/>
                <a:cs typeface="Arial" charset="0"/>
              </a:rPr>
              <a:t>函数是</a:t>
            </a:r>
            <a:r>
              <a:rPr lang="en-US" altLang="zh-CN" sz="1600" b="1" dirty="0">
                <a:latin typeface="Arial" charset="0"/>
                <a:cs typeface="Arial" charset="0"/>
              </a:rPr>
              <a:t>C</a:t>
            </a:r>
            <a:r>
              <a:rPr lang="zh-CN" altLang="en-US" sz="1600" b="1" dirty="0">
                <a:latin typeface="Arial" charset="0"/>
                <a:cs typeface="Arial" charset="0"/>
              </a:rPr>
              <a:t>程序的主要组成部分</a:t>
            </a:r>
            <a:endParaRPr lang="en-US" altLang="zh-CN" sz="1600" b="1" dirty="0">
              <a:latin typeface="Arial" charset="0"/>
              <a:cs typeface="Arial" charset="0"/>
            </a:endParaRPr>
          </a:p>
        </p:txBody>
      </p:sp>
      <p:sp>
        <p:nvSpPr>
          <p:cNvPr id="32781" name="Text Box 18"/>
          <p:cNvSpPr txBox="1">
            <a:spLocks noChangeArrowheads="1"/>
          </p:cNvSpPr>
          <p:nvPr/>
        </p:nvSpPr>
        <p:spPr bwMode="black">
          <a:xfrm>
            <a:off x="5643563" y="1214438"/>
            <a:ext cx="1963737" cy="584200"/>
          </a:xfrm>
          <a:prstGeom prst="rect">
            <a:avLst/>
          </a:prstGeom>
          <a:noFill/>
          <a:ln w="9525" algn="ctr">
            <a:noFill/>
            <a:miter lim="800000"/>
            <a:headEnd/>
            <a:tailEnd/>
          </a:ln>
        </p:spPr>
        <p:txBody>
          <a:bodyPr>
            <a:spAutoFit/>
          </a:bodyPr>
          <a:lstStyle/>
          <a:p>
            <a:pPr algn="ctr">
              <a:spcBef>
                <a:spcPct val="50000"/>
              </a:spcBef>
            </a:pPr>
            <a:r>
              <a:rPr lang="zh-CN" altLang="en-US" sz="1600" b="1">
                <a:latin typeface="Arial" charset="0"/>
                <a:cs typeface="Arial" charset="0"/>
              </a:rPr>
              <a:t> </a:t>
            </a:r>
            <a:r>
              <a:rPr lang="en-US" altLang="zh-CN" sz="1600" b="1">
                <a:latin typeface="Arial" charset="0"/>
                <a:cs typeface="Arial" charset="0"/>
              </a:rPr>
              <a:t>C</a:t>
            </a:r>
            <a:r>
              <a:rPr lang="zh-CN" altLang="en-US" sz="1600" b="1">
                <a:latin typeface="Arial" charset="0"/>
                <a:cs typeface="Arial" charset="0"/>
              </a:rPr>
              <a:t>程序对计算机的操作由</a:t>
            </a:r>
            <a:r>
              <a:rPr lang="en-US" altLang="zh-CN" sz="1600" b="1">
                <a:latin typeface="Arial" charset="0"/>
                <a:cs typeface="Arial" charset="0"/>
              </a:rPr>
              <a:t>C</a:t>
            </a:r>
            <a:r>
              <a:rPr lang="zh-CN" altLang="en-US" sz="1600" b="1">
                <a:latin typeface="Arial" charset="0"/>
                <a:cs typeface="Arial" charset="0"/>
              </a:rPr>
              <a:t>语句完成</a:t>
            </a:r>
            <a:endParaRPr lang="en-US" altLang="zh-CN" sz="1600" b="1">
              <a:latin typeface="Arial" charset="0"/>
              <a:cs typeface="Arial" charset="0"/>
            </a:endParaRPr>
          </a:p>
        </p:txBody>
      </p:sp>
      <p:sp>
        <p:nvSpPr>
          <p:cNvPr id="32782" name="WordArt 20"/>
          <p:cNvSpPr>
            <a:spLocks noChangeArrowheads="1" noChangeShapeType="1" noTextEdit="1"/>
          </p:cNvSpPr>
          <p:nvPr/>
        </p:nvSpPr>
        <p:spPr bwMode="black">
          <a:xfrm>
            <a:off x="1238250" y="2646363"/>
            <a:ext cx="558800" cy="531812"/>
          </a:xfrm>
          <a:prstGeom prst="rect">
            <a:avLst/>
          </a:prstGeom>
        </p:spPr>
        <p:txBody>
          <a:bodyPr wrap="none" fromWordArt="1">
            <a:prstTxWarp prst="textPlain">
              <a:avLst>
                <a:gd name="adj" fmla="val 50000"/>
              </a:avLst>
            </a:prstTxWarp>
          </a:bodyPr>
          <a:lstStyle/>
          <a:p>
            <a:pPr algn="ctr"/>
            <a:r>
              <a:rPr lang="en-US" altLang="zh-CN" sz="3600" i="1" kern="10">
                <a:ln w="9525">
                  <a:noFill/>
                  <a:round/>
                  <a:headEnd/>
                  <a:tailEnd/>
                </a:ln>
                <a:solidFill>
                  <a:srgbClr val="FFFFFF">
                    <a:alpha val="50195"/>
                  </a:srgbClr>
                </a:solidFill>
                <a:latin typeface="Arial Black"/>
              </a:rPr>
              <a:t>01</a:t>
            </a:r>
            <a:endParaRPr lang="zh-CN" altLang="en-US" sz="3600" i="1" kern="10">
              <a:ln w="9525">
                <a:noFill/>
                <a:round/>
                <a:headEnd/>
                <a:tailEnd/>
              </a:ln>
              <a:solidFill>
                <a:srgbClr val="FFFFFF">
                  <a:alpha val="50195"/>
                </a:srgbClr>
              </a:solidFill>
              <a:latin typeface="Arial Black"/>
            </a:endParaRPr>
          </a:p>
        </p:txBody>
      </p:sp>
      <p:sp>
        <p:nvSpPr>
          <p:cNvPr id="32783" name="WordArt 21"/>
          <p:cNvSpPr>
            <a:spLocks noChangeArrowheads="1" noChangeShapeType="1" noTextEdit="1"/>
          </p:cNvSpPr>
          <p:nvPr/>
        </p:nvSpPr>
        <p:spPr bwMode="black">
          <a:xfrm>
            <a:off x="3536950" y="2224088"/>
            <a:ext cx="560388" cy="533400"/>
          </a:xfrm>
          <a:prstGeom prst="rect">
            <a:avLst/>
          </a:prstGeom>
        </p:spPr>
        <p:txBody>
          <a:bodyPr wrap="none" fromWordArt="1">
            <a:prstTxWarp prst="textPlain">
              <a:avLst>
                <a:gd name="adj" fmla="val 50000"/>
              </a:avLst>
            </a:prstTxWarp>
          </a:bodyPr>
          <a:lstStyle/>
          <a:p>
            <a:pPr algn="ctr"/>
            <a:r>
              <a:rPr lang="en-US" altLang="zh-CN" sz="3600" i="1" kern="10">
                <a:ln w="9525">
                  <a:noFill/>
                  <a:round/>
                  <a:headEnd/>
                  <a:tailEnd/>
                </a:ln>
                <a:solidFill>
                  <a:srgbClr val="FFFFFF">
                    <a:alpha val="50195"/>
                  </a:srgbClr>
                </a:solidFill>
                <a:latin typeface="Arial Black"/>
              </a:rPr>
              <a:t>02</a:t>
            </a:r>
            <a:endParaRPr lang="zh-CN" altLang="en-US" sz="3600" i="1" kern="10">
              <a:ln w="9525">
                <a:noFill/>
                <a:round/>
                <a:headEnd/>
                <a:tailEnd/>
              </a:ln>
              <a:solidFill>
                <a:srgbClr val="FFFFFF">
                  <a:alpha val="50195"/>
                </a:srgbClr>
              </a:solidFill>
              <a:latin typeface="Arial Black"/>
            </a:endParaRPr>
          </a:p>
        </p:txBody>
      </p:sp>
      <p:sp>
        <p:nvSpPr>
          <p:cNvPr id="32784" name="WordArt 22"/>
          <p:cNvSpPr>
            <a:spLocks noChangeArrowheads="1" noChangeShapeType="1" noTextEdit="1"/>
          </p:cNvSpPr>
          <p:nvPr/>
        </p:nvSpPr>
        <p:spPr bwMode="black">
          <a:xfrm>
            <a:off x="5842000" y="1949450"/>
            <a:ext cx="560388" cy="533400"/>
          </a:xfrm>
          <a:prstGeom prst="rect">
            <a:avLst/>
          </a:prstGeom>
        </p:spPr>
        <p:txBody>
          <a:bodyPr wrap="none" fromWordArt="1">
            <a:prstTxWarp prst="textPlain">
              <a:avLst>
                <a:gd name="adj" fmla="val 50000"/>
              </a:avLst>
            </a:prstTxWarp>
          </a:bodyPr>
          <a:lstStyle/>
          <a:p>
            <a:pPr algn="ctr"/>
            <a:r>
              <a:rPr lang="en-US" altLang="zh-CN" sz="3600" i="1" kern="10">
                <a:ln w="9525">
                  <a:noFill/>
                  <a:round/>
                  <a:headEnd/>
                  <a:tailEnd/>
                </a:ln>
                <a:solidFill>
                  <a:srgbClr val="FFFFFF">
                    <a:alpha val="50195"/>
                  </a:srgbClr>
                </a:solidFill>
                <a:latin typeface="Arial Black"/>
              </a:rPr>
              <a:t>03</a:t>
            </a:r>
            <a:endParaRPr lang="zh-CN" altLang="en-US" sz="3600" i="1" kern="10">
              <a:ln w="9525">
                <a:noFill/>
                <a:round/>
                <a:headEnd/>
                <a:tailEnd/>
              </a:ln>
              <a:solidFill>
                <a:srgbClr val="FFFFFF">
                  <a:alpha val="50195"/>
                </a:srgbClr>
              </a:solidFill>
              <a:latin typeface="Arial Black"/>
            </a:endParaRPr>
          </a:p>
        </p:txBody>
      </p:sp>
      <p:sp>
        <p:nvSpPr>
          <p:cNvPr id="114711" name="Rectangle 23"/>
          <p:cNvSpPr>
            <a:spLocks noGrp="1" noRot="1" noChangeArrowheads="1"/>
          </p:cNvSpPr>
          <p:nvPr>
            <p:ph type="title"/>
          </p:nvPr>
        </p:nvSpPr>
        <p:spPr/>
        <p:txBody>
          <a:bodyPr/>
          <a:lstStyle/>
          <a:p>
            <a:pPr>
              <a:defRPr/>
            </a:pPr>
            <a:r>
              <a:rPr lang="en-US" altLang="zh-CN" dirty="0" smtClean="0">
                <a:ea typeface="宋体" pitchFamily="2" charset="-122"/>
              </a:rPr>
              <a:t>2.3.11C</a:t>
            </a:r>
            <a:r>
              <a:rPr lang="zh-CN" altLang="en-US" dirty="0" smtClean="0">
                <a:ea typeface="宋体" pitchFamily="2" charset="-122"/>
              </a:rPr>
              <a:t>程序结构</a:t>
            </a:r>
            <a:endParaRPr lang="en-US" altLang="zh-CN" dirty="0">
              <a:ea typeface="宋体"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页脚占位符 3"/>
          <p:cNvSpPr>
            <a:spLocks noGrp="1"/>
          </p:cNvSpPr>
          <p:nvPr>
            <p:ph type="ftr" sz="quarter" idx="12"/>
          </p:nvPr>
        </p:nvSpPr>
        <p:spPr/>
        <p:txBody>
          <a:bodyPr/>
          <a:lstStyle/>
          <a:p>
            <a:r>
              <a:rPr lang="en-US" altLang="zh-CN" dirty="0" smtClean="0"/>
              <a:t>www.itcast.cn</a:t>
            </a:r>
            <a:endParaRPr lang="en-US" altLang="zh-CN" dirty="0"/>
          </a:p>
        </p:txBody>
      </p:sp>
      <p:sp>
        <p:nvSpPr>
          <p:cNvPr id="124930" name="Rectangle 2"/>
          <p:cNvSpPr>
            <a:spLocks noGrp="1" noChangeArrowheads="1"/>
          </p:cNvSpPr>
          <p:nvPr>
            <p:ph type="title" idx="4294967295"/>
          </p:nvPr>
        </p:nvSpPr>
        <p:spPr>
          <a:xfrm>
            <a:off x="1535113" y="228600"/>
            <a:ext cx="7717407" cy="884238"/>
          </a:xfrm>
          <a:noFill/>
          <a:ln/>
        </p:spPr>
        <p:txBody>
          <a:bodyPr/>
          <a:lstStyle/>
          <a:p>
            <a:r>
              <a:rPr lang="en-US" altLang="zh-CN" dirty="0" smtClean="0">
                <a:ea typeface="宋体" pitchFamily="2" charset="-122"/>
              </a:rPr>
              <a:t>2.4</a:t>
            </a:r>
            <a:r>
              <a:rPr lang="zh-CN" altLang="en-US" dirty="0" smtClean="0">
                <a:ea typeface="宋体" pitchFamily="2" charset="-122"/>
              </a:rPr>
              <a:t>跨平台跨</a:t>
            </a:r>
            <a:r>
              <a:rPr lang="en-US" altLang="zh-CN" dirty="0" smtClean="0">
                <a:ea typeface="宋体" pitchFamily="2" charset="-122"/>
              </a:rPr>
              <a:t>IDE</a:t>
            </a:r>
            <a:r>
              <a:rPr lang="zh-CN" altLang="en-US" dirty="0" smtClean="0">
                <a:ea typeface="宋体" pitchFamily="2" charset="-122"/>
              </a:rPr>
              <a:t>执行</a:t>
            </a:r>
            <a:r>
              <a:rPr lang="en-US" altLang="zh-CN" dirty="0" err="1" smtClean="0">
                <a:ea typeface="宋体" pitchFamily="2" charset="-122"/>
              </a:rPr>
              <a:t>HelloWorld</a:t>
            </a:r>
            <a:endParaRPr lang="en-US" altLang="zh-CN" dirty="0">
              <a:ea typeface="宋体" pitchFamily="2" charset="-122"/>
            </a:endParaRPr>
          </a:p>
        </p:txBody>
      </p:sp>
      <p:sp>
        <p:nvSpPr>
          <p:cNvPr id="124931" name="Freeform 3"/>
          <p:cNvSpPr>
            <a:spLocks/>
          </p:cNvSpPr>
          <p:nvPr/>
        </p:nvSpPr>
        <p:spPr bwMode="gray">
          <a:xfrm>
            <a:off x="996950" y="2794000"/>
            <a:ext cx="7373938" cy="2676525"/>
          </a:xfrm>
          <a:custGeom>
            <a:avLst/>
            <a:gdLst/>
            <a:ahLst/>
            <a:cxnLst>
              <a:cxn ang="0">
                <a:pos x="1422" y="3"/>
              </a:cxn>
              <a:cxn ang="0">
                <a:pos x="192" y="705"/>
              </a:cxn>
              <a:cxn ang="0">
                <a:pos x="1096" y="1292"/>
              </a:cxn>
              <a:cxn ang="0">
                <a:pos x="2388" y="1428"/>
              </a:cxn>
              <a:cxn ang="0">
                <a:pos x="3672" y="1275"/>
              </a:cxn>
              <a:cxn ang="0">
                <a:pos x="4524" y="705"/>
              </a:cxn>
              <a:cxn ang="0">
                <a:pos x="3294" y="27"/>
              </a:cxn>
              <a:cxn ang="0">
                <a:pos x="4704" y="717"/>
              </a:cxn>
              <a:cxn ang="0">
                <a:pos x="3798" y="1488"/>
              </a:cxn>
              <a:cxn ang="0">
                <a:pos x="2412" y="1683"/>
              </a:cxn>
              <a:cxn ang="0">
                <a:pos x="972" y="1506"/>
              </a:cxn>
              <a:cxn ang="0">
                <a:pos x="24" y="723"/>
              </a:cxn>
              <a:cxn ang="0">
                <a:pos x="1422" y="3"/>
              </a:cxn>
            </a:cxnLst>
            <a:rect l="0" t="0" r="r" b="b"/>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080808"/>
              </a:gs>
              <a:gs pos="100000">
                <a:srgbClr val="080808">
                  <a:gamma/>
                  <a:tint val="19216"/>
                  <a:invGamma/>
                </a:srgbClr>
              </a:gs>
            </a:gsLst>
            <a:lin ang="5400000" scaled="1"/>
          </a:gradFill>
          <a:ln w="9525" cap="flat" cmpd="sng">
            <a:noFill/>
            <a:prstDash val="solid"/>
            <a:round/>
            <a:headEnd/>
            <a:tailEnd/>
          </a:ln>
          <a:effectLst/>
          <a:scene3d>
            <a:camera prst="legacyObliqueBottom">
              <a:rot lat="21299999" lon="0" rev="0"/>
            </a:camera>
            <a:lightRig rig="legacyFlat3" dir="b"/>
          </a:scene3d>
          <a:sp3d extrusionH="100000" prstMaterial="legacyMatte">
            <a:bevelT w="13500" h="13500" prst="angle"/>
            <a:bevelB w="13500" h="13500" prst="angle"/>
            <a:extrusionClr>
              <a:srgbClr val="080808"/>
            </a:extrusionClr>
          </a:sp3d>
        </p:spPr>
        <p:txBody>
          <a:bodyPr wrap="none" anchor="ctr">
            <a:flatTx/>
          </a:bodyPr>
          <a:lstStyle/>
          <a:p>
            <a:endParaRPr lang="zh-CN" altLang="en-US"/>
          </a:p>
        </p:txBody>
      </p:sp>
      <p:sp>
        <p:nvSpPr>
          <p:cNvPr id="124932" name="AutoShape 4"/>
          <p:cNvSpPr>
            <a:spLocks noChangeArrowheads="1"/>
          </p:cNvSpPr>
          <p:nvPr/>
        </p:nvSpPr>
        <p:spPr bwMode="ltGray">
          <a:xfrm>
            <a:off x="769938" y="1371600"/>
            <a:ext cx="7823200" cy="692150"/>
          </a:xfrm>
          <a:prstGeom prst="roundRect">
            <a:avLst>
              <a:gd name="adj" fmla="val 50000"/>
            </a:avLst>
          </a:prstGeom>
          <a:solidFill>
            <a:schemeClr val="accent2"/>
          </a:solidFill>
          <a:ln w="28575" algn="ctr">
            <a:solidFill>
              <a:srgbClr val="FEFEFE"/>
            </a:solidFill>
            <a:round/>
            <a:headEnd/>
            <a:tailEnd/>
          </a:ln>
          <a:effectLst>
            <a:outerShdw dist="35921" dir="2700000" algn="ctr" rotWithShape="0">
              <a:srgbClr val="B2B2B2"/>
            </a:outerShdw>
          </a:effectLst>
        </p:spPr>
        <p:txBody>
          <a:bodyPr wrap="none" anchor="ctr"/>
          <a:lstStyle/>
          <a:p>
            <a:endParaRPr lang="zh-CN" altLang="en-US"/>
          </a:p>
        </p:txBody>
      </p:sp>
      <p:sp>
        <p:nvSpPr>
          <p:cNvPr id="124933" name="Rectangle 5"/>
          <p:cNvSpPr>
            <a:spLocks noChangeArrowheads="1"/>
          </p:cNvSpPr>
          <p:nvPr/>
        </p:nvSpPr>
        <p:spPr bwMode="gray">
          <a:xfrm>
            <a:off x="1216025" y="2282825"/>
            <a:ext cx="2208213" cy="1582738"/>
          </a:xfrm>
          <a:prstGeom prst="rect">
            <a:avLst/>
          </a:prstGeom>
          <a:solidFill>
            <a:schemeClr val="hlink"/>
          </a:solidFill>
          <a:ln w="9525" algn="ctr">
            <a:noFill/>
            <a:miter lim="800000"/>
            <a:headEnd/>
            <a:tailEnd/>
          </a:ln>
          <a:effectLst/>
          <a:scene3d>
            <a:camera prst="legacyPerspectiveBottomRight"/>
            <a:lightRig rig="legacyFlat3" dir="r"/>
          </a:scene3d>
          <a:sp3d extrusionH="121893000" prstMaterial="legacyMetal">
            <a:bevelT w="13500" h="13500" prst="angle"/>
            <a:bevelB w="13500" h="13500" prst="angle"/>
            <a:extrusionClr>
              <a:schemeClr val="hlink"/>
            </a:extrusionClr>
          </a:sp3d>
        </p:spPr>
        <p:txBody>
          <a:bodyPr wrap="none" anchor="ctr">
            <a:flatTx/>
          </a:bodyPr>
          <a:lstStyle/>
          <a:p>
            <a:endParaRPr lang="zh-CN" altLang="en-US"/>
          </a:p>
        </p:txBody>
      </p:sp>
      <p:sp>
        <p:nvSpPr>
          <p:cNvPr id="124934" name="Rectangle 6"/>
          <p:cNvSpPr>
            <a:spLocks noChangeArrowheads="1"/>
          </p:cNvSpPr>
          <p:nvPr/>
        </p:nvSpPr>
        <p:spPr bwMode="gray">
          <a:xfrm>
            <a:off x="5854700" y="2282825"/>
            <a:ext cx="2206625" cy="1582738"/>
          </a:xfrm>
          <a:prstGeom prst="rect">
            <a:avLst/>
          </a:prstGeom>
          <a:solidFill>
            <a:srgbClr val="BBC557"/>
          </a:solidFill>
          <a:ln w="9525" algn="ctr">
            <a:noFill/>
            <a:miter lim="800000"/>
            <a:headEnd/>
            <a:tailEnd/>
          </a:ln>
          <a:effectLst/>
          <a:scene3d>
            <a:camera prst="legacyPerspectiveBottomLeft"/>
            <a:lightRig rig="legacyFlat3" dir="r"/>
          </a:scene3d>
          <a:sp3d extrusionH="121893000" prstMaterial="legacyMetal">
            <a:bevelT w="13500" h="13500" prst="angle"/>
            <a:bevelB w="13500" h="13500" prst="angle"/>
            <a:extrusionClr>
              <a:srgbClr val="BBC557"/>
            </a:extrusionClr>
          </a:sp3d>
        </p:spPr>
        <p:txBody>
          <a:bodyPr wrap="none" anchor="ctr">
            <a:flatTx/>
          </a:bodyPr>
          <a:lstStyle/>
          <a:p>
            <a:endParaRPr lang="zh-CN" altLang="en-US"/>
          </a:p>
        </p:txBody>
      </p:sp>
      <p:sp>
        <p:nvSpPr>
          <p:cNvPr id="124935" name="Rectangle 7"/>
          <p:cNvSpPr>
            <a:spLocks noChangeArrowheads="1"/>
          </p:cNvSpPr>
          <p:nvPr/>
        </p:nvSpPr>
        <p:spPr bwMode="gray">
          <a:xfrm>
            <a:off x="3535363" y="2282825"/>
            <a:ext cx="2208212" cy="1582738"/>
          </a:xfrm>
          <a:prstGeom prst="rect">
            <a:avLst/>
          </a:prstGeom>
          <a:solidFill>
            <a:schemeClr val="accent1"/>
          </a:solidFill>
          <a:ln w="9525" algn="ctr">
            <a:noFill/>
            <a:miter lim="800000"/>
            <a:headEnd/>
            <a:tailEnd/>
          </a:ln>
          <a:effectLst/>
          <a:scene3d>
            <a:camera prst="legacyPerspectiveBottom"/>
            <a:lightRig rig="legacyFlat3" dir="r"/>
          </a:scene3d>
          <a:sp3d extrusionH="1218930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24936" name="AutoShape 8"/>
          <p:cNvSpPr>
            <a:spLocks noChangeArrowheads="1"/>
          </p:cNvSpPr>
          <p:nvPr/>
        </p:nvSpPr>
        <p:spPr bwMode="ltGray">
          <a:xfrm>
            <a:off x="1347788" y="2393950"/>
            <a:ext cx="1947862" cy="1368425"/>
          </a:xfrm>
          <a:prstGeom prst="bevel">
            <a:avLst>
              <a:gd name="adj" fmla="val 1648"/>
            </a:avLst>
          </a:prstGeom>
          <a:solidFill>
            <a:schemeClr val="hlink"/>
          </a:solidFill>
          <a:ln w="9525">
            <a:noFill/>
            <a:miter lim="800000"/>
            <a:headEnd/>
            <a:tailEnd/>
          </a:ln>
          <a:effectLst/>
        </p:spPr>
        <p:txBody>
          <a:bodyPr wrap="none" anchor="ctr"/>
          <a:lstStyle/>
          <a:p>
            <a:endParaRPr lang="zh-CN" altLang="en-US"/>
          </a:p>
        </p:txBody>
      </p:sp>
      <p:sp>
        <p:nvSpPr>
          <p:cNvPr id="124937" name="AutoShape 9"/>
          <p:cNvSpPr>
            <a:spLocks noChangeArrowheads="1"/>
          </p:cNvSpPr>
          <p:nvPr/>
        </p:nvSpPr>
        <p:spPr bwMode="ltGray">
          <a:xfrm>
            <a:off x="3657600" y="2386013"/>
            <a:ext cx="1966913" cy="1384300"/>
          </a:xfrm>
          <a:prstGeom prst="bevel">
            <a:avLst>
              <a:gd name="adj" fmla="val 1648"/>
            </a:avLst>
          </a:prstGeom>
          <a:solidFill>
            <a:schemeClr val="accent1"/>
          </a:solidFill>
          <a:ln w="9525">
            <a:noFill/>
            <a:miter lim="800000"/>
            <a:headEnd/>
            <a:tailEnd/>
          </a:ln>
          <a:effectLst/>
        </p:spPr>
        <p:txBody>
          <a:bodyPr wrap="none" anchor="ctr"/>
          <a:lstStyle/>
          <a:p>
            <a:endParaRPr lang="zh-CN" altLang="en-US"/>
          </a:p>
        </p:txBody>
      </p:sp>
      <p:sp>
        <p:nvSpPr>
          <p:cNvPr id="124938" name="AutoShape 10"/>
          <p:cNvSpPr>
            <a:spLocks noChangeArrowheads="1"/>
          </p:cNvSpPr>
          <p:nvPr/>
        </p:nvSpPr>
        <p:spPr bwMode="ltGray">
          <a:xfrm>
            <a:off x="5986463" y="2393950"/>
            <a:ext cx="1947862" cy="1368425"/>
          </a:xfrm>
          <a:prstGeom prst="bevel">
            <a:avLst>
              <a:gd name="adj" fmla="val 1648"/>
            </a:avLst>
          </a:prstGeom>
          <a:solidFill>
            <a:srgbClr val="BBC557"/>
          </a:solidFill>
          <a:ln w="9525">
            <a:noFill/>
            <a:miter lim="800000"/>
            <a:headEnd/>
            <a:tailEnd/>
          </a:ln>
          <a:effectLst/>
        </p:spPr>
        <p:txBody>
          <a:bodyPr wrap="none" anchor="ctr"/>
          <a:lstStyle/>
          <a:p>
            <a:endParaRPr lang="zh-CN" altLang="en-US"/>
          </a:p>
        </p:txBody>
      </p:sp>
      <p:grpSp>
        <p:nvGrpSpPr>
          <p:cNvPr id="124939" name="Group 11"/>
          <p:cNvGrpSpPr>
            <a:grpSpLocks/>
          </p:cNvGrpSpPr>
          <p:nvPr/>
        </p:nvGrpSpPr>
        <p:grpSpPr bwMode="auto">
          <a:xfrm>
            <a:off x="3652838" y="4340225"/>
            <a:ext cx="2020887" cy="1958975"/>
            <a:chOff x="2457" y="2000"/>
            <a:chExt cx="901" cy="888"/>
          </a:xfrm>
        </p:grpSpPr>
        <p:pic>
          <p:nvPicPr>
            <p:cNvPr id="124940" name="Picture 12" descr="circuler_1"/>
            <p:cNvPicPr>
              <a:picLocks noChangeAspect="1" noChangeArrowheads="1"/>
            </p:cNvPicPr>
            <p:nvPr/>
          </p:nvPicPr>
          <p:blipFill>
            <a:blip r:embed="rId2"/>
            <a:srcRect/>
            <a:stretch>
              <a:fillRect/>
            </a:stretch>
          </p:blipFill>
          <p:spPr bwMode="ltGray">
            <a:xfrm>
              <a:off x="2457" y="2000"/>
              <a:ext cx="901" cy="886"/>
            </a:xfrm>
            <a:prstGeom prst="rect">
              <a:avLst/>
            </a:prstGeom>
            <a:noFill/>
          </p:spPr>
        </p:pic>
        <p:sp>
          <p:nvSpPr>
            <p:cNvPr id="124941" name="Oval 1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endParaRPr lang="zh-CN" altLang="en-US"/>
            </a:p>
          </p:txBody>
        </p:sp>
        <p:sp>
          <p:nvSpPr>
            <p:cNvPr id="124942" name="Freeform 14"/>
            <p:cNvSpPr>
              <a:spLocks/>
            </p:cNvSpPr>
            <p:nvPr/>
          </p:nvSpPr>
          <p:spPr bwMode="ltGray">
            <a:xfrm>
              <a:off x="2550" y="2018"/>
              <a:ext cx="703" cy="30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DDDDDD"/>
                </a:gs>
              </a:gsLst>
              <a:lin ang="5400000" scaled="1"/>
            </a:gradFill>
            <a:ln w="0">
              <a:noFill/>
              <a:prstDash val="solid"/>
              <a:round/>
              <a:headEnd/>
              <a:tailEnd/>
            </a:ln>
          </p:spPr>
          <p:txBody>
            <a:bodyPr/>
            <a:lstStyle/>
            <a:p>
              <a:endParaRPr lang="zh-CN" altLang="en-US"/>
            </a:p>
          </p:txBody>
        </p:sp>
        <p:grpSp>
          <p:nvGrpSpPr>
            <p:cNvPr id="124943" name="Group 15"/>
            <p:cNvGrpSpPr>
              <a:grpSpLocks/>
            </p:cNvGrpSpPr>
            <p:nvPr/>
          </p:nvGrpSpPr>
          <p:grpSpPr bwMode="auto">
            <a:xfrm rot="-1297425" flipH="1" flipV="1">
              <a:off x="2525" y="2693"/>
              <a:ext cx="781" cy="188"/>
              <a:chOff x="2532" y="1051"/>
              <a:chExt cx="893" cy="246"/>
            </a:xfrm>
          </p:grpSpPr>
          <p:grpSp>
            <p:nvGrpSpPr>
              <p:cNvPr id="124944" name="Group 16"/>
              <p:cNvGrpSpPr>
                <a:grpSpLocks/>
              </p:cNvGrpSpPr>
              <p:nvPr/>
            </p:nvGrpSpPr>
            <p:grpSpPr bwMode="auto">
              <a:xfrm>
                <a:off x="2532" y="1051"/>
                <a:ext cx="743" cy="185"/>
                <a:chOff x="1565" y="2568"/>
                <a:chExt cx="1118" cy="279"/>
              </a:xfrm>
            </p:grpSpPr>
            <p:sp>
              <p:nvSpPr>
                <p:cNvPr id="124945" name="AutoShape 17"/>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46" name="AutoShape 18"/>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47" name="AutoShape 19"/>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48" name="AutoShape 20"/>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nvGrpSpPr>
              <p:cNvPr id="124949" name="Group 21"/>
              <p:cNvGrpSpPr>
                <a:grpSpLocks/>
              </p:cNvGrpSpPr>
              <p:nvPr/>
            </p:nvGrpSpPr>
            <p:grpSpPr bwMode="auto">
              <a:xfrm rot="1353540">
                <a:off x="2682" y="1111"/>
                <a:ext cx="743" cy="186"/>
                <a:chOff x="1565" y="2568"/>
                <a:chExt cx="1118" cy="279"/>
              </a:xfrm>
            </p:grpSpPr>
            <p:sp>
              <p:nvSpPr>
                <p:cNvPr id="124950" name="AutoShape 22"/>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51" name="AutoShape 23"/>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52" name="AutoShape 24"/>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53" name="AutoShape 25"/>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grpSp>
      <p:sp>
        <p:nvSpPr>
          <p:cNvPr id="124954" name="Text Box 26"/>
          <p:cNvSpPr txBox="1">
            <a:spLocks noChangeArrowheads="1"/>
          </p:cNvSpPr>
          <p:nvPr/>
        </p:nvSpPr>
        <p:spPr bwMode="auto">
          <a:xfrm>
            <a:off x="1143000" y="1406525"/>
            <a:ext cx="7085013" cy="369332"/>
          </a:xfrm>
          <a:prstGeom prst="rect">
            <a:avLst/>
          </a:prstGeom>
          <a:noFill/>
          <a:ln w="9525">
            <a:noFill/>
            <a:miter lim="800000"/>
            <a:headEnd/>
            <a:tailEnd/>
          </a:ln>
          <a:effectLst/>
        </p:spPr>
        <p:txBody>
          <a:bodyPr>
            <a:spAutoFit/>
          </a:bodyPr>
          <a:lstStyle/>
          <a:p>
            <a:pPr algn="ctr" eaLnBrk="1" hangingPunct="1"/>
            <a:r>
              <a:rPr lang="en-US" altLang="zh-CN" b="1" dirty="0" smtClean="0">
                <a:solidFill>
                  <a:srgbClr val="FEFEFE"/>
                </a:solidFill>
                <a:latin typeface="Arial" pitchFamily="34" charset="0"/>
                <a:ea typeface="宋体" pitchFamily="2" charset="-122"/>
                <a:cs typeface="Arial" pitchFamily="34" charset="0"/>
              </a:rPr>
              <a:t>C</a:t>
            </a:r>
            <a:r>
              <a:rPr lang="zh-CN" altLang="en-US" b="1" dirty="0" smtClean="0">
                <a:solidFill>
                  <a:srgbClr val="FEFEFE"/>
                </a:solidFill>
                <a:latin typeface="Arial" pitchFamily="34" charset="0"/>
                <a:ea typeface="宋体" pitchFamily="2" charset="-122"/>
                <a:cs typeface="Arial" pitchFamily="34" charset="0"/>
              </a:rPr>
              <a:t>语言可以</a:t>
            </a:r>
            <a:r>
              <a:rPr lang="en-US" altLang="zh-CN" b="1" dirty="0" smtClean="0">
                <a:solidFill>
                  <a:srgbClr val="FEFEFE"/>
                </a:solidFill>
                <a:latin typeface="Arial" pitchFamily="34" charset="0"/>
                <a:ea typeface="宋体" pitchFamily="2" charset="-122"/>
                <a:cs typeface="Arial" pitchFamily="34" charset="0"/>
              </a:rPr>
              <a:t>Run </a:t>
            </a:r>
            <a:r>
              <a:rPr lang="en-US" altLang="zh-CN" b="1" dirty="0" err="1" smtClean="0">
                <a:solidFill>
                  <a:srgbClr val="FEFEFE"/>
                </a:solidFill>
                <a:latin typeface="Arial" pitchFamily="34" charset="0"/>
                <a:ea typeface="宋体" pitchFamily="2" charset="-122"/>
                <a:cs typeface="Arial" pitchFamily="34" charset="0"/>
              </a:rPr>
              <a:t>EveryWhere</a:t>
            </a:r>
            <a:r>
              <a:rPr lang="zh-CN" altLang="en-US" b="1" dirty="0" smtClean="0">
                <a:solidFill>
                  <a:srgbClr val="FEFEFE"/>
                </a:solidFill>
                <a:latin typeface="Arial" pitchFamily="34" charset="0"/>
                <a:ea typeface="宋体" pitchFamily="2" charset="-122"/>
                <a:cs typeface="Arial" pitchFamily="34" charset="0"/>
              </a:rPr>
              <a:t>，也可以用各种</a:t>
            </a:r>
            <a:r>
              <a:rPr lang="en-US" altLang="zh-CN" b="1" dirty="0" smtClean="0">
                <a:solidFill>
                  <a:srgbClr val="FEFEFE"/>
                </a:solidFill>
                <a:latin typeface="Arial" pitchFamily="34" charset="0"/>
                <a:ea typeface="宋体" pitchFamily="2" charset="-122"/>
                <a:cs typeface="Arial" pitchFamily="34" charset="0"/>
              </a:rPr>
              <a:t>IDE</a:t>
            </a:r>
            <a:r>
              <a:rPr lang="zh-CN" altLang="en-US" b="1" dirty="0" smtClean="0">
                <a:solidFill>
                  <a:srgbClr val="FEFEFE"/>
                </a:solidFill>
                <a:latin typeface="Arial" pitchFamily="34" charset="0"/>
                <a:ea typeface="宋体" pitchFamily="2" charset="-122"/>
                <a:cs typeface="Arial" pitchFamily="34" charset="0"/>
              </a:rPr>
              <a:t>跑起来</a:t>
            </a:r>
            <a:endParaRPr lang="en-US" altLang="zh-CN" b="1" dirty="0">
              <a:solidFill>
                <a:srgbClr val="FEFEFE"/>
              </a:solidFill>
              <a:latin typeface="Arial" pitchFamily="34" charset="0"/>
              <a:ea typeface="宋体" pitchFamily="2" charset="-122"/>
              <a:cs typeface="Arial" pitchFamily="34" charset="0"/>
            </a:endParaRPr>
          </a:p>
        </p:txBody>
      </p:sp>
      <p:sp>
        <p:nvSpPr>
          <p:cNvPr id="124955" name="Rectangle 27"/>
          <p:cNvSpPr>
            <a:spLocks noChangeArrowheads="1"/>
          </p:cNvSpPr>
          <p:nvPr/>
        </p:nvSpPr>
        <p:spPr bwMode="auto">
          <a:xfrm>
            <a:off x="1535113" y="2501900"/>
            <a:ext cx="1533525" cy="830997"/>
          </a:xfrm>
          <a:prstGeom prst="rect">
            <a:avLst/>
          </a:prstGeom>
          <a:noFill/>
          <a:ln w="9525">
            <a:noFill/>
            <a:miter lim="800000"/>
            <a:headEnd/>
            <a:tailEnd/>
          </a:ln>
          <a:effectLst/>
        </p:spPr>
        <p:txBody>
          <a:bodyPr>
            <a:spAutoFit/>
          </a:bodyPr>
          <a:lstStyle/>
          <a:p>
            <a:pPr algn="ctr" eaLnBrk="1" hangingPunct="1"/>
            <a:r>
              <a:rPr lang="en-US" altLang="zh-CN" sz="2400" b="1" dirty="0" smtClean="0">
                <a:solidFill>
                  <a:srgbClr val="FEFEFE"/>
                </a:solidFill>
                <a:latin typeface="Arial" pitchFamily="34" charset="0"/>
                <a:ea typeface="宋体" pitchFamily="2" charset="-122"/>
                <a:cs typeface="Arial" pitchFamily="34" charset="0"/>
              </a:rPr>
              <a:t>Windows</a:t>
            </a:r>
          </a:p>
          <a:p>
            <a:pPr algn="ctr" eaLnBrk="1" hangingPunct="1"/>
            <a:r>
              <a:rPr lang="en-US" altLang="zh-CN" sz="2400" b="1" dirty="0">
                <a:solidFill>
                  <a:srgbClr val="FEFEFE"/>
                </a:solidFill>
                <a:latin typeface="Arial" pitchFamily="34" charset="0"/>
                <a:cs typeface="Arial" pitchFamily="34" charset="0"/>
              </a:rPr>
              <a:t>Dos</a:t>
            </a:r>
            <a:endParaRPr lang="en-US" altLang="zh-CN" sz="2400" b="1" dirty="0">
              <a:solidFill>
                <a:srgbClr val="FEFEFE"/>
              </a:solidFill>
              <a:latin typeface="Arial" pitchFamily="34" charset="0"/>
              <a:ea typeface="宋体" pitchFamily="2" charset="-122"/>
              <a:cs typeface="Arial" pitchFamily="34" charset="0"/>
            </a:endParaRPr>
          </a:p>
        </p:txBody>
      </p:sp>
      <p:sp>
        <p:nvSpPr>
          <p:cNvPr id="124956" name="Rectangle 28"/>
          <p:cNvSpPr>
            <a:spLocks noChangeArrowheads="1"/>
          </p:cNvSpPr>
          <p:nvPr/>
        </p:nvSpPr>
        <p:spPr bwMode="auto">
          <a:xfrm>
            <a:off x="3844925" y="2501900"/>
            <a:ext cx="1535113" cy="830997"/>
          </a:xfrm>
          <a:prstGeom prst="rect">
            <a:avLst/>
          </a:prstGeom>
          <a:noFill/>
          <a:ln w="9525">
            <a:noFill/>
            <a:miter lim="800000"/>
            <a:headEnd/>
            <a:tailEnd/>
          </a:ln>
          <a:effectLst/>
        </p:spPr>
        <p:txBody>
          <a:bodyPr>
            <a:spAutoFit/>
          </a:bodyPr>
          <a:lstStyle/>
          <a:p>
            <a:pPr algn="ctr" eaLnBrk="1" hangingPunct="1"/>
            <a:r>
              <a:rPr lang="en-US" altLang="zh-CN" sz="2400" b="1" dirty="0" smtClean="0">
                <a:solidFill>
                  <a:srgbClr val="FEFEFE"/>
                </a:solidFill>
                <a:latin typeface="Arial" pitchFamily="34" charset="0"/>
                <a:ea typeface="宋体" pitchFamily="2" charset="-122"/>
                <a:cs typeface="Arial" pitchFamily="34" charset="0"/>
              </a:rPr>
              <a:t>Android</a:t>
            </a:r>
          </a:p>
          <a:p>
            <a:pPr algn="ctr" eaLnBrk="1" hangingPunct="1"/>
            <a:r>
              <a:rPr lang="en-US" altLang="zh-CN" sz="2400" b="1" dirty="0" smtClean="0">
                <a:solidFill>
                  <a:srgbClr val="FEFEFE"/>
                </a:solidFill>
                <a:latin typeface="Arial" pitchFamily="34" charset="0"/>
                <a:cs typeface="Arial" pitchFamily="34" charset="0"/>
              </a:rPr>
              <a:t>Linux</a:t>
            </a:r>
            <a:endParaRPr lang="en-US" altLang="zh-CN" sz="2400" b="1" dirty="0">
              <a:solidFill>
                <a:srgbClr val="FEFEFE"/>
              </a:solidFill>
              <a:latin typeface="Arial" pitchFamily="34" charset="0"/>
              <a:ea typeface="宋体" pitchFamily="2" charset="-122"/>
              <a:cs typeface="Arial" pitchFamily="34" charset="0"/>
            </a:endParaRPr>
          </a:p>
        </p:txBody>
      </p:sp>
      <p:sp>
        <p:nvSpPr>
          <p:cNvPr id="124957" name="Rectangle 29"/>
          <p:cNvSpPr>
            <a:spLocks noChangeArrowheads="1"/>
          </p:cNvSpPr>
          <p:nvPr/>
        </p:nvSpPr>
        <p:spPr bwMode="auto">
          <a:xfrm>
            <a:off x="6183313" y="2501900"/>
            <a:ext cx="1533525" cy="1569660"/>
          </a:xfrm>
          <a:prstGeom prst="rect">
            <a:avLst/>
          </a:prstGeom>
          <a:noFill/>
          <a:ln w="9525">
            <a:noFill/>
            <a:miter lim="800000"/>
            <a:headEnd/>
            <a:tailEnd/>
          </a:ln>
          <a:effectLst/>
        </p:spPr>
        <p:txBody>
          <a:bodyPr>
            <a:spAutoFit/>
          </a:bodyPr>
          <a:lstStyle/>
          <a:p>
            <a:pPr algn="ctr" eaLnBrk="1" hangingPunct="1"/>
            <a:r>
              <a:rPr lang="en-US" altLang="zh-CN" sz="2400" b="1" dirty="0" err="1" smtClean="0">
                <a:solidFill>
                  <a:srgbClr val="FEFEFE"/>
                </a:solidFill>
                <a:latin typeface="Arial" pitchFamily="34" charset="0"/>
                <a:ea typeface="宋体" pitchFamily="2" charset="-122"/>
                <a:cs typeface="Arial" pitchFamily="34" charset="0"/>
              </a:rPr>
              <a:t>iOS</a:t>
            </a:r>
            <a:endParaRPr lang="en-US" altLang="zh-CN" sz="2400" b="1" dirty="0" smtClean="0">
              <a:solidFill>
                <a:srgbClr val="FEFEFE"/>
              </a:solidFill>
              <a:latin typeface="Arial" pitchFamily="34" charset="0"/>
              <a:ea typeface="宋体" pitchFamily="2" charset="-122"/>
              <a:cs typeface="Arial" pitchFamily="34" charset="0"/>
            </a:endParaRPr>
          </a:p>
          <a:p>
            <a:pPr algn="ctr" eaLnBrk="1" hangingPunct="1"/>
            <a:r>
              <a:rPr lang="en-US" altLang="zh-CN" sz="2400" b="1" dirty="0" smtClean="0">
                <a:solidFill>
                  <a:srgbClr val="FEFEFE"/>
                </a:solidFill>
                <a:latin typeface="Arial" pitchFamily="34" charset="0"/>
                <a:cs typeface="Arial" pitchFamily="34" charset="0"/>
              </a:rPr>
              <a:t>Mac</a:t>
            </a:r>
          </a:p>
          <a:p>
            <a:pPr algn="ctr" eaLnBrk="1" hangingPunct="1"/>
            <a:r>
              <a:rPr lang="en-US" altLang="zh-CN" sz="2400" b="1" dirty="0" smtClean="0">
                <a:solidFill>
                  <a:srgbClr val="FEFEFE"/>
                </a:solidFill>
                <a:latin typeface="Arial" pitchFamily="34" charset="0"/>
                <a:cs typeface="Arial" pitchFamily="34" charset="0"/>
              </a:rPr>
              <a:t>Unix</a:t>
            </a:r>
          </a:p>
          <a:p>
            <a:pPr algn="ctr" eaLnBrk="1" hangingPunct="1"/>
            <a:endParaRPr lang="en-US" altLang="zh-CN" sz="2400" b="1" dirty="0">
              <a:solidFill>
                <a:srgbClr val="FEFEFE"/>
              </a:solidFill>
              <a:latin typeface="Arial" pitchFamily="34" charset="0"/>
              <a:ea typeface="宋体" pitchFamily="2" charset="-122"/>
              <a:cs typeface="Arial" pitchFamily="34" charset="0"/>
            </a:endParaRPr>
          </a:p>
        </p:txBody>
      </p:sp>
      <p:sp>
        <p:nvSpPr>
          <p:cNvPr id="124958" name="Rectangle 30"/>
          <p:cNvSpPr>
            <a:spLocks noChangeArrowheads="1"/>
          </p:cNvSpPr>
          <p:nvPr/>
        </p:nvSpPr>
        <p:spPr bwMode="auto">
          <a:xfrm>
            <a:off x="3844925" y="5088809"/>
            <a:ext cx="1535114" cy="904863"/>
          </a:xfrm>
          <a:prstGeom prst="rect">
            <a:avLst/>
          </a:prstGeom>
          <a:noFill/>
          <a:ln w="9525">
            <a:noFill/>
            <a:miter lim="800000"/>
            <a:headEnd/>
            <a:tailEnd/>
          </a:ln>
          <a:effectLst/>
        </p:spPr>
        <p:txBody>
          <a:bodyPr wrap="square">
            <a:spAutoFit/>
          </a:bodyPr>
          <a:lstStyle/>
          <a:p>
            <a:pPr algn="ctr" eaLnBrk="1" hangingPunct="1">
              <a:lnSpc>
                <a:spcPct val="120000"/>
              </a:lnSpc>
            </a:pPr>
            <a:r>
              <a:rPr lang="en-US" altLang="zh-CN" sz="2200" b="1" i="1" dirty="0" smtClean="0">
                <a:solidFill>
                  <a:srgbClr val="080808"/>
                </a:solidFill>
                <a:latin typeface="Arial Black" pitchFamily="34" charset="0"/>
                <a:ea typeface="宋体" pitchFamily="2" charset="-122"/>
                <a:cs typeface="Arial" pitchFamily="34" charset="0"/>
              </a:rPr>
              <a:t>C </a:t>
            </a:r>
            <a:r>
              <a:rPr lang="zh-CN" altLang="en-US" sz="2200" b="1" i="1" dirty="0" smtClean="0">
                <a:solidFill>
                  <a:srgbClr val="080808"/>
                </a:solidFill>
                <a:latin typeface="Arial Black" pitchFamily="34" charset="0"/>
                <a:ea typeface="宋体" pitchFamily="2" charset="-122"/>
                <a:cs typeface="Arial" pitchFamily="34" charset="0"/>
              </a:rPr>
              <a:t>语言</a:t>
            </a:r>
            <a:endParaRPr lang="en-US" altLang="zh-CN" sz="2200" b="1" i="1" dirty="0" smtClean="0">
              <a:solidFill>
                <a:srgbClr val="080808"/>
              </a:solidFill>
              <a:latin typeface="Arial Black" pitchFamily="34" charset="0"/>
              <a:ea typeface="宋体" pitchFamily="2" charset="-122"/>
              <a:cs typeface="Arial" pitchFamily="34" charset="0"/>
            </a:endParaRPr>
          </a:p>
          <a:p>
            <a:pPr algn="ctr" eaLnBrk="1" hangingPunct="1">
              <a:lnSpc>
                <a:spcPct val="120000"/>
              </a:lnSpc>
            </a:pPr>
            <a:endParaRPr lang="en-US" altLang="zh-CN" sz="2200" b="1" i="1" dirty="0">
              <a:solidFill>
                <a:srgbClr val="080808"/>
              </a:solidFill>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347299100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页脚占位符 3"/>
          <p:cNvSpPr>
            <a:spLocks noGrp="1"/>
          </p:cNvSpPr>
          <p:nvPr>
            <p:ph type="ftr" sz="quarter" idx="12"/>
          </p:nvPr>
        </p:nvSpPr>
        <p:spPr/>
        <p:txBody>
          <a:bodyPr/>
          <a:lstStyle/>
          <a:p>
            <a:r>
              <a:rPr lang="en-US" altLang="zh-CN" dirty="0" smtClean="0"/>
              <a:t>www.itcast.cn</a:t>
            </a:r>
            <a:endParaRPr lang="en-US" altLang="zh-CN" dirty="0"/>
          </a:p>
        </p:txBody>
      </p:sp>
      <p:sp>
        <p:nvSpPr>
          <p:cNvPr id="124930" name="Rectangle 2"/>
          <p:cNvSpPr>
            <a:spLocks noGrp="1" noChangeArrowheads="1"/>
          </p:cNvSpPr>
          <p:nvPr>
            <p:ph type="title" idx="4294967295"/>
          </p:nvPr>
        </p:nvSpPr>
        <p:spPr>
          <a:noFill/>
          <a:ln/>
        </p:spPr>
        <p:txBody>
          <a:bodyPr/>
          <a:lstStyle/>
          <a:p>
            <a:r>
              <a:rPr lang="en-US" altLang="zh-CN" dirty="0" smtClean="0">
                <a:ea typeface="宋体" pitchFamily="2" charset="-122"/>
              </a:rPr>
              <a:t>2.4</a:t>
            </a:r>
            <a:r>
              <a:rPr lang="zh-CN" altLang="en-US" dirty="0" smtClean="0">
                <a:ea typeface="宋体" pitchFamily="2" charset="-122"/>
              </a:rPr>
              <a:t>跨平台执行</a:t>
            </a:r>
            <a:r>
              <a:rPr lang="en-US" altLang="zh-CN" dirty="0" smtClean="0">
                <a:ea typeface="宋体" pitchFamily="2" charset="-122"/>
              </a:rPr>
              <a:t>C</a:t>
            </a:r>
            <a:r>
              <a:rPr lang="zh-CN" altLang="en-US" dirty="0" smtClean="0">
                <a:ea typeface="宋体" pitchFamily="2" charset="-122"/>
              </a:rPr>
              <a:t>语言命令行</a:t>
            </a:r>
            <a:endParaRPr lang="en-US" altLang="zh-CN" dirty="0">
              <a:ea typeface="宋体" pitchFamily="2" charset="-122"/>
            </a:endParaRPr>
          </a:p>
        </p:txBody>
      </p:sp>
      <p:sp>
        <p:nvSpPr>
          <p:cNvPr id="124931" name="Freeform 3"/>
          <p:cNvSpPr>
            <a:spLocks/>
          </p:cNvSpPr>
          <p:nvPr/>
        </p:nvSpPr>
        <p:spPr bwMode="gray">
          <a:xfrm>
            <a:off x="996950" y="2794000"/>
            <a:ext cx="7373938" cy="2676525"/>
          </a:xfrm>
          <a:custGeom>
            <a:avLst/>
            <a:gdLst/>
            <a:ahLst/>
            <a:cxnLst>
              <a:cxn ang="0">
                <a:pos x="1422" y="3"/>
              </a:cxn>
              <a:cxn ang="0">
                <a:pos x="192" y="705"/>
              </a:cxn>
              <a:cxn ang="0">
                <a:pos x="1096" y="1292"/>
              </a:cxn>
              <a:cxn ang="0">
                <a:pos x="2388" y="1428"/>
              </a:cxn>
              <a:cxn ang="0">
                <a:pos x="3672" y="1275"/>
              </a:cxn>
              <a:cxn ang="0">
                <a:pos x="4524" y="705"/>
              </a:cxn>
              <a:cxn ang="0">
                <a:pos x="3294" y="27"/>
              </a:cxn>
              <a:cxn ang="0">
                <a:pos x="4704" y="717"/>
              </a:cxn>
              <a:cxn ang="0">
                <a:pos x="3798" y="1488"/>
              </a:cxn>
              <a:cxn ang="0">
                <a:pos x="2412" y="1683"/>
              </a:cxn>
              <a:cxn ang="0">
                <a:pos x="972" y="1506"/>
              </a:cxn>
              <a:cxn ang="0">
                <a:pos x="24" y="723"/>
              </a:cxn>
              <a:cxn ang="0">
                <a:pos x="1422" y="3"/>
              </a:cxn>
            </a:cxnLst>
            <a:rect l="0" t="0" r="r" b="b"/>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rgbClr val="080808"/>
              </a:gs>
              <a:gs pos="100000">
                <a:srgbClr val="080808">
                  <a:gamma/>
                  <a:tint val="19216"/>
                  <a:invGamma/>
                </a:srgbClr>
              </a:gs>
            </a:gsLst>
            <a:lin ang="5400000" scaled="1"/>
          </a:gradFill>
          <a:ln w="9525" cap="flat" cmpd="sng">
            <a:noFill/>
            <a:prstDash val="solid"/>
            <a:round/>
            <a:headEnd/>
            <a:tailEnd/>
          </a:ln>
          <a:effectLst/>
          <a:scene3d>
            <a:camera prst="legacyObliqueBottom">
              <a:rot lat="21299999" lon="0" rev="0"/>
            </a:camera>
            <a:lightRig rig="legacyFlat3" dir="b"/>
          </a:scene3d>
          <a:sp3d extrusionH="100000" prstMaterial="legacyMatte">
            <a:bevelT w="13500" h="13500" prst="angle"/>
            <a:bevelB w="13500" h="13500" prst="angle"/>
            <a:extrusionClr>
              <a:srgbClr val="080808"/>
            </a:extrusionClr>
          </a:sp3d>
        </p:spPr>
        <p:txBody>
          <a:bodyPr wrap="none" anchor="ctr">
            <a:flatTx/>
          </a:bodyPr>
          <a:lstStyle/>
          <a:p>
            <a:endParaRPr lang="zh-CN" altLang="en-US"/>
          </a:p>
        </p:txBody>
      </p:sp>
      <p:sp>
        <p:nvSpPr>
          <p:cNvPr id="124932" name="AutoShape 4"/>
          <p:cNvSpPr>
            <a:spLocks noChangeArrowheads="1"/>
          </p:cNvSpPr>
          <p:nvPr/>
        </p:nvSpPr>
        <p:spPr bwMode="ltGray">
          <a:xfrm>
            <a:off x="769938" y="1371600"/>
            <a:ext cx="7823200" cy="692150"/>
          </a:xfrm>
          <a:prstGeom prst="roundRect">
            <a:avLst>
              <a:gd name="adj" fmla="val 50000"/>
            </a:avLst>
          </a:prstGeom>
          <a:solidFill>
            <a:schemeClr val="accent2"/>
          </a:solidFill>
          <a:ln w="28575" algn="ctr">
            <a:solidFill>
              <a:srgbClr val="FEFEFE"/>
            </a:solidFill>
            <a:round/>
            <a:headEnd/>
            <a:tailEnd/>
          </a:ln>
          <a:effectLst>
            <a:outerShdw dist="35921" dir="2700000" algn="ctr" rotWithShape="0">
              <a:srgbClr val="B2B2B2"/>
            </a:outerShdw>
          </a:effectLst>
        </p:spPr>
        <p:txBody>
          <a:bodyPr wrap="none" anchor="ctr"/>
          <a:lstStyle/>
          <a:p>
            <a:endParaRPr lang="zh-CN" altLang="en-US"/>
          </a:p>
        </p:txBody>
      </p:sp>
      <p:sp>
        <p:nvSpPr>
          <p:cNvPr id="124933" name="Rectangle 5"/>
          <p:cNvSpPr>
            <a:spLocks noChangeArrowheads="1"/>
          </p:cNvSpPr>
          <p:nvPr/>
        </p:nvSpPr>
        <p:spPr bwMode="gray">
          <a:xfrm>
            <a:off x="1216025" y="2282825"/>
            <a:ext cx="2208213" cy="1582738"/>
          </a:xfrm>
          <a:prstGeom prst="rect">
            <a:avLst/>
          </a:prstGeom>
          <a:solidFill>
            <a:schemeClr val="hlink"/>
          </a:solidFill>
          <a:ln w="9525" algn="ctr">
            <a:noFill/>
            <a:miter lim="800000"/>
            <a:headEnd/>
            <a:tailEnd/>
          </a:ln>
          <a:effectLst/>
          <a:scene3d>
            <a:camera prst="legacyPerspectiveBottomRight"/>
            <a:lightRig rig="legacyFlat3" dir="r"/>
          </a:scene3d>
          <a:sp3d extrusionH="121893000" prstMaterial="legacyMetal">
            <a:bevelT w="13500" h="13500" prst="angle"/>
            <a:bevelB w="13500" h="13500" prst="angle"/>
            <a:extrusionClr>
              <a:schemeClr val="hlink"/>
            </a:extrusionClr>
          </a:sp3d>
        </p:spPr>
        <p:txBody>
          <a:bodyPr wrap="none" anchor="ctr">
            <a:flatTx/>
          </a:bodyPr>
          <a:lstStyle/>
          <a:p>
            <a:endParaRPr lang="zh-CN" altLang="en-US"/>
          </a:p>
        </p:txBody>
      </p:sp>
      <p:sp>
        <p:nvSpPr>
          <p:cNvPr id="124934" name="Rectangle 6"/>
          <p:cNvSpPr>
            <a:spLocks noChangeArrowheads="1"/>
          </p:cNvSpPr>
          <p:nvPr/>
        </p:nvSpPr>
        <p:spPr bwMode="gray">
          <a:xfrm>
            <a:off x="5854700" y="2282825"/>
            <a:ext cx="2206625" cy="1582738"/>
          </a:xfrm>
          <a:prstGeom prst="rect">
            <a:avLst/>
          </a:prstGeom>
          <a:solidFill>
            <a:srgbClr val="BBC557"/>
          </a:solidFill>
          <a:ln w="9525" algn="ctr">
            <a:noFill/>
            <a:miter lim="800000"/>
            <a:headEnd/>
            <a:tailEnd/>
          </a:ln>
          <a:effectLst/>
          <a:scene3d>
            <a:camera prst="legacyPerspectiveBottomLeft"/>
            <a:lightRig rig="legacyFlat3" dir="r"/>
          </a:scene3d>
          <a:sp3d extrusionH="121893000" prstMaterial="legacyMetal">
            <a:bevelT w="13500" h="13500" prst="angle"/>
            <a:bevelB w="13500" h="13500" prst="angle"/>
            <a:extrusionClr>
              <a:srgbClr val="BBC557"/>
            </a:extrusionClr>
          </a:sp3d>
        </p:spPr>
        <p:txBody>
          <a:bodyPr wrap="none" anchor="ctr">
            <a:flatTx/>
          </a:bodyPr>
          <a:lstStyle/>
          <a:p>
            <a:endParaRPr lang="zh-CN" altLang="en-US"/>
          </a:p>
        </p:txBody>
      </p:sp>
      <p:sp>
        <p:nvSpPr>
          <p:cNvPr id="124935" name="Rectangle 7"/>
          <p:cNvSpPr>
            <a:spLocks noChangeArrowheads="1"/>
          </p:cNvSpPr>
          <p:nvPr/>
        </p:nvSpPr>
        <p:spPr bwMode="gray">
          <a:xfrm>
            <a:off x="3535363" y="2282825"/>
            <a:ext cx="2208212" cy="1582738"/>
          </a:xfrm>
          <a:prstGeom prst="rect">
            <a:avLst/>
          </a:prstGeom>
          <a:solidFill>
            <a:schemeClr val="accent1"/>
          </a:solidFill>
          <a:ln w="9525" algn="ctr">
            <a:noFill/>
            <a:miter lim="800000"/>
            <a:headEnd/>
            <a:tailEnd/>
          </a:ln>
          <a:effectLst/>
          <a:scene3d>
            <a:camera prst="legacyPerspectiveBottom"/>
            <a:lightRig rig="legacyFlat3" dir="r"/>
          </a:scene3d>
          <a:sp3d extrusionH="1218930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24936" name="AutoShape 8"/>
          <p:cNvSpPr>
            <a:spLocks noChangeArrowheads="1"/>
          </p:cNvSpPr>
          <p:nvPr/>
        </p:nvSpPr>
        <p:spPr bwMode="ltGray">
          <a:xfrm>
            <a:off x="1347788" y="2393950"/>
            <a:ext cx="1947862" cy="1368425"/>
          </a:xfrm>
          <a:prstGeom prst="bevel">
            <a:avLst>
              <a:gd name="adj" fmla="val 1648"/>
            </a:avLst>
          </a:prstGeom>
          <a:solidFill>
            <a:schemeClr val="hlink"/>
          </a:solidFill>
          <a:ln w="9525">
            <a:noFill/>
            <a:miter lim="800000"/>
            <a:headEnd/>
            <a:tailEnd/>
          </a:ln>
          <a:effectLst/>
        </p:spPr>
        <p:txBody>
          <a:bodyPr wrap="none" anchor="ctr"/>
          <a:lstStyle/>
          <a:p>
            <a:endParaRPr lang="zh-CN" altLang="en-US"/>
          </a:p>
        </p:txBody>
      </p:sp>
      <p:sp>
        <p:nvSpPr>
          <p:cNvPr id="124937" name="AutoShape 9"/>
          <p:cNvSpPr>
            <a:spLocks noChangeArrowheads="1"/>
          </p:cNvSpPr>
          <p:nvPr/>
        </p:nvSpPr>
        <p:spPr bwMode="ltGray">
          <a:xfrm>
            <a:off x="3657600" y="2386013"/>
            <a:ext cx="1966913" cy="1384300"/>
          </a:xfrm>
          <a:prstGeom prst="bevel">
            <a:avLst>
              <a:gd name="adj" fmla="val 1648"/>
            </a:avLst>
          </a:prstGeom>
          <a:solidFill>
            <a:schemeClr val="accent1"/>
          </a:solidFill>
          <a:ln w="9525">
            <a:noFill/>
            <a:miter lim="800000"/>
            <a:headEnd/>
            <a:tailEnd/>
          </a:ln>
          <a:effectLst/>
        </p:spPr>
        <p:txBody>
          <a:bodyPr wrap="none" anchor="ctr"/>
          <a:lstStyle/>
          <a:p>
            <a:endParaRPr lang="zh-CN" altLang="en-US"/>
          </a:p>
        </p:txBody>
      </p:sp>
      <p:sp>
        <p:nvSpPr>
          <p:cNvPr id="124938" name="AutoShape 10"/>
          <p:cNvSpPr>
            <a:spLocks noChangeArrowheads="1"/>
          </p:cNvSpPr>
          <p:nvPr/>
        </p:nvSpPr>
        <p:spPr bwMode="ltGray">
          <a:xfrm>
            <a:off x="5986463" y="2393950"/>
            <a:ext cx="1947862" cy="1368425"/>
          </a:xfrm>
          <a:prstGeom prst="bevel">
            <a:avLst>
              <a:gd name="adj" fmla="val 1648"/>
            </a:avLst>
          </a:prstGeom>
          <a:solidFill>
            <a:srgbClr val="BBC557"/>
          </a:solidFill>
          <a:ln w="9525">
            <a:noFill/>
            <a:miter lim="800000"/>
            <a:headEnd/>
            <a:tailEnd/>
          </a:ln>
          <a:effectLst/>
        </p:spPr>
        <p:txBody>
          <a:bodyPr wrap="none" anchor="ctr"/>
          <a:lstStyle/>
          <a:p>
            <a:endParaRPr lang="zh-CN" altLang="en-US"/>
          </a:p>
        </p:txBody>
      </p:sp>
      <p:grpSp>
        <p:nvGrpSpPr>
          <p:cNvPr id="124939" name="Group 11"/>
          <p:cNvGrpSpPr>
            <a:grpSpLocks/>
          </p:cNvGrpSpPr>
          <p:nvPr/>
        </p:nvGrpSpPr>
        <p:grpSpPr bwMode="auto">
          <a:xfrm>
            <a:off x="3652838" y="4340225"/>
            <a:ext cx="2020887" cy="1958975"/>
            <a:chOff x="2457" y="2000"/>
            <a:chExt cx="901" cy="888"/>
          </a:xfrm>
        </p:grpSpPr>
        <p:pic>
          <p:nvPicPr>
            <p:cNvPr id="124940" name="Picture 12" descr="circuler_1"/>
            <p:cNvPicPr>
              <a:picLocks noChangeAspect="1" noChangeArrowheads="1"/>
            </p:cNvPicPr>
            <p:nvPr/>
          </p:nvPicPr>
          <p:blipFill>
            <a:blip r:embed="rId2"/>
            <a:srcRect/>
            <a:stretch>
              <a:fillRect/>
            </a:stretch>
          </p:blipFill>
          <p:spPr bwMode="ltGray">
            <a:xfrm>
              <a:off x="2457" y="2000"/>
              <a:ext cx="901" cy="886"/>
            </a:xfrm>
            <a:prstGeom prst="rect">
              <a:avLst/>
            </a:prstGeom>
            <a:noFill/>
          </p:spPr>
        </p:pic>
        <p:sp>
          <p:nvSpPr>
            <p:cNvPr id="124941" name="Oval 1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endParaRPr lang="zh-CN" altLang="en-US"/>
            </a:p>
          </p:txBody>
        </p:sp>
        <p:sp>
          <p:nvSpPr>
            <p:cNvPr id="124942" name="Freeform 14"/>
            <p:cNvSpPr>
              <a:spLocks/>
            </p:cNvSpPr>
            <p:nvPr/>
          </p:nvSpPr>
          <p:spPr bwMode="ltGray">
            <a:xfrm>
              <a:off x="2550" y="2018"/>
              <a:ext cx="703" cy="30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DDDDDD"/>
                </a:gs>
              </a:gsLst>
              <a:lin ang="5400000" scaled="1"/>
            </a:gradFill>
            <a:ln w="0">
              <a:noFill/>
              <a:prstDash val="solid"/>
              <a:round/>
              <a:headEnd/>
              <a:tailEnd/>
            </a:ln>
          </p:spPr>
          <p:txBody>
            <a:bodyPr/>
            <a:lstStyle/>
            <a:p>
              <a:endParaRPr lang="zh-CN" altLang="en-US"/>
            </a:p>
          </p:txBody>
        </p:sp>
        <p:grpSp>
          <p:nvGrpSpPr>
            <p:cNvPr id="124943" name="Group 15"/>
            <p:cNvGrpSpPr>
              <a:grpSpLocks/>
            </p:cNvGrpSpPr>
            <p:nvPr/>
          </p:nvGrpSpPr>
          <p:grpSpPr bwMode="auto">
            <a:xfrm rot="-1297425" flipH="1" flipV="1">
              <a:off x="2525" y="2693"/>
              <a:ext cx="781" cy="188"/>
              <a:chOff x="2532" y="1051"/>
              <a:chExt cx="893" cy="246"/>
            </a:xfrm>
          </p:grpSpPr>
          <p:grpSp>
            <p:nvGrpSpPr>
              <p:cNvPr id="124944" name="Group 16"/>
              <p:cNvGrpSpPr>
                <a:grpSpLocks/>
              </p:cNvGrpSpPr>
              <p:nvPr/>
            </p:nvGrpSpPr>
            <p:grpSpPr bwMode="auto">
              <a:xfrm>
                <a:off x="2532" y="1051"/>
                <a:ext cx="743" cy="185"/>
                <a:chOff x="1565" y="2568"/>
                <a:chExt cx="1118" cy="279"/>
              </a:xfrm>
            </p:grpSpPr>
            <p:sp>
              <p:nvSpPr>
                <p:cNvPr id="124945" name="AutoShape 17"/>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46" name="AutoShape 18"/>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47" name="AutoShape 19"/>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48" name="AutoShape 20"/>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nvGrpSpPr>
              <p:cNvPr id="124949" name="Group 21"/>
              <p:cNvGrpSpPr>
                <a:grpSpLocks/>
              </p:cNvGrpSpPr>
              <p:nvPr/>
            </p:nvGrpSpPr>
            <p:grpSpPr bwMode="auto">
              <a:xfrm rot="1353540">
                <a:off x="2682" y="1111"/>
                <a:ext cx="743" cy="186"/>
                <a:chOff x="1565" y="2568"/>
                <a:chExt cx="1118" cy="279"/>
              </a:xfrm>
            </p:grpSpPr>
            <p:sp>
              <p:nvSpPr>
                <p:cNvPr id="124950" name="AutoShape 22"/>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51" name="AutoShape 23"/>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52" name="AutoShape 24"/>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24953" name="AutoShape 25"/>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grpSp>
      <p:sp>
        <p:nvSpPr>
          <p:cNvPr id="124954" name="Text Box 26"/>
          <p:cNvSpPr txBox="1">
            <a:spLocks noChangeArrowheads="1"/>
          </p:cNvSpPr>
          <p:nvPr/>
        </p:nvSpPr>
        <p:spPr bwMode="auto">
          <a:xfrm>
            <a:off x="1143000" y="1406525"/>
            <a:ext cx="7085013" cy="369332"/>
          </a:xfrm>
          <a:prstGeom prst="rect">
            <a:avLst/>
          </a:prstGeom>
          <a:noFill/>
          <a:ln w="9525">
            <a:noFill/>
            <a:miter lim="800000"/>
            <a:headEnd/>
            <a:tailEnd/>
          </a:ln>
          <a:effectLst/>
        </p:spPr>
        <p:txBody>
          <a:bodyPr>
            <a:spAutoFit/>
          </a:bodyPr>
          <a:lstStyle/>
          <a:p>
            <a:pPr algn="ctr" eaLnBrk="1" hangingPunct="1"/>
            <a:r>
              <a:rPr lang="en-US" altLang="zh-CN" b="1" dirty="0" smtClean="0">
                <a:solidFill>
                  <a:srgbClr val="FEFEFE"/>
                </a:solidFill>
                <a:latin typeface="Arial" pitchFamily="34" charset="0"/>
                <a:ea typeface="宋体" pitchFamily="2" charset="-122"/>
                <a:cs typeface="Arial" pitchFamily="34" charset="0"/>
              </a:rPr>
              <a:t>C</a:t>
            </a:r>
            <a:r>
              <a:rPr lang="zh-CN" altLang="en-US" b="1" dirty="0" smtClean="0">
                <a:solidFill>
                  <a:srgbClr val="FEFEFE"/>
                </a:solidFill>
                <a:latin typeface="Arial" pitchFamily="34" charset="0"/>
                <a:ea typeface="宋体" pitchFamily="2" charset="-122"/>
                <a:cs typeface="Arial" pitchFamily="34" charset="0"/>
              </a:rPr>
              <a:t>语言可以</a:t>
            </a:r>
            <a:r>
              <a:rPr lang="en-US" altLang="zh-CN" b="1" dirty="0" smtClean="0">
                <a:solidFill>
                  <a:srgbClr val="FEFEFE"/>
                </a:solidFill>
                <a:latin typeface="Arial" pitchFamily="34" charset="0"/>
                <a:ea typeface="宋体" pitchFamily="2" charset="-122"/>
                <a:cs typeface="Arial" pitchFamily="34" charset="0"/>
              </a:rPr>
              <a:t>Run </a:t>
            </a:r>
            <a:r>
              <a:rPr lang="en-US" altLang="zh-CN" b="1" dirty="0" err="1" smtClean="0">
                <a:solidFill>
                  <a:srgbClr val="FEFEFE"/>
                </a:solidFill>
                <a:latin typeface="Arial" pitchFamily="34" charset="0"/>
                <a:ea typeface="宋体" pitchFamily="2" charset="-122"/>
                <a:cs typeface="Arial" pitchFamily="34" charset="0"/>
              </a:rPr>
              <a:t>EveryWhere</a:t>
            </a:r>
            <a:r>
              <a:rPr lang="zh-CN" altLang="en-US" b="1" dirty="0" smtClean="0">
                <a:solidFill>
                  <a:srgbClr val="FEFEFE"/>
                </a:solidFill>
                <a:latin typeface="Arial" pitchFamily="34" charset="0"/>
                <a:ea typeface="宋体" pitchFamily="2" charset="-122"/>
                <a:cs typeface="Arial" pitchFamily="34" charset="0"/>
              </a:rPr>
              <a:t>，调用各大平台命令行</a:t>
            </a:r>
            <a:endParaRPr lang="en-US" altLang="zh-CN" b="1" dirty="0">
              <a:solidFill>
                <a:srgbClr val="FEFEFE"/>
              </a:solidFill>
              <a:latin typeface="Arial" pitchFamily="34" charset="0"/>
              <a:ea typeface="宋体" pitchFamily="2" charset="-122"/>
              <a:cs typeface="Arial" pitchFamily="34" charset="0"/>
            </a:endParaRPr>
          </a:p>
        </p:txBody>
      </p:sp>
      <p:sp>
        <p:nvSpPr>
          <p:cNvPr id="124955" name="Rectangle 27"/>
          <p:cNvSpPr>
            <a:spLocks noChangeArrowheads="1"/>
          </p:cNvSpPr>
          <p:nvPr/>
        </p:nvSpPr>
        <p:spPr bwMode="auto">
          <a:xfrm>
            <a:off x="1535113" y="2501900"/>
            <a:ext cx="1533525" cy="830997"/>
          </a:xfrm>
          <a:prstGeom prst="rect">
            <a:avLst/>
          </a:prstGeom>
          <a:noFill/>
          <a:ln w="9525">
            <a:noFill/>
            <a:miter lim="800000"/>
            <a:headEnd/>
            <a:tailEnd/>
          </a:ln>
          <a:effectLst/>
        </p:spPr>
        <p:txBody>
          <a:bodyPr>
            <a:spAutoFit/>
          </a:bodyPr>
          <a:lstStyle/>
          <a:p>
            <a:pPr algn="ctr" eaLnBrk="1" hangingPunct="1"/>
            <a:r>
              <a:rPr lang="en-US" altLang="zh-CN" sz="2400" b="1" dirty="0" smtClean="0">
                <a:solidFill>
                  <a:srgbClr val="FEFEFE"/>
                </a:solidFill>
                <a:latin typeface="Arial" pitchFamily="34" charset="0"/>
                <a:ea typeface="宋体" pitchFamily="2" charset="-122"/>
                <a:cs typeface="Arial" pitchFamily="34" charset="0"/>
              </a:rPr>
              <a:t>Windows</a:t>
            </a:r>
          </a:p>
          <a:p>
            <a:pPr algn="ctr" eaLnBrk="1" hangingPunct="1"/>
            <a:endParaRPr lang="en-US" altLang="zh-CN" sz="2400" b="1" dirty="0">
              <a:solidFill>
                <a:srgbClr val="FEFEFE"/>
              </a:solidFill>
              <a:latin typeface="Arial" pitchFamily="34" charset="0"/>
              <a:ea typeface="宋体" pitchFamily="2" charset="-122"/>
              <a:cs typeface="Arial" pitchFamily="34" charset="0"/>
            </a:endParaRPr>
          </a:p>
        </p:txBody>
      </p:sp>
      <p:sp>
        <p:nvSpPr>
          <p:cNvPr id="124956" name="Rectangle 28"/>
          <p:cNvSpPr>
            <a:spLocks noChangeArrowheads="1"/>
          </p:cNvSpPr>
          <p:nvPr/>
        </p:nvSpPr>
        <p:spPr bwMode="auto">
          <a:xfrm>
            <a:off x="3844925" y="2501900"/>
            <a:ext cx="1535113" cy="830997"/>
          </a:xfrm>
          <a:prstGeom prst="rect">
            <a:avLst/>
          </a:prstGeom>
          <a:noFill/>
          <a:ln w="9525">
            <a:noFill/>
            <a:miter lim="800000"/>
            <a:headEnd/>
            <a:tailEnd/>
          </a:ln>
          <a:effectLst/>
        </p:spPr>
        <p:txBody>
          <a:bodyPr>
            <a:spAutoFit/>
          </a:bodyPr>
          <a:lstStyle/>
          <a:p>
            <a:pPr algn="ctr" eaLnBrk="1" hangingPunct="1"/>
            <a:r>
              <a:rPr lang="zh-CN" altLang="en-US" sz="2400" b="1" dirty="0">
                <a:solidFill>
                  <a:srgbClr val="FEFEFE"/>
                </a:solidFill>
                <a:latin typeface="Arial" pitchFamily="34" charset="0"/>
                <a:cs typeface="Arial" pitchFamily="34" charset="0"/>
              </a:rPr>
              <a:t> </a:t>
            </a:r>
            <a:r>
              <a:rPr lang="en-US" altLang="zh-CN" sz="2400" b="1" dirty="0" smtClean="0">
                <a:solidFill>
                  <a:srgbClr val="FEFEFE"/>
                </a:solidFill>
                <a:latin typeface="Arial" pitchFamily="34" charset="0"/>
                <a:cs typeface="Arial" pitchFamily="34" charset="0"/>
              </a:rPr>
              <a:t>Linux</a:t>
            </a:r>
          </a:p>
          <a:p>
            <a:pPr algn="ctr" eaLnBrk="1" hangingPunct="1"/>
            <a:r>
              <a:rPr lang="en-US" altLang="zh-CN" sz="2400" b="1" dirty="0">
                <a:solidFill>
                  <a:srgbClr val="FEFEFE"/>
                </a:solidFill>
                <a:latin typeface="Arial" pitchFamily="34" charset="0"/>
                <a:ea typeface="宋体" pitchFamily="2" charset="-122"/>
                <a:cs typeface="Arial" pitchFamily="34" charset="0"/>
              </a:rPr>
              <a:t>Unix</a:t>
            </a:r>
          </a:p>
        </p:txBody>
      </p:sp>
      <p:sp>
        <p:nvSpPr>
          <p:cNvPr id="124957" name="Rectangle 29"/>
          <p:cNvSpPr>
            <a:spLocks noChangeArrowheads="1"/>
          </p:cNvSpPr>
          <p:nvPr/>
        </p:nvSpPr>
        <p:spPr bwMode="auto">
          <a:xfrm>
            <a:off x="6183313" y="2501900"/>
            <a:ext cx="1533525" cy="1200329"/>
          </a:xfrm>
          <a:prstGeom prst="rect">
            <a:avLst/>
          </a:prstGeom>
          <a:noFill/>
          <a:ln w="9525">
            <a:noFill/>
            <a:miter lim="800000"/>
            <a:headEnd/>
            <a:tailEnd/>
          </a:ln>
          <a:effectLst/>
        </p:spPr>
        <p:txBody>
          <a:bodyPr>
            <a:spAutoFit/>
          </a:bodyPr>
          <a:lstStyle/>
          <a:p>
            <a:pPr algn="ctr" eaLnBrk="1" hangingPunct="1"/>
            <a:r>
              <a:rPr lang="en-US" altLang="zh-CN" sz="2400" b="1" dirty="0" smtClean="0">
                <a:solidFill>
                  <a:srgbClr val="FEFEFE"/>
                </a:solidFill>
                <a:latin typeface="Arial" pitchFamily="34" charset="0"/>
                <a:cs typeface="Arial" pitchFamily="34" charset="0"/>
              </a:rPr>
              <a:t>Mac</a:t>
            </a:r>
          </a:p>
          <a:p>
            <a:pPr algn="ctr" eaLnBrk="1" hangingPunct="1"/>
            <a:endParaRPr lang="en-US" altLang="zh-CN" sz="2400" b="1" dirty="0" smtClean="0">
              <a:solidFill>
                <a:srgbClr val="FEFEFE"/>
              </a:solidFill>
              <a:latin typeface="Arial" pitchFamily="34" charset="0"/>
              <a:cs typeface="Arial" pitchFamily="34" charset="0"/>
            </a:endParaRPr>
          </a:p>
          <a:p>
            <a:pPr algn="ctr" eaLnBrk="1" hangingPunct="1"/>
            <a:endParaRPr lang="en-US" altLang="zh-CN" sz="2400" b="1" dirty="0">
              <a:solidFill>
                <a:srgbClr val="FEFEFE"/>
              </a:solidFill>
              <a:latin typeface="Arial" pitchFamily="34" charset="0"/>
              <a:ea typeface="宋体" pitchFamily="2" charset="-122"/>
              <a:cs typeface="Arial" pitchFamily="34" charset="0"/>
            </a:endParaRPr>
          </a:p>
        </p:txBody>
      </p:sp>
      <p:sp>
        <p:nvSpPr>
          <p:cNvPr id="124958" name="Rectangle 30"/>
          <p:cNvSpPr>
            <a:spLocks noChangeArrowheads="1"/>
          </p:cNvSpPr>
          <p:nvPr/>
        </p:nvSpPr>
        <p:spPr bwMode="auto">
          <a:xfrm>
            <a:off x="3822700" y="4975225"/>
            <a:ext cx="1670050" cy="471347"/>
          </a:xfrm>
          <a:prstGeom prst="rect">
            <a:avLst/>
          </a:prstGeom>
          <a:noFill/>
          <a:ln w="9525">
            <a:noFill/>
            <a:miter lim="800000"/>
            <a:headEnd/>
            <a:tailEnd/>
          </a:ln>
          <a:effectLst/>
        </p:spPr>
        <p:txBody>
          <a:bodyPr>
            <a:spAutoFit/>
          </a:bodyPr>
          <a:lstStyle/>
          <a:p>
            <a:pPr algn="ctr" eaLnBrk="1" hangingPunct="1">
              <a:lnSpc>
                <a:spcPct val="120000"/>
              </a:lnSpc>
            </a:pPr>
            <a:r>
              <a:rPr lang="en-US" altLang="zh-CN" sz="2200" b="1" i="1" dirty="0" smtClean="0">
                <a:solidFill>
                  <a:srgbClr val="080808"/>
                </a:solidFill>
                <a:latin typeface="Arial Black" pitchFamily="34" charset="0"/>
                <a:ea typeface="宋体" pitchFamily="2" charset="-122"/>
                <a:cs typeface="Arial" pitchFamily="34" charset="0"/>
              </a:rPr>
              <a:t>C </a:t>
            </a:r>
            <a:r>
              <a:rPr lang="zh-CN" altLang="en-US" sz="2200" b="1" i="1" dirty="0" smtClean="0">
                <a:solidFill>
                  <a:srgbClr val="080808"/>
                </a:solidFill>
                <a:latin typeface="Arial Black" pitchFamily="34" charset="0"/>
                <a:ea typeface="宋体" pitchFamily="2" charset="-122"/>
                <a:cs typeface="Arial" pitchFamily="34" charset="0"/>
              </a:rPr>
              <a:t>语言</a:t>
            </a:r>
            <a:endParaRPr lang="en-US" altLang="zh-CN" sz="2200" b="1" i="1" dirty="0">
              <a:solidFill>
                <a:srgbClr val="080808"/>
              </a:solidFill>
              <a:latin typeface="Arial Black" pitchFamily="34" charset="0"/>
              <a:ea typeface="宋体" pitchFamily="2" charset="-122"/>
              <a:cs typeface="Arial" pitchFamily="34" charset="0"/>
            </a:endParaRPr>
          </a:p>
        </p:txBody>
      </p:sp>
    </p:spTree>
    <p:extLst>
      <p:ext uri="{BB962C8B-B14F-4D97-AF65-F5344CB8AC3E}">
        <p14:creationId xmlns:p14="http://schemas.microsoft.com/office/powerpoint/2010/main" val="41225862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5"/>
          <p:cNvSpPr>
            <a:spLocks noGrp="1"/>
          </p:cNvSpPr>
          <p:nvPr>
            <p:ph type="ftr" sz="quarter" idx="12"/>
          </p:nvPr>
        </p:nvSpPr>
        <p:spPr>
          <a:xfrm>
            <a:off x="6072198" y="6286520"/>
            <a:ext cx="2895600" cy="571480"/>
          </a:xfrm>
          <a:noFill/>
        </p:spPr>
        <p:txBody>
          <a:bodyPr/>
          <a:lstStyle/>
          <a:p>
            <a:r>
              <a:rPr lang="en-US" altLang="zh-CN" dirty="0" smtClean="0">
                <a:latin typeface="Arial" charset="0"/>
              </a:rPr>
              <a:t>www.itcast.cn</a:t>
            </a:r>
          </a:p>
        </p:txBody>
      </p:sp>
      <p:grpSp>
        <p:nvGrpSpPr>
          <p:cNvPr id="33795" name="Group 2"/>
          <p:cNvGrpSpPr>
            <a:grpSpLocks/>
          </p:cNvGrpSpPr>
          <p:nvPr/>
        </p:nvGrpSpPr>
        <p:grpSpPr bwMode="auto">
          <a:xfrm>
            <a:off x="1096963" y="3076575"/>
            <a:ext cx="1041400" cy="1052513"/>
            <a:chOff x="691" y="2077"/>
            <a:chExt cx="656" cy="663"/>
          </a:xfrm>
        </p:grpSpPr>
        <p:pic>
          <p:nvPicPr>
            <p:cNvPr id="33869" name="Picture 3" descr="circuler_1"/>
            <p:cNvPicPr>
              <a:picLocks noChangeAspect="1" noChangeArrowheads="1"/>
            </p:cNvPicPr>
            <p:nvPr/>
          </p:nvPicPr>
          <p:blipFill>
            <a:blip r:embed="rId2"/>
            <a:srcRect/>
            <a:stretch>
              <a:fillRect/>
            </a:stretch>
          </p:blipFill>
          <p:spPr bwMode="gray">
            <a:xfrm>
              <a:off x="691" y="2077"/>
              <a:ext cx="656" cy="662"/>
            </a:xfrm>
            <a:prstGeom prst="rect">
              <a:avLst/>
            </a:prstGeom>
            <a:noFill/>
            <a:ln w="9525">
              <a:noFill/>
              <a:miter lim="800000"/>
              <a:headEnd/>
              <a:tailEnd/>
            </a:ln>
          </p:spPr>
        </p:pic>
        <p:sp>
          <p:nvSpPr>
            <p:cNvPr id="115716" name="Oval 4"/>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w="9525" algn="ctr">
              <a:noFill/>
              <a:round/>
              <a:headEnd/>
              <a:tailEnd/>
            </a:ln>
            <a:effectLst/>
          </p:spPr>
          <p:txBody>
            <a:bodyPr wrap="none" anchor="ctr"/>
            <a:lstStyle/>
            <a:p>
              <a:pPr>
                <a:defRPr/>
              </a:pPr>
              <a:endParaRPr lang="zh-CN" altLang="en-US"/>
            </a:p>
          </p:txBody>
        </p:sp>
        <p:grpSp>
          <p:nvGrpSpPr>
            <p:cNvPr id="33871" name="Group 5"/>
            <p:cNvGrpSpPr>
              <a:grpSpLocks/>
            </p:cNvGrpSpPr>
            <p:nvPr/>
          </p:nvGrpSpPr>
          <p:grpSpPr bwMode="auto">
            <a:xfrm>
              <a:off x="737" y="2609"/>
              <a:ext cx="575" cy="110"/>
              <a:chOff x="3704" y="1872"/>
              <a:chExt cx="827" cy="156"/>
            </a:xfrm>
          </p:grpSpPr>
          <p:grpSp>
            <p:nvGrpSpPr>
              <p:cNvPr id="33872" name="Group 6"/>
              <p:cNvGrpSpPr>
                <a:grpSpLocks/>
              </p:cNvGrpSpPr>
              <p:nvPr/>
            </p:nvGrpSpPr>
            <p:grpSpPr bwMode="auto">
              <a:xfrm rot="-1297425" flipH="1" flipV="1">
                <a:off x="3850" y="1872"/>
                <a:ext cx="681" cy="150"/>
                <a:chOff x="1565" y="2568"/>
                <a:chExt cx="1118" cy="279"/>
              </a:xfrm>
            </p:grpSpPr>
            <p:sp>
              <p:nvSpPr>
                <p:cNvPr id="33878" name="AutoShape 7"/>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79" name="AutoShape 8"/>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80" name="AutoShape 9"/>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81" name="AutoShape 10"/>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33873" name="Group 11"/>
              <p:cNvGrpSpPr>
                <a:grpSpLocks/>
              </p:cNvGrpSpPr>
              <p:nvPr/>
            </p:nvGrpSpPr>
            <p:grpSpPr bwMode="auto">
              <a:xfrm rot="56115" flipH="1" flipV="1">
                <a:off x="3704" y="1878"/>
                <a:ext cx="681" cy="150"/>
                <a:chOff x="1565" y="2568"/>
                <a:chExt cx="1118" cy="279"/>
              </a:xfrm>
            </p:grpSpPr>
            <p:sp>
              <p:nvSpPr>
                <p:cNvPr id="33874" name="AutoShape 12"/>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75" name="AutoShape 13"/>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76" name="AutoShape 14"/>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77" name="AutoShape 15"/>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grpSp>
      <p:grpSp>
        <p:nvGrpSpPr>
          <p:cNvPr id="33796" name="Group 16"/>
          <p:cNvGrpSpPr>
            <a:grpSpLocks/>
          </p:cNvGrpSpPr>
          <p:nvPr/>
        </p:nvGrpSpPr>
        <p:grpSpPr bwMode="auto">
          <a:xfrm>
            <a:off x="3060700" y="3068638"/>
            <a:ext cx="1041400" cy="1052512"/>
            <a:chOff x="1928" y="2072"/>
            <a:chExt cx="656" cy="663"/>
          </a:xfrm>
        </p:grpSpPr>
        <p:pic>
          <p:nvPicPr>
            <p:cNvPr id="33856" name="Picture 17" descr="circuler_1"/>
            <p:cNvPicPr>
              <a:picLocks noChangeAspect="1" noChangeArrowheads="1"/>
            </p:cNvPicPr>
            <p:nvPr/>
          </p:nvPicPr>
          <p:blipFill>
            <a:blip r:embed="rId2"/>
            <a:srcRect/>
            <a:stretch>
              <a:fillRect/>
            </a:stretch>
          </p:blipFill>
          <p:spPr bwMode="gray">
            <a:xfrm>
              <a:off x="1928" y="2072"/>
              <a:ext cx="656" cy="662"/>
            </a:xfrm>
            <a:prstGeom prst="rect">
              <a:avLst/>
            </a:prstGeom>
            <a:noFill/>
            <a:ln w="9525">
              <a:noFill/>
              <a:miter lim="800000"/>
              <a:headEnd/>
              <a:tailEnd/>
            </a:ln>
          </p:spPr>
        </p:pic>
        <p:sp>
          <p:nvSpPr>
            <p:cNvPr id="115730" name="Oval 18"/>
            <p:cNvSpPr>
              <a:spLocks noChangeArrowheads="1"/>
            </p:cNvSpPr>
            <p:nvPr/>
          </p:nvSpPr>
          <p:spPr bwMode="gray">
            <a:xfrm>
              <a:off x="1928" y="2072"/>
              <a:ext cx="652" cy="663"/>
            </a:xfrm>
            <a:prstGeom prst="ellipse">
              <a:avLst/>
            </a:prstGeom>
            <a:gradFill rotWithShape="1">
              <a:gsLst>
                <a:gs pos="0">
                  <a:schemeClr val="accent2"/>
                </a:gs>
                <a:gs pos="50000">
                  <a:schemeClr val="accent2">
                    <a:gamma/>
                    <a:tint val="22353"/>
                    <a:invGamma/>
                  </a:schemeClr>
                </a:gs>
                <a:gs pos="100000">
                  <a:schemeClr val="accent2"/>
                </a:gs>
              </a:gsLst>
              <a:lin ang="5400000" scaled="1"/>
            </a:gradFill>
            <a:ln w="9525" algn="ctr">
              <a:noFill/>
              <a:round/>
              <a:headEnd/>
              <a:tailEnd/>
            </a:ln>
            <a:effectLst/>
          </p:spPr>
          <p:txBody>
            <a:bodyPr wrap="none" anchor="ctr"/>
            <a:lstStyle/>
            <a:p>
              <a:pPr>
                <a:defRPr/>
              </a:pPr>
              <a:endParaRPr lang="zh-CN" altLang="en-US"/>
            </a:p>
          </p:txBody>
        </p:sp>
        <p:grpSp>
          <p:nvGrpSpPr>
            <p:cNvPr id="33858" name="Group 19"/>
            <p:cNvGrpSpPr>
              <a:grpSpLocks/>
            </p:cNvGrpSpPr>
            <p:nvPr/>
          </p:nvGrpSpPr>
          <p:grpSpPr bwMode="auto">
            <a:xfrm>
              <a:off x="1974" y="2604"/>
              <a:ext cx="575" cy="110"/>
              <a:chOff x="3704" y="1872"/>
              <a:chExt cx="827" cy="156"/>
            </a:xfrm>
          </p:grpSpPr>
          <p:grpSp>
            <p:nvGrpSpPr>
              <p:cNvPr id="33859" name="Group 20"/>
              <p:cNvGrpSpPr>
                <a:grpSpLocks/>
              </p:cNvGrpSpPr>
              <p:nvPr/>
            </p:nvGrpSpPr>
            <p:grpSpPr bwMode="auto">
              <a:xfrm rot="-1297425" flipH="1" flipV="1">
                <a:off x="3850" y="1872"/>
                <a:ext cx="681" cy="150"/>
                <a:chOff x="1565" y="2568"/>
                <a:chExt cx="1118" cy="279"/>
              </a:xfrm>
            </p:grpSpPr>
            <p:sp>
              <p:nvSpPr>
                <p:cNvPr id="33865" name="AutoShape 2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66" name="AutoShape 2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67" name="AutoShape 2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68" name="AutoShape 2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33860" name="Group 25"/>
              <p:cNvGrpSpPr>
                <a:grpSpLocks/>
              </p:cNvGrpSpPr>
              <p:nvPr/>
            </p:nvGrpSpPr>
            <p:grpSpPr bwMode="auto">
              <a:xfrm rot="56115" flipH="1" flipV="1">
                <a:off x="3704" y="1878"/>
                <a:ext cx="681" cy="150"/>
                <a:chOff x="1565" y="2568"/>
                <a:chExt cx="1118" cy="279"/>
              </a:xfrm>
            </p:grpSpPr>
            <p:sp>
              <p:nvSpPr>
                <p:cNvPr id="33861" name="AutoShape 2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62" name="AutoShape 2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63" name="AutoShape 2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64" name="AutoShape 2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grpSp>
      <p:grpSp>
        <p:nvGrpSpPr>
          <p:cNvPr id="33797" name="Group 30"/>
          <p:cNvGrpSpPr>
            <a:grpSpLocks/>
          </p:cNvGrpSpPr>
          <p:nvPr/>
        </p:nvGrpSpPr>
        <p:grpSpPr bwMode="auto">
          <a:xfrm>
            <a:off x="4999038" y="3079750"/>
            <a:ext cx="1041400" cy="1050925"/>
            <a:chOff x="3149" y="2079"/>
            <a:chExt cx="656" cy="662"/>
          </a:xfrm>
        </p:grpSpPr>
        <p:pic>
          <p:nvPicPr>
            <p:cNvPr id="33843" name="Picture 31" descr="circuler_1"/>
            <p:cNvPicPr>
              <a:picLocks noChangeAspect="1" noChangeArrowheads="1"/>
            </p:cNvPicPr>
            <p:nvPr/>
          </p:nvPicPr>
          <p:blipFill>
            <a:blip r:embed="rId3"/>
            <a:srcRect/>
            <a:stretch>
              <a:fillRect/>
            </a:stretch>
          </p:blipFill>
          <p:spPr bwMode="gray">
            <a:xfrm>
              <a:off x="3149" y="2079"/>
              <a:ext cx="656" cy="661"/>
            </a:xfrm>
            <a:prstGeom prst="rect">
              <a:avLst/>
            </a:prstGeom>
            <a:noFill/>
            <a:ln w="9525">
              <a:noFill/>
              <a:miter lim="800000"/>
              <a:headEnd/>
              <a:tailEnd/>
            </a:ln>
          </p:spPr>
        </p:pic>
        <p:sp>
          <p:nvSpPr>
            <p:cNvPr id="115744" name="Oval 32"/>
            <p:cNvSpPr>
              <a:spLocks noChangeArrowheads="1"/>
            </p:cNvSpPr>
            <p:nvPr/>
          </p:nvSpPr>
          <p:spPr bwMode="gray">
            <a:xfrm>
              <a:off x="3149" y="2079"/>
              <a:ext cx="652" cy="662"/>
            </a:xfrm>
            <a:prstGeom prst="ellipse">
              <a:avLst/>
            </a:prstGeom>
            <a:gradFill rotWithShape="1">
              <a:gsLst>
                <a:gs pos="0">
                  <a:schemeClr val="folHlink"/>
                </a:gs>
                <a:gs pos="50000">
                  <a:schemeClr val="folHlink">
                    <a:gamma/>
                    <a:tint val="22353"/>
                    <a:invGamma/>
                  </a:schemeClr>
                </a:gs>
                <a:gs pos="100000">
                  <a:schemeClr val="folHlink"/>
                </a:gs>
              </a:gsLst>
              <a:lin ang="5400000" scaled="1"/>
            </a:gradFill>
            <a:ln w="9525" algn="ctr">
              <a:noFill/>
              <a:round/>
              <a:headEnd/>
              <a:tailEnd/>
            </a:ln>
            <a:effectLst/>
          </p:spPr>
          <p:txBody>
            <a:bodyPr wrap="none" anchor="ctr"/>
            <a:lstStyle/>
            <a:p>
              <a:pPr>
                <a:defRPr/>
              </a:pPr>
              <a:endParaRPr lang="zh-CN" altLang="en-US"/>
            </a:p>
          </p:txBody>
        </p:sp>
        <p:grpSp>
          <p:nvGrpSpPr>
            <p:cNvPr id="33845" name="Group 33"/>
            <p:cNvGrpSpPr>
              <a:grpSpLocks/>
            </p:cNvGrpSpPr>
            <p:nvPr/>
          </p:nvGrpSpPr>
          <p:grpSpPr bwMode="auto">
            <a:xfrm>
              <a:off x="3195" y="2610"/>
              <a:ext cx="575" cy="111"/>
              <a:chOff x="3704" y="1872"/>
              <a:chExt cx="827" cy="156"/>
            </a:xfrm>
          </p:grpSpPr>
          <p:grpSp>
            <p:nvGrpSpPr>
              <p:cNvPr id="33846" name="Group 34"/>
              <p:cNvGrpSpPr>
                <a:grpSpLocks/>
              </p:cNvGrpSpPr>
              <p:nvPr/>
            </p:nvGrpSpPr>
            <p:grpSpPr bwMode="auto">
              <a:xfrm rot="-1297425" flipH="1" flipV="1">
                <a:off x="3850" y="1872"/>
                <a:ext cx="681" cy="150"/>
                <a:chOff x="1565" y="2568"/>
                <a:chExt cx="1118" cy="279"/>
              </a:xfrm>
            </p:grpSpPr>
            <p:sp>
              <p:nvSpPr>
                <p:cNvPr id="33852" name="AutoShape 35"/>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53" name="AutoShape 36"/>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54" name="AutoShape 37"/>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55" name="AutoShape 38"/>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33847" name="Group 39"/>
              <p:cNvGrpSpPr>
                <a:grpSpLocks/>
              </p:cNvGrpSpPr>
              <p:nvPr/>
            </p:nvGrpSpPr>
            <p:grpSpPr bwMode="auto">
              <a:xfrm rot="56115" flipH="1" flipV="1">
                <a:off x="3704" y="1878"/>
                <a:ext cx="681" cy="150"/>
                <a:chOff x="1565" y="2568"/>
                <a:chExt cx="1118" cy="279"/>
              </a:xfrm>
            </p:grpSpPr>
            <p:sp>
              <p:nvSpPr>
                <p:cNvPr id="33848" name="AutoShape 40"/>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49" name="AutoShape 41"/>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50" name="AutoShape 42"/>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51" name="AutoShape 43"/>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grpSp>
      <p:grpSp>
        <p:nvGrpSpPr>
          <p:cNvPr id="33798" name="Group 44"/>
          <p:cNvGrpSpPr>
            <a:grpSpLocks/>
          </p:cNvGrpSpPr>
          <p:nvPr/>
        </p:nvGrpSpPr>
        <p:grpSpPr bwMode="auto">
          <a:xfrm>
            <a:off x="6961188" y="3071813"/>
            <a:ext cx="1041400" cy="1050925"/>
            <a:chOff x="4385" y="2074"/>
            <a:chExt cx="656" cy="662"/>
          </a:xfrm>
        </p:grpSpPr>
        <p:pic>
          <p:nvPicPr>
            <p:cNvPr id="33830" name="Picture 45" descr="circuler_1"/>
            <p:cNvPicPr>
              <a:picLocks noChangeAspect="1" noChangeArrowheads="1"/>
            </p:cNvPicPr>
            <p:nvPr/>
          </p:nvPicPr>
          <p:blipFill>
            <a:blip r:embed="rId3"/>
            <a:srcRect/>
            <a:stretch>
              <a:fillRect/>
            </a:stretch>
          </p:blipFill>
          <p:spPr bwMode="gray">
            <a:xfrm>
              <a:off x="4385" y="2074"/>
              <a:ext cx="656" cy="661"/>
            </a:xfrm>
            <a:prstGeom prst="rect">
              <a:avLst/>
            </a:prstGeom>
            <a:noFill/>
            <a:ln w="9525">
              <a:noFill/>
              <a:miter lim="800000"/>
              <a:headEnd/>
              <a:tailEnd/>
            </a:ln>
          </p:spPr>
        </p:pic>
        <p:sp>
          <p:nvSpPr>
            <p:cNvPr id="115758" name="Oval 46"/>
            <p:cNvSpPr>
              <a:spLocks noChangeArrowheads="1"/>
            </p:cNvSpPr>
            <p:nvPr/>
          </p:nvSpPr>
          <p:spPr bwMode="gray">
            <a:xfrm>
              <a:off x="4385" y="2074"/>
              <a:ext cx="652" cy="662"/>
            </a:xfrm>
            <a:prstGeom prst="ellipse">
              <a:avLst/>
            </a:prstGeom>
            <a:gradFill rotWithShape="1">
              <a:gsLst>
                <a:gs pos="0">
                  <a:schemeClr val="accent1"/>
                </a:gs>
                <a:gs pos="50000">
                  <a:schemeClr val="accent1">
                    <a:gamma/>
                    <a:tint val="22353"/>
                    <a:invGamma/>
                  </a:schemeClr>
                </a:gs>
                <a:gs pos="100000">
                  <a:schemeClr val="accent1"/>
                </a:gs>
              </a:gsLst>
              <a:lin ang="5400000" scaled="1"/>
            </a:gradFill>
            <a:ln w="9525" algn="ctr">
              <a:noFill/>
              <a:round/>
              <a:headEnd/>
              <a:tailEnd/>
            </a:ln>
            <a:effectLst/>
          </p:spPr>
          <p:txBody>
            <a:bodyPr wrap="none" anchor="ctr"/>
            <a:lstStyle/>
            <a:p>
              <a:pPr>
                <a:defRPr/>
              </a:pPr>
              <a:endParaRPr lang="zh-CN" altLang="en-US"/>
            </a:p>
          </p:txBody>
        </p:sp>
        <p:grpSp>
          <p:nvGrpSpPr>
            <p:cNvPr id="33832" name="Group 47"/>
            <p:cNvGrpSpPr>
              <a:grpSpLocks/>
            </p:cNvGrpSpPr>
            <p:nvPr/>
          </p:nvGrpSpPr>
          <p:grpSpPr bwMode="auto">
            <a:xfrm>
              <a:off x="4431" y="2605"/>
              <a:ext cx="575" cy="111"/>
              <a:chOff x="3704" y="1872"/>
              <a:chExt cx="827" cy="156"/>
            </a:xfrm>
          </p:grpSpPr>
          <p:grpSp>
            <p:nvGrpSpPr>
              <p:cNvPr id="33833" name="Group 48"/>
              <p:cNvGrpSpPr>
                <a:grpSpLocks/>
              </p:cNvGrpSpPr>
              <p:nvPr/>
            </p:nvGrpSpPr>
            <p:grpSpPr bwMode="auto">
              <a:xfrm rot="-1297425" flipH="1" flipV="1">
                <a:off x="3850" y="1872"/>
                <a:ext cx="681" cy="150"/>
                <a:chOff x="1565" y="2568"/>
                <a:chExt cx="1118" cy="279"/>
              </a:xfrm>
            </p:grpSpPr>
            <p:sp>
              <p:nvSpPr>
                <p:cNvPr id="33839" name="AutoShape 49"/>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40" name="AutoShape 50"/>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41" name="AutoShape 51"/>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42" name="AutoShape 52"/>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33834" name="Group 53"/>
              <p:cNvGrpSpPr>
                <a:grpSpLocks/>
              </p:cNvGrpSpPr>
              <p:nvPr/>
            </p:nvGrpSpPr>
            <p:grpSpPr bwMode="auto">
              <a:xfrm rot="56115" flipH="1" flipV="1">
                <a:off x="3704" y="1878"/>
                <a:ext cx="681" cy="150"/>
                <a:chOff x="1565" y="2568"/>
                <a:chExt cx="1118" cy="279"/>
              </a:xfrm>
            </p:grpSpPr>
            <p:sp>
              <p:nvSpPr>
                <p:cNvPr id="33835" name="AutoShape 54"/>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36" name="AutoShape 55"/>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37" name="AutoShape 56"/>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838" name="AutoShape 57"/>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grpSp>
      <p:sp>
        <p:nvSpPr>
          <p:cNvPr id="33799" name="Line 58"/>
          <p:cNvSpPr>
            <a:spLocks noChangeShapeType="1"/>
          </p:cNvSpPr>
          <p:nvPr/>
        </p:nvSpPr>
        <p:spPr bwMode="black">
          <a:xfrm>
            <a:off x="1612900" y="4224338"/>
            <a:ext cx="0" cy="334962"/>
          </a:xfrm>
          <a:prstGeom prst="line">
            <a:avLst/>
          </a:prstGeom>
          <a:noFill/>
          <a:ln w="19050">
            <a:solidFill>
              <a:schemeClr val="tx2"/>
            </a:solidFill>
            <a:round/>
            <a:headEnd/>
            <a:tailEnd/>
          </a:ln>
        </p:spPr>
        <p:txBody>
          <a:bodyPr/>
          <a:lstStyle/>
          <a:p>
            <a:endParaRPr lang="zh-CN" altLang="en-US"/>
          </a:p>
        </p:txBody>
      </p:sp>
      <p:sp>
        <p:nvSpPr>
          <p:cNvPr id="33800" name="Line 59"/>
          <p:cNvSpPr>
            <a:spLocks noChangeShapeType="1"/>
          </p:cNvSpPr>
          <p:nvPr/>
        </p:nvSpPr>
        <p:spPr bwMode="black">
          <a:xfrm flipH="1">
            <a:off x="857250" y="4568825"/>
            <a:ext cx="1495425" cy="0"/>
          </a:xfrm>
          <a:prstGeom prst="line">
            <a:avLst/>
          </a:prstGeom>
          <a:noFill/>
          <a:ln w="19050">
            <a:solidFill>
              <a:schemeClr val="tx2"/>
            </a:solidFill>
            <a:prstDash val="sysDot"/>
            <a:round/>
            <a:headEnd/>
            <a:tailEnd/>
          </a:ln>
        </p:spPr>
        <p:txBody>
          <a:bodyPr/>
          <a:lstStyle/>
          <a:p>
            <a:endParaRPr lang="zh-CN" altLang="en-US"/>
          </a:p>
        </p:txBody>
      </p:sp>
      <p:sp>
        <p:nvSpPr>
          <p:cNvPr id="33801" name="Text Box 60"/>
          <p:cNvSpPr txBox="1">
            <a:spLocks noChangeArrowheads="1"/>
          </p:cNvSpPr>
          <p:nvPr/>
        </p:nvSpPr>
        <p:spPr bwMode="auto">
          <a:xfrm>
            <a:off x="744538" y="4622800"/>
            <a:ext cx="2070100" cy="342900"/>
          </a:xfrm>
          <a:prstGeom prst="rect">
            <a:avLst/>
          </a:prstGeom>
          <a:noFill/>
          <a:ln w="9525" algn="ctr">
            <a:noFill/>
            <a:miter lim="800000"/>
            <a:headEnd/>
            <a:tailEnd/>
          </a:ln>
        </p:spPr>
        <p:txBody>
          <a:bodyPr>
            <a:spAutoFit/>
          </a:bodyPr>
          <a:lstStyle/>
          <a:p>
            <a:pPr>
              <a:lnSpc>
                <a:spcPct val="130000"/>
              </a:lnSpc>
              <a:buClr>
                <a:schemeClr val="hlink"/>
              </a:buClr>
              <a:buFont typeface="Wingdings" pitchFamily="2" charset="2"/>
              <a:buChar char="§"/>
            </a:pPr>
            <a:r>
              <a:rPr lang="zh-CN" altLang="en-US" sz="1400" b="1">
                <a:latin typeface="Arial" charset="0"/>
                <a:cs typeface="Arial" charset="0"/>
              </a:rPr>
              <a:t>问题分析</a:t>
            </a:r>
            <a:endParaRPr lang="en-US" altLang="zh-CN" sz="1400" b="1">
              <a:latin typeface="Arial" charset="0"/>
              <a:cs typeface="Arial" charset="0"/>
            </a:endParaRPr>
          </a:p>
        </p:txBody>
      </p:sp>
      <p:sp>
        <p:nvSpPr>
          <p:cNvPr id="33802" name="Text Box 61"/>
          <p:cNvSpPr txBox="1">
            <a:spLocks noChangeArrowheads="1"/>
          </p:cNvSpPr>
          <p:nvPr/>
        </p:nvSpPr>
        <p:spPr bwMode="gray">
          <a:xfrm>
            <a:off x="1093788" y="3295650"/>
            <a:ext cx="1044575" cy="646113"/>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解决什么问题</a:t>
            </a:r>
            <a:endParaRPr lang="en-US" altLang="zh-CN" b="1">
              <a:solidFill>
                <a:srgbClr val="1C1C1C"/>
              </a:solidFill>
              <a:latin typeface="Arial" charset="0"/>
              <a:cs typeface="Arial" charset="0"/>
            </a:endParaRPr>
          </a:p>
        </p:txBody>
      </p:sp>
      <p:sp>
        <p:nvSpPr>
          <p:cNvPr id="33803" name="Text Box 62"/>
          <p:cNvSpPr txBox="1">
            <a:spLocks noChangeArrowheads="1"/>
          </p:cNvSpPr>
          <p:nvPr/>
        </p:nvSpPr>
        <p:spPr bwMode="gray">
          <a:xfrm>
            <a:off x="3049588" y="3295650"/>
            <a:ext cx="1044575" cy="646113"/>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怎么解决</a:t>
            </a:r>
            <a:endParaRPr lang="en-US" altLang="zh-CN" b="1">
              <a:solidFill>
                <a:srgbClr val="1C1C1C"/>
              </a:solidFill>
              <a:latin typeface="Arial" charset="0"/>
              <a:cs typeface="Arial" charset="0"/>
            </a:endParaRPr>
          </a:p>
        </p:txBody>
      </p:sp>
      <p:sp>
        <p:nvSpPr>
          <p:cNvPr id="33804" name="Text Box 63"/>
          <p:cNvSpPr txBox="1">
            <a:spLocks noChangeArrowheads="1"/>
          </p:cNvSpPr>
          <p:nvPr/>
        </p:nvSpPr>
        <p:spPr bwMode="gray">
          <a:xfrm>
            <a:off x="4997450" y="3295650"/>
            <a:ext cx="1044575" cy="646113"/>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编写程序</a:t>
            </a:r>
            <a:endParaRPr lang="en-US" altLang="zh-CN" b="1">
              <a:solidFill>
                <a:srgbClr val="1C1C1C"/>
              </a:solidFill>
              <a:latin typeface="Arial" charset="0"/>
              <a:cs typeface="Arial" charset="0"/>
            </a:endParaRPr>
          </a:p>
        </p:txBody>
      </p:sp>
      <p:sp>
        <p:nvSpPr>
          <p:cNvPr id="33805" name="Text Box 64"/>
          <p:cNvSpPr txBox="1">
            <a:spLocks noChangeArrowheads="1"/>
          </p:cNvSpPr>
          <p:nvPr/>
        </p:nvSpPr>
        <p:spPr bwMode="gray">
          <a:xfrm>
            <a:off x="6945313" y="3295650"/>
            <a:ext cx="1044575" cy="646113"/>
          </a:xfrm>
          <a:prstGeom prst="rect">
            <a:avLst/>
          </a:prstGeom>
          <a:noFill/>
          <a:ln w="9525">
            <a:noFill/>
            <a:miter lim="800000"/>
            <a:headEnd/>
            <a:tailEnd/>
          </a:ln>
        </p:spPr>
        <p:txBody>
          <a:bodyPr>
            <a:spAutoFit/>
          </a:bodyPr>
          <a:lstStyle/>
          <a:p>
            <a:pPr marL="120650" indent="-120650" algn="ctr">
              <a:spcBef>
                <a:spcPct val="50000"/>
              </a:spcBef>
            </a:pPr>
            <a:r>
              <a:rPr lang="zh-CN" altLang="en-US" b="1">
                <a:solidFill>
                  <a:srgbClr val="1C1C1C"/>
                </a:solidFill>
                <a:latin typeface="Arial" charset="0"/>
                <a:cs typeface="Arial" charset="0"/>
              </a:rPr>
              <a:t>分析结果</a:t>
            </a:r>
            <a:endParaRPr lang="en-US" altLang="zh-CN" b="1">
              <a:solidFill>
                <a:srgbClr val="1C1C1C"/>
              </a:solidFill>
              <a:latin typeface="Arial" charset="0"/>
              <a:cs typeface="Arial" charset="0"/>
            </a:endParaRPr>
          </a:p>
        </p:txBody>
      </p:sp>
      <p:sp>
        <p:nvSpPr>
          <p:cNvPr id="33806" name="Line 65"/>
          <p:cNvSpPr>
            <a:spLocks noChangeShapeType="1"/>
          </p:cNvSpPr>
          <p:nvPr/>
        </p:nvSpPr>
        <p:spPr bwMode="black">
          <a:xfrm>
            <a:off x="7480300" y="2649538"/>
            <a:ext cx="0" cy="334962"/>
          </a:xfrm>
          <a:prstGeom prst="line">
            <a:avLst/>
          </a:prstGeom>
          <a:noFill/>
          <a:ln w="19050">
            <a:solidFill>
              <a:schemeClr val="tx2"/>
            </a:solidFill>
            <a:round/>
            <a:headEnd/>
            <a:tailEnd/>
          </a:ln>
        </p:spPr>
        <p:txBody>
          <a:bodyPr/>
          <a:lstStyle/>
          <a:p>
            <a:endParaRPr lang="zh-CN" altLang="en-US"/>
          </a:p>
        </p:txBody>
      </p:sp>
      <p:sp>
        <p:nvSpPr>
          <p:cNvPr id="33807" name="Line 66"/>
          <p:cNvSpPr>
            <a:spLocks noChangeShapeType="1"/>
          </p:cNvSpPr>
          <p:nvPr/>
        </p:nvSpPr>
        <p:spPr bwMode="black">
          <a:xfrm flipH="1">
            <a:off x="6616700" y="2647950"/>
            <a:ext cx="1631950" cy="0"/>
          </a:xfrm>
          <a:prstGeom prst="line">
            <a:avLst/>
          </a:prstGeom>
          <a:noFill/>
          <a:ln w="19050">
            <a:solidFill>
              <a:schemeClr val="tx2"/>
            </a:solidFill>
            <a:prstDash val="sysDot"/>
            <a:round/>
            <a:headEnd/>
            <a:tailEnd/>
          </a:ln>
        </p:spPr>
        <p:txBody>
          <a:bodyPr/>
          <a:lstStyle/>
          <a:p>
            <a:endParaRPr lang="zh-CN" altLang="en-US"/>
          </a:p>
        </p:txBody>
      </p:sp>
      <p:sp>
        <p:nvSpPr>
          <p:cNvPr id="33808" name="Text Box 67"/>
          <p:cNvSpPr txBox="1">
            <a:spLocks noChangeArrowheads="1"/>
          </p:cNvSpPr>
          <p:nvPr/>
        </p:nvSpPr>
        <p:spPr bwMode="auto">
          <a:xfrm>
            <a:off x="6572250" y="1990725"/>
            <a:ext cx="2127250" cy="652463"/>
          </a:xfrm>
          <a:prstGeom prst="rect">
            <a:avLst/>
          </a:prstGeom>
          <a:noFill/>
          <a:ln w="9525" algn="ctr">
            <a:noFill/>
            <a:miter lim="800000"/>
            <a:headEnd/>
            <a:tailEnd/>
          </a:ln>
        </p:spPr>
        <p:txBody>
          <a:bodyPr>
            <a:spAutoFit/>
          </a:bodyPr>
          <a:lstStyle/>
          <a:p>
            <a:pPr>
              <a:lnSpc>
                <a:spcPct val="130000"/>
              </a:lnSpc>
              <a:buClr>
                <a:schemeClr val="accent1"/>
              </a:buClr>
              <a:buFont typeface="Wingdings" pitchFamily="2" charset="2"/>
              <a:buChar char="§"/>
            </a:pPr>
            <a:r>
              <a:rPr lang="zh-CN" altLang="en-US" sz="1400" b="1" dirty="0">
                <a:latin typeface="Arial" charset="0"/>
                <a:cs typeface="Arial" charset="0"/>
              </a:rPr>
              <a:t>结果错了，程序肯定错</a:t>
            </a:r>
          </a:p>
          <a:p>
            <a:pPr>
              <a:lnSpc>
                <a:spcPct val="130000"/>
              </a:lnSpc>
              <a:buClr>
                <a:schemeClr val="accent1"/>
              </a:buClr>
              <a:buFont typeface="Wingdings" pitchFamily="2" charset="2"/>
              <a:buChar char="§"/>
            </a:pPr>
            <a:r>
              <a:rPr lang="zh-CN" altLang="en-US" sz="1400" b="1" dirty="0">
                <a:latin typeface="Arial" charset="0"/>
                <a:cs typeface="Arial" charset="0"/>
              </a:rPr>
              <a:t>结果对了，程序未必对</a:t>
            </a:r>
            <a:endParaRPr lang="en-US" altLang="zh-CN" sz="1400" b="1" dirty="0">
              <a:latin typeface="Arial" charset="0"/>
              <a:cs typeface="Arial" charset="0"/>
            </a:endParaRPr>
          </a:p>
        </p:txBody>
      </p:sp>
      <p:sp>
        <p:nvSpPr>
          <p:cNvPr id="33809" name="Line 68"/>
          <p:cNvSpPr>
            <a:spLocks noChangeShapeType="1"/>
          </p:cNvSpPr>
          <p:nvPr/>
        </p:nvSpPr>
        <p:spPr bwMode="black">
          <a:xfrm>
            <a:off x="3581400" y="2649538"/>
            <a:ext cx="0" cy="334962"/>
          </a:xfrm>
          <a:prstGeom prst="line">
            <a:avLst/>
          </a:prstGeom>
          <a:noFill/>
          <a:ln w="19050">
            <a:solidFill>
              <a:schemeClr val="tx2"/>
            </a:solidFill>
            <a:round/>
            <a:headEnd/>
            <a:tailEnd/>
          </a:ln>
        </p:spPr>
        <p:txBody>
          <a:bodyPr/>
          <a:lstStyle/>
          <a:p>
            <a:endParaRPr lang="zh-CN" altLang="en-US"/>
          </a:p>
        </p:txBody>
      </p:sp>
      <p:sp>
        <p:nvSpPr>
          <p:cNvPr id="33810" name="Line 69"/>
          <p:cNvSpPr>
            <a:spLocks noChangeShapeType="1"/>
          </p:cNvSpPr>
          <p:nvPr/>
        </p:nvSpPr>
        <p:spPr bwMode="black">
          <a:xfrm flipH="1">
            <a:off x="2657475" y="2647950"/>
            <a:ext cx="1771650" cy="0"/>
          </a:xfrm>
          <a:prstGeom prst="line">
            <a:avLst/>
          </a:prstGeom>
          <a:noFill/>
          <a:ln w="19050">
            <a:solidFill>
              <a:schemeClr val="tx2"/>
            </a:solidFill>
            <a:prstDash val="sysDot"/>
            <a:round/>
            <a:headEnd/>
            <a:tailEnd/>
          </a:ln>
        </p:spPr>
        <p:txBody>
          <a:bodyPr/>
          <a:lstStyle/>
          <a:p>
            <a:endParaRPr lang="zh-CN" altLang="en-US"/>
          </a:p>
        </p:txBody>
      </p:sp>
      <p:sp>
        <p:nvSpPr>
          <p:cNvPr id="33811" name="Text Box 70"/>
          <p:cNvSpPr txBox="1">
            <a:spLocks noChangeArrowheads="1"/>
          </p:cNvSpPr>
          <p:nvPr/>
        </p:nvSpPr>
        <p:spPr bwMode="auto">
          <a:xfrm>
            <a:off x="2714625" y="2143125"/>
            <a:ext cx="1928813" cy="373063"/>
          </a:xfrm>
          <a:prstGeom prst="rect">
            <a:avLst/>
          </a:prstGeom>
          <a:noFill/>
          <a:ln w="9525" algn="ctr">
            <a:noFill/>
            <a:miter lim="800000"/>
            <a:headEnd/>
            <a:tailEnd/>
          </a:ln>
        </p:spPr>
        <p:txBody>
          <a:bodyPr>
            <a:spAutoFit/>
          </a:bodyPr>
          <a:lstStyle/>
          <a:p>
            <a:pPr>
              <a:lnSpc>
                <a:spcPct val="130000"/>
              </a:lnSpc>
              <a:buClr>
                <a:schemeClr val="accent2"/>
              </a:buClr>
              <a:buFont typeface="Wingdings" pitchFamily="2" charset="2"/>
              <a:buChar char="§"/>
            </a:pPr>
            <a:r>
              <a:rPr lang="zh-CN" altLang="en-US" sz="1400" b="1">
                <a:latin typeface="Arial" charset="0"/>
                <a:cs typeface="Arial" charset="0"/>
              </a:rPr>
              <a:t>设计算法</a:t>
            </a:r>
            <a:endParaRPr lang="en-US" altLang="zh-CN" sz="1400" b="1">
              <a:latin typeface="Arial" charset="0"/>
              <a:cs typeface="Arial" charset="0"/>
            </a:endParaRPr>
          </a:p>
        </p:txBody>
      </p:sp>
      <p:sp>
        <p:nvSpPr>
          <p:cNvPr id="33812" name="Line 71"/>
          <p:cNvSpPr>
            <a:spLocks noChangeShapeType="1"/>
          </p:cNvSpPr>
          <p:nvPr/>
        </p:nvSpPr>
        <p:spPr bwMode="black">
          <a:xfrm>
            <a:off x="5495925" y="4224338"/>
            <a:ext cx="0" cy="334962"/>
          </a:xfrm>
          <a:prstGeom prst="line">
            <a:avLst/>
          </a:prstGeom>
          <a:noFill/>
          <a:ln w="19050">
            <a:solidFill>
              <a:schemeClr val="tx2"/>
            </a:solidFill>
            <a:round/>
            <a:headEnd/>
            <a:tailEnd/>
          </a:ln>
        </p:spPr>
        <p:txBody>
          <a:bodyPr/>
          <a:lstStyle/>
          <a:p>
            <a:endParaRPr lang="zh-CN" altLang="en-US"/>
          </a:p>
        </p:txBody>
      </p:sp>
      <p:sp>
        <p:nvSpPr>
          <p:cNvPr id="33813" name="Line 72"/>
          <p:cNvSpPr>
            <a:spLocks noChangeShapeType="1"/>
          </p:cNvSpPr>
          <p:nvPr/>
        </p:nvSpPr>
        <p:spPr bwMode="black">
          <a:xfrm flipH="1">
            <a:off x="4684713" y="4559300"/>
            <a:ext cx="1587500" cy="0"/>
          </a:xfrm>
          <a:prstGeom prst="line">
            <a:avLst/>
          </a:prstGeom>
          <a:noFill/>
          <a:ln w="19050">
            <a:solidFill>
              <a:schemeClr val="tx2"/>
            </a:solidFill>
            <a:prstDash val="sysDot"/>
            <a:round/>
            <a:headEnd/>
            <a:tailEnd/>
          </a:ln>
        </p:spPr>
        <p:txBody>
          <a:bodyPr/>
          <a:lstStyle/>
          <a:p>
            <a:endParaRPr lang="zh-CN" altLang="en-US"/>
          </a:p>
        </p:txBody>
      </p:sp>
      <p:sp>
        <p:nvSpPr>
          <p:cNvPr id="33814" name="Text Box 73"/>
          <p:cNvSpPr txBox="1">
            <a:spLocks noChangeArrowheads="1"/>
          </p:cNvSpPr>
          <p:nvPr/>
        </p:nvSpPr>
        <p:spPr bwMode="auto">
          <a:xfrm>
            <a:off x="4649788" y="4622800"/>
            <a:ext cx="2070100" cy="620713"/>
          </a:xfrm>
          <a:prstGeom prst="rect">
            <a:avLst/>
          </a:prstGeom>
          <a:noFill/>
          <a:ln w="9525" algn="ctr">
            <a:noFill/>
            <a:miter lim="800000"/>
            <a:headEnd/>
            <a:tailEnd/>
          </a:ln>
        </p:spPr>
        <p:txBody>
          <a:bodyPr>
            <a:spAutoFit/>
          </a:bodyPr>
          <a:lstStyle/>
          <a:p>
            <a:pPr>
              <a:lnSpc>
                <a:spcPct val="130000"/>
              </a:lnSpc>
              <a:buClr>
                <a:schemeClr val="folHlink"/>
              </a:buClr>
              <a:buFont typeface="Wingdings" pitchFamily="2" charset="2"/>
              <a:buChar char="§"/>
            </a:pPr>
            <a:r>
              <a:rPr lang="zh-CN" altLang="en-US" sz="1400" b="1" dirty="0">
                <a:latin typeface="Arial" charset="0"/>
                <a:cs typeface="Arial" charset="0"/>
              </a:rPr>
              <a:t>对源程序进行编辑、编译和连接</a:t>
            </a:r>
            <a:endParaRPr lang="en-US" altLang="zh-CN" sz="1400" b="1" dirty="0">
              <a:latin typeface="Arial" charset="0"/>
              <a:cs typeface="Arial" charset="0"/>
            </a:endParaRPr>
          </a:p>
        </p:txBody>
      </p:sp>
      <p:grpSp>
        <p:nvGrpSpPr>
          <p:cNvPr id="33815" name="Group 74"/>
          <p:cNvGrpSpPr>
            <a:grpSpLocks/>
          </p:cNvGrpSpPr>
          <p:nvPr/>
        </p:nvGrpSpPr>
        <p:grpSpPr bwMode="auto">
          <a:xfrm>
            <a:off x="0" y="2963863"/>
            <a:ext cx="9144000" cy="1254125"/>
            <a:chOff x="0" y="2006"/>
            <a:chExt cx="5760" cy="790"/>
          </a:xfrm>
        </p:grpSpPr>
        <p:sp>
          <p:nvSpPr>
            <p:cNvPr id="115787" name="Line 75"/>
            <p:cNvSpPr>
              <a:spLocks noChangeShapeType="1"/>
            </p:cNvSpPr>
            <p:nvPr/>
          </p:nvSpPr>
          <p:spPr bwMode="gray">
            <a:xfrm flipH="1">
              <a:off x="0" y="2405"/>
              <a:ext cx="652"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a:defRPr/>
              </a:pPr>
              <a:endParaRPr lang="zh-CN" altLang="en-US"/>
            </a:p>
          </p:txBody>
        </p:sp>
        <p:sp>
          <p:nvSpPr>
            <p:cNvPr id="115788" name="Line 76"/>
            <p:cNvSpPr>
              <a:spLocks noChangeShapeType="1"/>
            </p:cNvSpPr>
            <p:nvPr/>
          </p:nvSpPr>
          <p:spPr bwMode="gray">
            <a:xfrm flipH="1">
              <a:off x="3839" y="2405"/>
              <a:ext cx="510"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a:defRPr/>
              </a:pPr>
              <a:endParaRPr lang="zh-CN" altLang="en-US"/>
            </a:p>
          </p:txBody>
        </p:sp>
        <p:sp>
          <p:nvSpPr>
            <p:cNvPr id="115789" name="Arc 77"/>
            <p:cNvSpPr>
              <a:spLocks/>
            </p:cNvSpPr>
            <p:nvPr/>
          </p:nvSpPr>
          <p:spPr bwMode="gray">
            <a:xfrm rot="16200000" flipV="1">
              <a:off x="2052" y="1833"/>
              <a:ext cx="412"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a:defRPr/>
              </a:pPr>
              <a:endParaRPr lang="zh-CN" altLang="en-US"/>
            </a:p>
          </p:txBody>
        </p:sp>
        <p:sp>
          <p:nvSpPr>
            <p:cNvPr id="115790" name="Arc 78"/>
            <p:cNvSpPr>
              <a:spLocks/>
            </p:cNvSpPr>
            <p:nvPr/>
          </p:nvSpPr>
          <p:spPr bwMode="gray">
            <a:xfrm rot="16200000" flipV="1">
              <a:off x="4503" y="1831"/>
              <a:ext cx="418"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a:defRPr/>
              </a:pPr>
              <a:endParaRPr lang="zh-CN" altLang="en-US"/>
            </a:p>
          </p:txBody>
        </p:sp>
        <p:sp>
          <p:nvSpPr>
            <p:cNvPr id="115791" name="Line 79"/>
            <p:cNvSpPr>
              <a:spLocks noChangeShapeType="1"/>
            </p:cNvSpPr>
            <p:nvPr/>
          </p:nvSpPr>
          <p:spPr bwMode="gray">
            <a:xfrm flipH="1">
              <a:off x="2619" y="2405"/>
              <a:ext cx="496"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a:defRPr/>
              </a:pPr>
              <a:endParaRPr lang="zh-CN" altLang="en-US"/>
            </a:p>
          </p:txBody>
        </p:sp>
        <p:sp>
          <p:nvSpPr>
            <p:cNvPr id="115792" name="Arc 80"/>
            <p:cNvSpPr>
              <a:spLocks/>
            </p:cNvSpPr>
            <p:nvPr/>
          </p:nvSpPr>
          <p:spPr bwMode="gray">
            <a:xfrm rot="5400000">
              <a:off x="3278"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a:defRPr/>
              </a:pPr>
              <a:endParaRPr lang="zh-CN" altLang="en-US"/>
            </a:p>
          </p:txBody>
        </p:sp>
        <p:sp>
          <p:nvSpPr>
            <p:cNvPr id="115793" name="Line 81"/>
            <p:cNvSpPr>
              <a:spLocks noChangeShapeType="1"/>
            </p:cNvSpPr>
            <p:nvPr/>
          </p:nvSpPr>
          <p:spPr bwMode="gray">
            <a:xfrm flipH="1">
              <a:off x="5071" y="2405"/>
              <a:ext cx="689"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a:defRPr/>
              </a:pPr>
              <a:endParaRPr lang="zh-CN" altLang="en-US"/>
            </a:p>
          </p:txBody>
        </p:sp>
        <p:sp>
          <p:nvSpPr>
            <p:cNvPr id="115794" name="Line 82"/>
            <p:cNvSpPr>
              <a:spLocks noChangeShapeType="1"/>
            </p:cNvSpPr>
            <p:nvPr/>
          </p:nvSpPr>
          <p:spPr bwMode="gray">
            <a:xfrm flipH="1">
              <a:off x="1377" y="2405"/>
              <a:ext cx="523" cy="0"/>
            </a:xfrm>
            <a:prstGeom prst="line">
              <a:avLst/>
            </a:prstGeom>
            <a:noFill/>
            <a:ln w="76200">
              <a:solidFill>
                <a:schemeClr val="tx2"/>
              </a:solidFill>
              <a:round/>
              <a:headEnd/>
              <a:tailEnd/>
            </a:ln>
            <a:effectLst>
              <a:outerShdw dist="35921" dir="2700000" algn="ctr" rotWithShape="0">
                <a:schemeClr val="bg2">
                  <a:alpha val="50000"/>
                </a:schemeClr>
              </a:outerShdw>
            </a:effectLst>
          </p:spPr>
          <p:txBody>
            <a:bodyPr/>
            <a:lstStyle/>
            <a:p>
              <a:pPr>
                <a:defRPr/>
              </a:pPr>
              <a:endParaRPr lang="zh-CN" altLang="en-US"/>
            </a:p>
          </p:txBody>
        </p:sp>
        <p:sp>
          <p:nvSpPr>
            <p:cNvPr id="115795" name="Arc 83"/>
            <p:cNvSpPr>
              <a:spLocks/>
            </p:cNvSpPr>
            <p:nvPr/>
          </p:nvSpPr>
          <p:spPr bwMode="gray">
            <a:xfrm rot="5400000">
              <a:off x="815"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chemeClr val="tx2"/>
              </a:solidFill>
              <a:round/>
              <a:headEnd/>
              <a:tailEnd/>
            </a:ln>
            <a:effectLst>
              <a:outerShdw dist="35921" dir="2700000" algn="ctr" rotWithShape="0">
                <a:schemeClr val="bg2">
                  <a:alpha val="50000"/>
                </a:schemeClr>
              </a:outerShdw>
            </a:effectLst>
          </p:spPr>
          <p:txBody>
            <a:bodyPr wrap="none" anchor="ctr"/>
            <a:lstStyle/>
            <a:p>
              <a:pPr>
                <a:defRPr/>
              </a:pPr>
              <a:endParaRPr lang="zh-CN" altLang="en-US"/>
            </a:p>
          </p:txBody>
        </p:sp>
      </p:grpSp>
      <p:pic>
        <p:nvPicPr>
          <p:cNvPr id="33816" name="Picture 84" descr="Picture1"/>
          <p:cNvPicPr>
            <a:picLocks noChangeAspect="1" noChangeArrowheads="1"/>
          </p:cNvPicPr>
          <p:nvPr/>
        </p:nvPicPr>
        <p:blipFill>
          <a:blip r:embed="rId4"/>
          <a:srcRect/>
          <a:stretch>
            <a:fillRect/>
          </a:stretch>
        </p:blipFill>
        <p:spPr bwMode="auto">
          <a:xfrm>
            <a:off x="1204913" y="3087688"/>
            <a:ext cx="825500" cy="377825"/>
          </a:xfrm>
          <a:prstGeom prst="rect">
            <a:avLst/>
          </a:prstGeom>
          <a:noFill/>
          <a:ln w="9525">
            <a:noFill/>
            <a:miter lim="800000"/>
            <a:headEnd/>
            <a:tailEnd/>
          </a:ln>
        </p:spPr>
      </p:pic>
      <p:pic>
        <p:nvPicPr>
          <p:cNvPr id="33817" name="Picture 85" descr="Picture1"/>
          <p:cNvPicPr>
            <a:picLocks noChangeAspect="1" noChangeArrowheads="1"/>
          </p:cNvPicPr>
          <p:nvPr/>
        </p:nvPicPr>
        <p:blipFill>
          <a:blip r:embed="rId4"/>
          <a:srcRect/>
          <a:stretch>
            <a:fillRect/>
          </a:stretch>
        </p:blipFill>
        <p:spPr bwMode="auto">
          <a:xfrm>
            <a:off x="3181350" y="3078163"/>
            <a:ext cx="825500" cy="377825"/>
          </a:xfrm>
          <a:prstGeom prst="rect">
            <a:avLst/>
          </a:prstGeom>
          <a:noFill/>
          <a:ln w="9525">
            <a:noFill/>
            <a:miter lim="800000"/>
            <a:headEnd/>
            <a:tailEnd/>
          </a:ln>
        </p:spPr>
      </p:pic>
      <p:pic>
        <p:nvPicPr>
          <p:cNvPr id="33818" name="Picture 86" descr="Picture1"/>
          <p:cNvPicPr>
            <a:picLocks noChangeAspect="1" noChangeArrowheads="1"/>
          </p:cNvPicPr>
          <p:nvPr/>
        </p:nvPicPr>
        <p:blipFill>
          <a:blip r:embed="rId4"/>
          <a:srcRect/>
          <a:stretch>
            <a:fillRect/>
          </a:stretch>
        </p:blipFill>
        <p:spPr bwMode="auto">
          <a:xfrm>
            <a:off x="5114925" y="3097213"/>
            <a:ext cx="825500" cy="377825"/>
          </a:xfrm>
          <a:prstGeom prst="rect">
            <a:avLst/>
          </a:prstGeom>
          <a:noFill/>
          <a:ln w="9525">
            <a:noFill/>
            <a:miter lim="800000"/>
            <a:headEnd/>
            <a:tailEnd/>
          </a:ln>
        </p:spPr>
      </p:pic>
      <p:pic>
        <p:nvPicPr>
          <p:cNvPr id="33819" name="Picture 87" descr="Picture1"/>
          <p:cNvPicPr>
            <a:picLocks noChangeAspect="1" noChangeArrowheads="1"/>
          </p:cNvPicPr>
          <p:nvPr/>
        </p:nvPicPr>
        <p:blipFill>
          <a:blip r:embed="rId4"/>
          <a:srcRect/>
          <a:stretch>
            <a:fillRect/>
          </a:stretch>
        </p:blipFill>
        <p:spPr bwMode="auto">
          <a:xfrm>
            <a:off x="7077075" y="3087688"/>
            <a:ext cx="825500" cy="377825"/>
          </a:xfrm>
          <a:prstGeom prst="rect">
            <a:avLst/>
          </a:prstGeom>
          <a:noFill/>
          <a:ln w="9525">
            <a:noFill/>
            <a:miter lim="800000"/>
            <a:headEnd/>
            <a:tailEnd/>
          </a:ln>
        </p:spPr>
      </p:pic>
      <p:sp>
        <p:nvSpPr>
          <p:cNvPr id="115800" name="Rectangle 88"/>
          <p:cNvSpPr>
            <a:spLocks noGrp="1" noRot="1" noChangeArrowheads="1"/>
          </p:cNvSpPr>
          <p:nvPr>
            <p:ph type="title"/>
          </p:nvPr>
        </p:nvSpPr>
        <p:spPr/>
        <p:txBody>
          <a:bodyPr/>
          <a:lstStyle/>
          <a:p>
            <a:pPr>
              <a:defRPr/>
            </a:pPr>
            <a:r>
              <a:rPr lang="en-US" altLang="zh-CN" smtClean="0">
                <a:ea typeface="宋体" pitchFamily="2" charset="-122"/>
              </a:rPr>
              <a:t>2.5C</a:t>
            </a:r>
            <a:r>
              <a:rPr lang="zh-CN" altLang="en-US" smtClean="0">
                <a:ea typeface="宋体" pitchFamily="2" charset="-122"/>
              </a:rPr>
              <a:t>语言的编程流程</a:t>
            </a:r>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2"/>
          </p:nvPr>
        </p:nvSpPr>
        <p:spPr>
          <a:noFill/>
        </p:spPr>
        <p:txBody>
          <a:bodyPr/>
          <a:lstStyle/>
          <a:p>
            <a:r>
              <a:rPr lang="en-US" altLang="zh-CN" dirty="0" smtClean="0">
                <a:latin typeface="Arial" charset="0"/>
              </a:rPr>
              <a:t>www.itcast.cn</a:t>
            </a:r>
          </a:p>
        </p:txBody>
      </p:sp>
      <p:sp>
        <p:nvSpPr>
          <p:cNvPr id="131074" name="Rectangle 2"/>
          <p:cNvSpPr>
            <a:spLocks noGrp="1" noRot="1" noChangeArrowheads="1"/>
          </p:cNvSpPr>
          <p:nvPr>
            <p:ph type="title"/>
          </p:nvPr>
        </p:nvSpPr>
        <p:spPr/>
        <p:txBody>
          <a:bodyPr/>
          <a:lstStyle/>
          <a:p>
            <a:pPr>
              <a:defRPr/>
            </a:pPr>
            <a:r>
              <a:rPr lang="en-US" altLang="zh-CN" smtClean="0">
                <a:ea typeface="宋体" pitchFamily="2" charset="-122"/>
              </a:rPr>
              <a:t>2.5.1</a:t>
            </a:r>
            <a:r>
              <a:rPr lang="zh-CN" altLang="en-US" smtClean="0">
                <a:ea typeface="宋体" pitchFamily="2" charset="-122"/>
              </a:rPr>
              <a:t>数据结构与算法</a:t>
            </a:r>
            <a:endParaRPr lang="en-US" altLang="zh-CN">
              <a:ea typeface="宋体" pitchFamily="2" charset="-122"/>
            </a:endParaRPr>
          </a:p>
        </p:txBody>
      </p:sp>
      <p:sp>
        <p:nvSpPr>
          <p:cNvPr id="34820" name="AutoShape 2"/>
          <p:cNvSpPr>
            <a:spLocks noChangeArrowheads="1"/>
          </p:cNvSpPr>
          <p:nvPr/>
        </p:nvSpPr>
        <p:spPr bwMode="gray">
          <a:xfrm>
            <a:off x="674688" y="2798763"/>
            <a:ext cx="2770187" cy="336550"/>
          </a:xfrm>
          <a:prstGeom prst="roundRect">
            <a:avLst>
              <a:gd name="adj" fmla="val 50000"/>
            </a:avLst>
          </a:prstGeom>
          <a:solidFill>
            <a:schemeClr val="accent2"/>
          </a:solidFill>
          <a:ln w="57150" algn="ctr">
            <a:noFill/>
            <a:round/>
            <a:headEnd/>
            <a:tailEnd/>
          </a:ln>
        </p:spPr>
        <p:txBody>
          <a:bodyPr wrap="none" anchor="ctr"/>
          <a:lstStyle/>
          <a:p>
            <a:pPr algn="ctr"/>
            <a:endParaRPr lang="zh-CN" altLang="zh-CN">
              <a:latin typeface="Arial" charset="0"/>
              <a:cs typeface="Arial" charset="0"/>
            </a:endParaRPr>
          </a:p>
        </p:txBody>
      </p:sp>
      <p:grpSp>
        <p:nvGrpSpPr>
          <p:cNvPr id="34821" name="Group 4"/>
          <p:cNvGrpSpPr>
            <a:grpSpLocks/>
          </p:cNvGrpSpPr>
          <p:nvPr/>
        </p:nvGrpSpPr>
        <p:grpSpPr bwMode="auto">
          <a:xfrm>
            <a:off x="3571875" y="2270125"/>
            <a:ext cx="2095500" cy="2681288"/>
            <a:chOff x="1922" y="1614"/>
            <a:chExt cx="1320" cy="1689"/>
          </a:xfrm>
        </p:grpSpPr>
        <p:sp>
          <p:nvSpPr>
            <p:cNvPr id="34840" name="Freeform 5"/>
            <p:cNvSpPr>
              <a:spLocks/>
            </p:cNvSpPr>
            <p:nvPr/>
          </p:nvSpPr>
          <p:spPr bwMode="gray">
            <a:xfrm>
              <a:off x="1922" y="1875"/>
              <a:ext cx="654" cy="1428"/>
            </a:xfrm>
            <a:custGeom>
              <a:avLst/>
              <a:gdLst>
                <a:gd name="T0" fmla="*/ 1 w 654"/>
                <a:gd name="T1" fmla="*/ 0 h 1428"/>
                <a:gd name="T2" fmla="*/ 117 w 654"/>
                <a:gd name="T3" fmla="*/ 110 h 1428"/>
                <a:gd name="T4" fmla="*/ 117 w 654"/>
                <a:gd name="T5" fmla="*/ 1026 h 1428"/>
                <a:gd name="T6" fmla="*/ 649 w 654"/>
                <a:gd name="T7" fmla="*/ 1241 h 1428"/>
                <a:gd name="T8" fmla="*/ 654 w 654"/>
                <a:gd name="T9" fmla="*/ 1428 h 1428"/>
                <a:gd name="T10" fmla="*/ 0 w 654"/>
                <a:gd name="T11" fmla="*/ 1128 h 1428"/>
                <a:gd name="T12" fmla="*/ 1 w 654"/>
                <a:gd name="T13" fmla="*/ 0 h 1428"/>
                <a:gd name="T14" fmla="*/ 0 60000 65536"/>
                <a:gd name="T15" fmla="*/ 0 60000 65536"/>
                <a:gd name="T16" fmla="*/ 0 60000 65536"/>
                <a:gd name="T17" fmla="*/ 0 60000 65536"/>
                <a:gd name="T18" fmla="*/ 0 60000 65536"/>
                <a:gd name="T19" fmla="*/ 0 60000 65536"/>
                <a:gd name="T20" fmla="*/ 0 60000 65536"/>
                <a:gd name="T21" fmla="*/ 0 w 654"/>
                <a:gd name="T22" fmla="*/ 0 h 1428"/>
                <a:gd name="T23" fmla="*/ 654 w 654"/>
                <a:gd name="T24" fmla="*/ 1428 h 1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4" h="1428">
                  <a:moveTo>
                    <a:pt x="1" y="0"/>
                  </a:moveTo>
                  <a:lnTo>
                    <a:pt x="117" y="110"/>
                  </a:lnTo>
                  <a:lnTo>
                    <a:pt x="117" y="1026"/>
                  </a:lnTo>
                  <a:lnTo>
                    <a:pt x="649" y="1241"/>
                  </a:lnTo>
                  <a:lnTo>
                    <a:pt x="654" y="1428"/>
                  </a:lnTo>
                  <a:lnTo>
                    <a:pt x="0" y="1128"/>
                  </a:lnTo>
                  <a:lnTo>
                    <a:pt x="1" y="0"/>
                  </a:lnTo>
                  <a:close/>
                </a:path>
              </a:pathLst>
            </a:custGeom>
            <a:solidFill>
              <a:srgbClr val="FBC631"/>
            </a:solidFill>
            <a:ln w="9525">
              <a:noFill/>
              <a:round/>
              <a:headEnd/>
              <a:tailEnd/>
            </a:ln>
          </p:spPr>
          <p:txBody>
            <a:bodyPr wrap="none" anchor="ctr"/>
            <a:lstStyle/>
            <a:p>
              <a:pPr algn="ctr"/>
              <a:endParaRPr lang="zh-CN" altLang="zh-CN">
                <a:latin typeface="Arial" charset="0"/>
                <a:cs typeface="Arial" charset="0"/>
              </a:endParaRPr>
            </a:p>
          </p:txBody>
        </p:sp>
        <p:sp>
          <p:nvSpPr>
            <p:cNvPr id="34841" name="Freeform 6"/>
            <p:cNvSpPr>
              <a:spLocks/>
            </p:cNvSpPr>
            <p:nvPr/>
          </p:nvSpPr>
          <p:spPr bwMode="gray">
            <a:xfrm>
              <a:off x="2571" y="1880"/>
              <a:ext cx="671" cy="1422"/>
            </a:xfrm>
            <a:custGeom>
              <a:avLst/>
              <a:gdLst>
                <a:gd name="T0" fmla="*/ 654 w 671"/>
                <a:gd name="T1" fmla="*/ 0 h 1422"/>
                <a:gd name="T2" fmla="*/ 516 w 671"/>
                <a:gd name="T3" fmla="*/ 111 h 1422"/>
                <a:gd name="T4" fmla="*/ 519 w 671"/>
                <a:gd name="T5" fmla="*/ 1008 h 1422"/>
                <a:gd name="T6" fmla="*/ 0 w 671"/>
                <a:gd name="T7" fmla="*/ 1237 h 1422"/>
                <a:gd name="T8" fmla="*/ 2 w 671"/>
                <a:gd name="T9" fmla="*/ 1422 h 1422"/>
                <a:gd name="T10" fmla="*/ 671 w 671"/>
                <a:gd name="T11" fmla="*/ 1114 h 1422"/>
                <a:gd name="T12" fmla="*/ 654 w 671"/>
                <a:gd name="T13" fmla="*/ 0 h 1422"/>
                <a:gd name="T14" fmla="*/ 0 60000 65536"/>
                <a:gd name="T15" fmla="*/ 0 60000 65536"/>
                <a:gd name="T16" fmla="*/ 0 60000 65536"/>
                <a:gd name="T17" fmla="*/ 0 60000 65536"/>
                <a:gd name="T18" fmla="*/ 0 60000 65536"/>
                <a:gd name="T19" fmla="*/ 0 60000 65536"/>
                <a:gd name="T20" fmla="*/ 0 60000 65536"/>
                <a:gd name="T21" fmla="*/ 0 w 671"/>
                <a:gd name="T22" fmla="*/ 0 h 1422"/>
                <a:gd name="T23" fmla="*/ 671 w 671"/>
                <a:gd name="T24" fmla="*/ 1422 h 1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1" h="1422">
                  <a:moveTo>
                    <a:pt x="654" y="0"/>
                  </a:moveTo>
                  <a:lnTo>
                    <a:pt x="516" y="111"/>
                  </a:lnTo>
                  <a:lnTo>
                    <a:pt x="519" y="1008"/>
                  </a:lnTo>
                  <a:lnTo>
                    <a:pt x="0" y="1237"/>
                  </a:lnTo>
                  <a:lnTo>
                    <a:pt x="2" y="1422"/>
                  </a:lnTo>
                  <a:lnTo>
                    <a:pt x="671" y="1114"/>
                  </a:lnTo>
                  <a:lnTo>
                    <a:pt x="654" y="0"/>
                  </a:lnTo>
                  <a:close/>
                </a:path>
              </a:pathLst>
            </a:custGeom>
            <a:solidFill>
              <a:srgbClr val="FBE2AF"/>
            </a:solidFill>
            <a:ln w="9525">
              <a:noFill/>
              <a:round/>
              <a:headEnd/>
              <a:tailEnd/>
            </a:ln>
          </p:spPr>
          <p:txBody>
            <a:bodyPr wrap="none" anchor="ctr"/>
            <a:lstStyle/>
            <a:p>
              <a:pPr algn="ctr"/>
              <a:endParaRPr lang="zh-CN" altLang="zh-CN">
                <a:latin typeface="Arial" charset="0"/>
                <a:cs typeface="Arial" charset="0"/>
              </a:endParaRPr>
            </a:p>
          </p:txBody>
        </p:sp>
        <p:sp>
          <p:nvSpPr>
            <p:cNvPr id="34842" name="Freeform 7"/>
            <p:cNvSpPr>
              <a:spLocks/>
            </p:cNvSpPr>
            <p:nvPr/>
          </p:nvSpPr>
          <p:spPr bwMode="gray">
            <a:xfrm>
              <a:off x="1923" y="1614"/>
              <a:ext cx="1304" cy="377"/>
            </a:xfrm>
            <a:custGeom>
              <a:avLst/>
              <a:gdLst>
                <a:gd name="T0" fmla="*/ 0 w 1304"/>
                <a:gd name="T1" fmla="*/ 261 h 377"/>
                <a:gd name="T2" fmla="*/ 117 w 1304"/>
                <a:gd name="T3" fmla="*/ 374 h 377"/>
                <a:gd name="T4" fmla="*/ 638 w 1304"/>
                <a:gd name="T5" fmla="*/ 155 h 377"/>
                <a:gd name="T6" fmla="*/ 1164 w 1304"/>
                <a:gd name="T7" fmla="*/ 377 h 377"/>
                <a:gd name="T8" fmla="*/ 1304 w 1304"/>
                <a:gd name="T9" fmla="*/ 266 h 377"/>
                <a:gd name="T10" fmla="*/ 633 w 1304"/>
                <a:gd name="T11" fmla="*/ 0 h 377"/>
                <a:gd name="T12" fmla="*/ 0 w 1304"/>
                <a:gd name="T13" fmla="*/ 261 h 377"/>
                <a:gd name="T14" fmla="*/ 0 60000 65536"/>
                <a:gd name="T15" fmla="*/ 0 60000 65536"/>
                <a:gd name="T16" fmla="*/ 0 60000 65536"/>
                <a:gd name="T17" fmla="*/ 0 60000 65536"/>
                <a:gd name="T18" fmla="*/ 0 60000 65536"/>
                <a:gd name="T19" fmla="*/ 0 60000 65536"/>
                <a:gd name="T20" fmla="*/ 0 60000 65536"/>
                <a:gd name="T21" fmla="*/ 0 w 1304"/>
                <a:gd name="T22" fmla="*/ 0 h 377"/>
                <a:gd name="T23" fmla="*/ 1304 w 1304"/>
                <a:gd name="T24" fmla="*/ 377 h 3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4" h="377">
                  <a:moveTo>
                    <a:pt x="0" y="261"/>
                  </a:moveTo>
                  <a:lnTo>
                    <a:pt x="117" y="374"/>
                  </a:lnTo>
                  <a:lnTo>
                    <a:pt x="638" y="155"/>
                  </a:lnTo>
                  <a:lnTo>
                    <a:pt x="1164" y="377"/>
                  </a:lnTo>
                  <a:lnTo>
                    <a:pt x="1304" y="266"/>
                  </a:lnTo>
                  <a:lnTo>
                    <a:pt x="633" y="0"/>
                  </a:lnTo>
                  <a:lnTo>
                    <a:pt x="0" y="261"/>
                  </a:lnTo>
                  <a:close/>
                </a:path>
              </a:pathLst>
            </a:custGeom>
            <a:solidFill>
              <a:srgbClr val="FEFBD6"/>
            </a:solidFill>
            <a:ln w="9525">
              <a:noFill/>
              <a:round/>
              <a:headEnd/>
              <a:tailEnd/>
            </a:ln>
          </p:spPr>
          <p:txBody>
            <a:bodyPr wrap="none" anchor="ctr"/>
            <a:lstStyle/>
            <a:p>
              <a:pPr algn="ctr"/>
              <a:endParaRPr lang="zh-CN" altLang="zh-CN">
                <a:latin typeface="Arial" charset="0"/>
                <a:cs typeface="Arial" charset="0"/>
              </a:endParaRPr>
            </a:p>
          </p:txBody>
        </p:sp>
        <p:sp>
          <p:nvSpPr>
            <p:cNvPr id="34843" name="Freeform 8"/>
            <p:cNvSpPr>
              <a:spLocks/>
            </p:cNvSpPr>
            <p:nvPr/>
          </p:nvSpPr>
          <p:spPr bwMode="gray">
            <a:xfrm>
              <a:off x="2037" y="1768"/>
              <a:ext cx="529" cy="1133"/>
            </a:xfrm>
            <a:custGeom>
              <a:avLst/>
              <a:gdLst>
                <a:gd name="T0" fmla="*/ 2 w 529"/>
                <a:gd name="T1" fmla="*/ 218 h 1133"/>
                <a:gd name="T2" fmla="*/ 0 w 529"/>
                <a:gd name="T3" fmla="*/ 1133 h 1133"/>
                <a:gd name="T4" fmla="*/ 529 w 529"/>
                <a:gd name="T5" fmla="*/ 878 h 1133"/>
                <a:gd name="T6" fmla="*/ 524 w 529"/>
                <a:gd name="T7" fmla="*/ 0 h 1133"/>
                <a:gd name="T8" fmla="*/ 2 w 529"/>
                <a:gd name="T9" fmla="*/ 218 h 1133"/>
                <a:gd name="T10" fmla="*/ 0 60000 65536"/>
                <a:gd name="T11" fmla="*/ 0 60000 65536"/>
                <a:gd name="T12" fmla="*/ 0 60000 65536"/>
                <a:gd name="T13" fmla="*/ 0 60000 65536"/>
                <a:gd name="T14" fmla="*/ 0 60000 65536"/>
                <a:gd name="T15" fmla="*/ 0 w 529"/>
                <a:gd name="T16" fmla="*/ 0 h 1133"/>
                <a:gd name="T17" fmla="*/ 529 w 529"/>
                <a:gd name="T18" fmla="*/ 1133 h 1133"/>
              </a:gdLst>
              <a:ahLst/>
              <a:cxnLst>
                <a:cxn ang="T10">
                  <a:pos x="T0" y="T1"/>
                </a:cxn>
                <a:cxn ang="T11">
                  <a:pos x="T2" y="T3"/>
                </a:cxn>
                <a:cxn ang="T12">
                  <a:pos x="T4" y="T5"/>
                </a:cxn>
                <a:cxn ang="T13">
                  <a:pos x="T6" y="T7"/>
                </a:cxn>
                <a:cxn ang="T14">
                  <a:pos x="T8" y="T9"/>
                </a:cxn>
              </a:cxnLst>
              <a:rect l="T15" t="T16" r="T17" b="T18"/>
              <a:pathLst>
                <a:path w="529" h="1133">
                  <a:moveTo>
                    <a:pt x="2" y="218"/>
                  </a:moveTo>
                  <a:lnTo>
                    <a:pt x="0" y="1133"/>
                  </a:lnTo>
                  <a:lnTo>
                    <a:pt x="529" y="878"/>
                  </a:lnTo>
                  <a:lnTo>
                    <a:pt x="524" y="0"/>
                  </a:lnTo>
                  <a:lnTo>
                    <a:pt x="2" y="218"/>
                  </a:lnTo>
                  <a:close/>
                </a:path>
              </a:pathLst>
            </a:custGeom>
            <a:solidFill>
              <a:srgbClr val="FDEBBD"/>
            </a:solidFill>
            <a:ln w="9525">
              <a:noFill/>
              <a:round/>
              <a:headEnd/>
              <a:tailEnd/>
            </a:ln>
          </p:spPr>
          <p:txBody>
            <a:bodyPr wrap="none" anchor="ctr"/>
            <a:lstStyle/>
            <a:p>
              <a:pPr algn="ctr"/>
              <a:endParaRPr lang="zh-CN" altLang="zh-CN">
                <a:latin typeface="Arial" charset="0"/>
                <a:cs typeface="Arial" charset="0"/>
              </a:endParaRPr>
            </a:p>
          </p:txBody>
        </p:sp>
        <p:sp>
          <p:nvSpPr>
            <p:cNvPr id="34844" name="Freeform 9"/>
            <p:cNvSpPr>
              <a:spLocks/>
            </p:cNvSpPr>
            <p:nvPr/>
          </p:nvSpPr>
          <p:spPr bwMode="gray">
            <a:xfrm>
              <a:off x="2562" y="1769"/>
              <a:ext cx="528" cy="1123"/>
            </a:xfrm>
            <a:custGeom>
              <a:avLst/>
              <a:gdLst>
                <a:gd name="T0" fmla="*/ 527 w 528"/>
                <a:gd name="T1" fmla="*/ 222 h 1123"/>
                <a:gd name="T2" fmla="*/ 528 w 528"/>
                <a:gd name="T3" fmla="*/ 1123 h 1123"/>
                <a:gd name="T4" fmla="*/ 0 w 528"/>
                <a:gd name="T5" fmla="*/ 879 h 1123"/>
                <a:gd name="T6" fmla="*/ 0 w 528"/>
                <a:gd name="T7" fmla="*/ 0 h 1123"/>
                <a:gd name="T8" fmla="*/ 527 w 528"/>
                <a:gd name="T9" fmla="*/ 222 h 1123"/>
                <a:gd name="T10" fmla="*/ 0 60000 65536"/>
                <a:gd name="T11" fmla="*/ 0 60000 65536"/>
                <a:gd name="T12" fmla="*/ 0 60000 65536"/>
                <a:gd name="T13" fmla="*/ 0 60000 65536"/>
                <a:gd name="T14" fmla="*/ 0 60000 65536"/>
                <a:gd name="T15" fmla="*/ 0 w 528"/>
                <a:gd name="T16" fmla="*/ 0 h 1123"/>
                <a:gd name="T17" fmla="*/ 528 w 528"/>
                <a:gd name="T18" fmla="*/ 1123 h 1123"/>
              </a:gdLst>
              <a:ahLst/>
              <a:cxnLst>
                <a:cxn ang="T10">
                  <a:pos x="T0" y="T1"/>
                </a:cxn>
                <a:cxn ang="T11">
                  <a:pos x="T2" y="T3"/>
                </a:cxn>
                <a:cxn ang="T12">
                  <a:pos x="T4" y="T5"/>
                </a:cxn>
                <a:cxn ang="T13">
                  <a:pos x="T6" y="T7"/>
                </a:cxn>
                <a:cxn ang="T14">
                  <a:pos x="T8" y="T9"/>
                </a:cxn>
              </a:cxnLst>
              <a:rect l="T15" t="T16" r="T17" b="T18"/>
              <a:pathLst>
                <a:path w="528" h="1123">
                  <a:moveTo>
                    <a:pt x="527" y="222"/>
                  </a:moveTo>
                  <a:lnTo>
                    <a:pt x="528" y="1123"/>
                  </a:lnTo>
                  <a:lnTo>
                    <a:pt x="0" y="879"/>
                  </a:lnTo>
                  <a:lnTo>
                    <a:pt x="0" y="0"/>
                  </a:lnTo>
                  <a:lnTo>
                    <a:pt x="527" y="222"/>
                  </a:lnTo>
                  <a:close/>
                </a:path>
              </a:pathLst>
            </a:custGeom>
            <a:solidFill>
              <a:srgbClr val="FBC631"/>
            </a:solidFill>
            <a:ln w="9525">
              <a:noFill/>
              <a:round/>
              <a:headEnd/>
              <a:tailEnd/>
            </a:ln>
          </p:spPr>
          <p:txBody>
            <a:bodyPr wrap="none" anchor="ctr"/>
            <a:lstStyle/>
            <a:p>
              <a:pPr algn="ctr"/>
              <a:endParaRPr lang="zh-CN" altLang="zh-CN">
                <a:latin typeface="Arial" charset="0"/>
                <a:cs typeface="Arial" charset="0"/>
              </a:endParaRPr>
            </a:p>
          </p:txBody>
        </p:sp>
        <p:sp>
          <p:nvSpPr>
            <p:cNvPr id="34845" name="Freeform 10"/>
            <p:cNvSpPr>
              <a:spLocks/>
            </p:cNvSpPr>
            <p:nvPr/>
          </p:nvSpPr>
          <p:spPr bwMode="gray">
            <a:xfrm>
              <a:off x="2034" y="2648"/>
              <a:ext cx="1061" cy="469"/>
            </a:xfrm>
            <a:custGeom>
              <a:avLst/>
              <a:gdLst>
                <a:gd name="T0" fmla="*/ 527 w 1061"/>
                <a:gd name="T1" fmla="*/ 0 h 469"/>
                <a:gd name="T2" fmla="*/ 0 w 1061"/>
                <a:gd name="T3" fmla="*/ 252 h 469"/>
                <a:gd name="T4" fmla="*/ 537 w 1061"/>
                <a:gd name="T5" fmla="*/ 469 h 469"/>
                <a:gd name="T6" fmla="*/ 1061 w 1061"/>
                <a:gd name="T7" fmla="*/ 241 h 469"/>
                <a:gd name="T8" fmla="*/ 527 w 1061"/>
                <a:gd name="T9" fmla="*/ 0 h 469"/>
                <a:gd name="T10" fmla="*/ 0 60000 65536"/>
                <a:gd name="T11" fmla="*/ 0 60000 65536"/>
                <a:gd name="T12" fmla="*/ 0 60000 65536"/>
                <a:gd name="T13" fmla="*/ 0 60000 65536"/>
                <a:gd name="T14" fmla="*/ 0 60000 65536"/>
                <a:gd name="T15" fmla="*/ 0 w 1061"/>
                <a:gd name="T16" fmla="*/ 0 h 469"/>
                <a:gd name="T17" fmla="*/ 1061 w 1061"/>
                <a:gd name="T18" fmla="*/ 469 h 469"/>
              </a:gdLst>
              <a:ahLst/>
              <a:cxnLst>
                <a:cxn ang="T10">
                  <a:pos x="T0" y="T1"/>
                </a:cxn>
                <a:cxn ang="T11">
                  <a:pos x="T2" y="T3"/>
                </a:cxn>
                <a:cxn ang="T12">
                  <a:pos x="T4" y="T5"/>
                </a:cxn>
                <a:cxn ang="T13">
                  <a:pos x="T6" y="T7"/>
                </a:cxn>
                <a:cxn ang="T14">
                  <a:pos x="T8" y="T9"/>
                </a:cxn>
              </a:cxnLst>
              <a:rect l="T15" t="T16" r="T17" b="T18"/>
              <a:pathLst>
                <a:path w="1061" h="469">
                  <a:moveTo>
                    <a:pt x="527" y="0"/>
                  </a:moveTo>
                  <a:lnTo>
                    <a:pt x="0" y="252"/>
                  </a:lnTo>
                  <a:lnTo>
                    <a:pt x="537" y="469"/>
                  </a:lnTo>
                  <a:lnTo>
                    <a:pt x="1061" y="241"/>
                  </a:lnTo>
                  <a:lnTo>
                    <a:pt x="527" y="0"/>
                  </a:lnTo>
                  <a:close/>
                </a:path>
              </a:pathLst>
            </a:custGeom>
            <a:solidFill>
              <a:srgbClr val="FEEBBC"/>
            </a:solidFill>
            <a:ln w="9525">
              <a:noFill/>
              <a:round/>
              <a:headEnd/>
              <a:tailEnd/>
            </a:ln>
          </p:spPr>
          <p:txBody>
            <a:bodyPr wrap="none" anchor="ctr"/>
            <a:lstStyle/>
            <a:p>
              <a:pPr algn="ctr"/>
              <a:endParaRPr lang="zh-CN" altLang="zh-CN">
                <a:latin typeface="Arial" charset="0"/>
                <a:cs typeface="Arial" charset="0"/>
              </a:endParaRPr>
            </a:p>
          </p:txBody>
        </p:sp>
      </p:grpSp>
      <p:sp>
        <p:nvSpPr>
          <p:cNvPr id="34822" name="Line 11"/>
          <p:cNvSpPr>
            <a:spLocks noChangeShapeType="1"/>
          </p:cNvSpPr>
          <p:nvPr/>
        </p:nvSpPr>
        <p:spPr bwMode="auto">
          <a:xfrm flipV="1">
            <a:off x="2166938" y="4449763"/>
            <a:ext cx="1422400" cy="1387475"/>
          </a:xfrm>
          <a:prstGeom prst="line">
            <a:avLst/>
          </a:prstGeom>
          <a:noFill/>
          <a:ln w="12700">
            <a:solidFill>
              <a:schemeClr val="tx1"/>
            </a:solidFill>
            <a:round/>
            <a:headEnd/>
            <a:tailEnd/>
          </a:ln>
        </p:spPr>
        <p:txBody>
          <a:bodyPr wrap="none" anchor="ctr"/>
          <a:lstStyle/>
          <a:p>
            <a:endParaRPr lang="zh-CN" altLang="en-US"/>
          </a:p>
        </p:txBody>
      </p:sp>
      <p:sp>
        <p:nvSpPr>
          <p:cNvPr id="34823" name="Line 12"/>
          <p:cNvSpPr>
            <a:spLocks noChangeShapeType="1"/>
          </p:cNvSpPr>
          <p:nvPr/>
        </p:nvSpPr>
        <p:spPr bwMode="auto">
          <a:xfrm flipH="1" flipV="1">
            <a:off x="5668963" y="4452938"/>
            <a:ext cx="1422400" cy="1387475"/>
          </a:xfrm>
          <a:prstGeom prst="line">
            <a:avLst/>
          </a:prstGeom>
          <a:noFill/>
          <a:ln w="12700">
            <a:solidFill>
              <a:schemeClr val="tx1"/>
            </a:solidFill>
            <a:round/>
            <a:headEnd/>
            <a:tailEnd/>
          </a:ln>
        </p:spPr>
        <p:txBody>
          <a:bodyPr wrap="none" anchor="ctr"/>
          <a:lstStyle/>
          <a:p>
            <a:endParaRPr lang="zh-CN" altLang="en-US"/>
          </a:p>
        </p:txBody>
      </p:sp>
      <p:sp>
        <p:nvSpPr>
          <p:cNvPr id="34824" name="Line 13"/>
          <p:cNvSpPr>
            <a:spLocks noChangeShapeType="1"/>
          </p:cNvSpPr>
          <p:nvPr/>
        </p:nvSpPr>
        <p:spPr bwMode="auto">
          <a:xfrm flipV="1">
            <a:off x="5641975" y="1301750"/>
            <a:ext cx="1422400" cy="1387475"/>
          </a:xfrm>
          <a:prstGeom prst="line">
            <a:avLst/>
          </a:prstGeom>
          <a:noFill/>
          <a:ln w="12700">
            <a:solidFill>
              <a:schemeClr val="tx1"/>
            </a:solidFill>
            <a:round/>
            <a:headEnd/>
            <a:tailEnd/>
          </a:ln>
        </p:spPr>
        <p:txBody>
          <a:bodyPr wrap="none" anchor="ctr"/>
          <a:lstStyle/>
          <a:p>
            <a:endParaRPr lang="zh-CN" altLang="en-US"/>
          </a:p>
        </p:txBody>
      </p:sp>
      <p:sp>
        <p:nvSpPr>
          <p:cNvPr id="34825" name="Line 14"/>
          <p:cNvSpPr>
            <a:spLocks noChangeShapeType="1"/>
          </p:cNvSpPr>
          <p:nvPr/>
        </p:nvSpPr>
        <p:spPr bwMode="auto">
          <a:xfrm flipH="1" flipV="1">
            <a:off x="2155825" y="1295400"/>
            <a:ext cx="1422400" cy="1387475"/>
          </a:xfrm>
          <a:prstGeom prst="line">
            <a:avLst/>
          </a:prstGeom>
          <a:noFill/>
          <a:ln w="12700">
            <a:solidFill>
              <a:schemeClr val="tx1"/>
            </a:solidFill>
            <a:round/>
            <a:headEnd/>
            <a:tailEnd/>
          </a:ln>
        </p:spPr>
        <p:txBody>
          <a:bodyPr wrap="none" anchor="ctr"/>
          <a:lstStyle/>
          <a:p>
            <a:endParaRPr lang="zh-CN" altLang="en-US"/>
          </a:p>
        </p:txBody>
      </p:sp>
      <p:pic>
        <p:nvPicPr>
          <p:cNvPr id="34826" name="Picture 15" descr="light_shadow"/>
          <p:cNvPicPr>
            <a:picLocks noChangeAspect="1" noChangeArrowheads="1"/>
          </p:cNvPicPr>
          <p:nvPr/>
        </p:nvPicPr>
        <p:blipFill>
          <a:blip r:embed="rId2">
            <a:lum bright="-78000" contrast="-78000"/>
          </a:blip>
          <a:srcRect/>
          <a:stretch>
            <a:fillRect/>
          </a:stretch>
        </p:blipFill>
        <p:spPr bwMode="gray">
          <a:xfrm>
            <a:off x="3975100" y="4170363"/>
            <a:ext cx="1216025" cy="347662"/>
          </a:xfrm>
          <a:prstGeom prst="rect">
            <a:avLst/>
          </a:prstGeom>
          <a:noFill/>
          <a:ln w="9525">
            <a:noFill/>
            <a:miter lim="800000"/>
            <a:headEnd/>
            <a:tailEnd/>
          </a:ln>
        </p:spPr>
      </p:pic>
      <p:pic>
        <p:nvPicPr>
          <p:cNvPr id="34827" name="Picture 16" descr="circuler_1"/>
          <p:cNvPicPr>
            <a:picLocks noChangeAspect="1" noChangeArrowheads="1"/>
          </p:cNvPicPr>
          <p:nvPr/>
        </p:nvPicPr>
        <p:blipFill>
          <a:blip r:embed="rId3"/>
          <a:srcRect/>
          <a:stretch>
            <a:fillRect/>
          </a:stretch>
        </p:blipFill>
        <p:spPr bwMode="gray">
          <a:xfrm>
            <a:off x="3833813" y="2911475"/>
            <a:ext cx="1479550" cy="1481138"/>
          </a:xfrm>
          <a:prstGeom prst="rect">
            <a:avLst/>
          </a:prstGeom>
          <a:noFill/>
          <a:ln w="9525">
            <a:noFill/>
            <a:miter lim="800000"/>
            <a:headEnd/>
            <a:tailEnd/>
          </a:ln>
        </p:spPr>
      </p:pic>
      <p:sp>
        <p:nvSpPr>
          <p:cNvPr id="688145" name="Oval 17"/>
          <p:cNvSpPr>
            <a:spLocks noChangeArrowheads="1"/>
          </p:cNvSpPr>
          <p:nvPr/>
        </p:nvSpPr>
        <p:spPr bwMode="gray">
          <a:xfrm>
            <a:off x="3833812" y="2911476"/>
            <a:ext cx="1468439" cy="1484312"/>
          </a:xfrm>
          <a:prstGeom prst="ellipse">
            <a:avLst/>
          </a:prstGeom>
          <a:gradFill rotWithShape="1">
            <a:gsLst>
              <a:gs pos="0">
                <a:srgbClr val="004B66">
                  <a:alpha val="89999"/>
                </a:srgbClr>
              </a:gs>
              <a:gs pos="50000">
                <a:srgbClr val="6AC1FC">
                  <a:alpha val="55000"/>
                </a:srgbClr>
              </a:gs>
              <a:gs pos="100000">
                <a:srgbClr val="004B66">
                  <a:alpha val="89999"/>
                </a:srgbClr>
              </a:gs>
            </a:gsLst>
            <a:lin ang="5400000" scaled="1"/>
          </a:gradFill>
          <a:ln w="9525" algn="ctr">
            <a:noFill/>
            <a:round/>
            <a:headEnd/>
            <a:tailEnd/>
          </a:ln>
          <a:effectLst/>
        </p:spPr>
        <p:txBody>
          <a:bodyPr wrap="none" anchor="ctr"/>
          <a:lstStyle/>
          <a:p>
            <a:pPr algn="ctr">
              <a:defRPr/>
            </a:pPr>
            <a:endParaRPr lang="zh-CN" altLang="zh-CN">
              <a:latin typeface="Arial" pitchFamily="34" charset="0"/>
              <a:cs typeface="Arial" pitchFamily="34" charset="0"/>
            </a:endParaRPr>
          </a:p>
        </p:txBody>
      </p:sp>
      <p:sp>
        <p:nvSpPr>
          <p:cNvPr id="34831" name="Freeform 18"/>
          <p:cNvSpPr>
            <a:spLocks/>
          </p:cNvSpPr>
          <p:nvPr/>
        </p:nvSpPr>
        <p:spPr bwMode="ltGray">
          <a:xfrm>
            <a:off x="3986213" y="2941638"/>
            <a:ext cx="1154112" cy="51435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71B9DD"/>
              </a:gs>
            </a:gsLst>
            <a:lin ang="5400000" scaled="1"/>
          </a:gradFill>
          <a:ln w="0">
            <a:noFill/>
            <a:round/>
            <a:headEnd/>
            <a:tailEnd/>
          </a:ln>
        </p:spPr>
        <p:txBody>
          <a:bodyPr/>
          <a:lstStyle/>
          <a:p>
            <a:pPr algn="ctr"/>
            <a:endParaRPr lang="zh-CN" altLang="zh-CN">
              <a:latin typeface="Arial" charset="0"/>
              <a:cs typeface="Arial" charset="0"/>
            </a:endParaRPr>
          </a:p>
        </p:txBody>
      </p:sp>
      <p:sp>
        <p:nvSpPr>
          <p:cNvPr id="34832" name="Rectangle 19"/>
          <p:cNvSpPr>
            <a:spLocks noChangeArrowheads="1"/>
          </p:cNvSpPr>
          <p:nvPr/>
        </p:nvSpPr>
        <p:spPr bwMode="gray">
          <a:xfrm>
            <a:off x="747713" y="2820988"/>
            <a:ext cx="1262062" cy="307975"/>
          </a:xfrm>
          <a:prstGeom prst="rect">
            <a:avLst/>
          </a:prstGeom>
          <a:noFill/>
          <a:ln w="9525" algn="ctr">
            <a:noFill/>
            <a:miter lim="800000"/>
            <a:headEnd/>
            <a:tailEnd/>
          </a:ln>
        </p:spPr>
        <p:txBody>
          <a:bodyPr wrap="none">
            <a:spAutoFit/>
          </a:bodyPr>
          <a:lstStyle/>
          <a:p>
            <a:pPr>
              <a:buClr>
                <a:srgbClr val="FF3300"/>
              </a:buClr>
              <a:buSzPct val="115000"/>
              <a:buFont typeface="Wingdings" pitchFamily="2" charset="2"/>
              <a:buNone/>
            </a:pPr>
            <a:r>
              <a:rPr lang="zh-CN" altLang="zh-CN" sz="1400" b="1"/>
              <a:t>对数据的描述</a:t>
            </a:r>
            <a:endParaRPr lang="en-US" altLang="zh-CN" sz="1400" b="1">
              <a:latin typeface="Arial" charset="0"/>
              <a:cs typeface="Arial" charset="0"/>
            </a:endParaRPr>
          </a:p>
        </p:txBody>
      </p:sp>
      <p:sp>
        <p:nvSpPr>
          <p:cNvPr id="34833" name="AutoShape 20"/>
          <p:cNvSpPr>
            <a:spLocks noChangeArrowheads="1"/>
          </p:cNvSpPr>
          <p:nvPr/>
        </p:nvSpPr>
        <p:spPr bwMode="gray">
          <a:xfrm>
            <a:off x="5899150" y="2736850"/>
            <a:ext cx="2770188" cy="336550"/>
          </a:xfrm>
          <a:prstGeom prst="roundRect">
            <a:avLst>
              <a:gd name="adj" fmla="val 50000"/>
            </a:avLst>
          </a:prstGeom>
          <a:solidFill>
            <a:schemeClr val="accent1"/>
          </a:solidFill>
          <a:ln w="57150" algn="ctr">
            <a:noFill/>
            <a:round/>
            <a:headEnd/>
            <a:tailEnd/>
          </a:ln>
        </p:spPr>
        <p:txBody>
          <a:bodyPr wrap="none" anchor="ctr"/>
          <a:lstStyle/>
          <a:p>
            <a:pPr algn="ctr"/>
            <a:endParaRPr lang="zh-CN" altLang="zh-CN">
              <a:latin typeface="Arial" charset="0"/>
              <a:cs typeface="Arial" charset="0"/>
            </a:endParaRPr>
          </a:p>
        </p:txBody>
      </p:sp>
      <p:sp>
        <p:nvSpPr>
          <p:cNvPr id="34834" name="Rectangle 21"/>
          <p:cNvSpPr>
            <a:spLocks noChangeArrowheads="1"/>
          </p:cNvSpPr>
          <p:nvPr/>
        </p:nvSpPr>
        <p:spPr bwMode="gray">
          <a:xfrm>
            <a:off x="5972175" y="2759075"/>
            <a:ext cx="1360488" cy="307975"/>
          </a:xfrm>
          <a:prstGeom prst="rect">
            <a:avLst/>
          </a:prstGeom>
          <a:noFill/>
          <a:ln w="9525" algn="ctr">
            <a:noFill/>
            <a:miter lim="800000"/>
            <a:headEnd/>
            <a:tailEnd/>
          </a:ln>
        </p:spPr>
        <p:txBody>
          <a:bodyPr wrap="none">
            <a:spAutoFit/>
          </a:bodyPr>
          <a:lstStyle/>
          <a:p>
            <a:pPr>
              <a:buClr>
                <a:srgbClr val="FF3300"/>
              </a:buClr>
              <a:buSzPct val="115000"/>
              <a:buFont typeface="Wingdings" pitchFamily="2" charset="2"/>
              <a:buNone/>
            </a:pPr>
            <a:r>
              <a:rPr lang="en-US" altLang="zh-CN" sz="1400" b="1" dirty="0">
                <a:solidFill>
                  <a:srgbClr val="FEFEFE"/>
                </a:solidFill>
                <a:latin typeface="Arial" charset="0"/>
                <a:cs typeface="Arial" charset="0"/>
              </a:rPr>
              <a:t> </a:t>
            </a:r>
            <a:r>
              <a:rPr lang="zh-CN" altLang="en-US" sz="1400" b="1" dirty="0">
                <a:solidFill>
                  <a:srgbClr val="FEFEFE"/>
                </a:solidFill>
                <a:latin typeface="Arial" charset="0"/>
                <a:cs typeface="Arial" charset="0"/>
              </a:rPr>
              <a:t> 对操作的描述</a:t>
            </a:r>
            <a:endParaRPr lang="en-US" altLang="zh-CN" sz="1400" b="1" dirty="0">
              <a:solidFill>
                <a:srgbClr val="FEFEFE"/>
              </a:solidFill>
              <a:latin typeface="Arial" charset="0"/>
              <a:cs typeface="Arial" charset="0"/>
            </a:endParaRPr>
          </a:p>
        </p:txBody>
      </p:sp>
      <p:sp>
        <p:nvSpPr>
          <p:cNvPr id="34835" name="Rectangle 22"/>
          <p:cNvSpPr>
            <a:spLocks noChangeArrowheads="1"/>
          </p:cNvSpPr>
          <p:nvPr/>
        </p:nvSpPr>
        <p:spPr bwMode="auto">
          <a:xfrm>
            <a:off x="2819400" y="1339850"/>
            <a:ext cx="3733800" cy="369888"/>
          </a:xfrm>
          <a:prstGeom prst="rect">
            <a:avLst/>
          </a:prstGeom>
          <a:noFill/>
          <a:ln w="9525" algn="ctr">
            <a:noFill/>
            <a:miter lim="800000"/>
            <a:headEnd/>
            <a:tailEnd/>
          </a:ln>
        </p:spPr>
        <p:txBody>
          <a:bodyPr>
            <a:spAutoFit/>
          </a:bodyPr>
          <a:lstStyle/>
          <a:p>
            <a:pPr algn="ctr"/>
            <a:r>
              <a:rPr lang="zh-CN" altLang="en-US" b="1">
                <a:latin typeface="Arial" charset="0"/>
                <a:cs typeface="Arial" charset="0"/>
              </a:rPr>
              <a:t>算法 </a:t>
            </a:r>
            <a:r>
              <a:rPr lang="en-US" altLang="zh-CN" b="1">
                <a:latin typeface="Arial" charset="0"/>
                <a:cs typeface="Arial" charset="0"/>
              </a:rPr>
              <a:t>+ </a:t>
            </a:r>
            <a:r>
              <a:rPr lang="zh-CN" altLang="en-US" b="1">
                <a:latin typeface="Arial" charset="0"/>
                <a:cs typeface="Arial" charset="0"/>
              </a:rPr>
              <a:t>数据结构 </a:t>
            </a:r>
            <a:r>
              <a:rPr lang="en-US" altLang="zh-CN" b="1">
                <a:latin typeface="Arial" charset="0"/>
                <a:cs typeface="Arial" charset="0"/>
              </a:rPr>
              <a:t>= </a:t>
            </a:r>
            <a:r>
              <a:rPr lang="zh-CN" altLang="en-US" b="1">
                <a:latin typeface="Arial" charset="0"/>
                <a:cs typeface="Arial" charset="0"/>
              </a:rPr>
              <a:t>程序</a:t>
            </a:r>
            <a:endParaRPr lang="en-US" altLang="zh-CN" b="1">
              <a:latin typeface="Arial" charset="0"/>
              <a:cs typeface="Arial" charset="0"/>
            </a:endParaRPr>
          </a:p>
        </p:txBody>
      </p:sp>
      <p:sp>
        <p:nvSpPr>
          <p:cNvPr id="34836" name="Rectangle 23"/>
          <p:cNvSpPr>
            <a:spLocks noChangeArrowheads="1"/>
          </p:cNvSpPr>
          <p:nvPr/>
        </p:nvSpPr>
        <p:spPr bwMode="black">
          <a:xfrm>
            <a:off x="423863" y="3294063"/>
            <a:ext cx="3213100" cy="879475"/>
          </a:xfrm>
          <a:prstGeom prst="rect">
            <a:avLst/>
          </a:prstGeom>
          <a:noFill/>
          <a:ln w="9525" algn="ctr">
            <a:noFill/>
            <a:miter lim="800000"/>
            <a:headEnd/>
            <a:tailEnd/>
          </a:ln>
        </p:spPr>
        <p:txBody>
          <a:bodyPr>
            <a:spAutoFit/>
          </a:bodyPr>
          <a:lstStyle/>
          <a:p>
            <a:pPr marL="171450" indent="-171450">
              <a:lnSpc>
                <a:spcPct val="80000"/>
              </a:lnSpc>
              <a:buFontTx/>
              <a:buChar char="•"/>
            </a:pPr>
            <a:r>
              <a:rPr lang="zh-CN" altLang="en-US" sz="1600" dirty="0">
                <a:latin typeface="Arial" charset="0"/>
                <a:cs typeface="Arial" charset="0"/>
              </a:rPr>
              <a:t>在程序中要指定用到哪些数据以及这些数据的类型和数据的组织形式</a:t>
            </a:r>
          </a:p>
          <a:p>
            <a:pPr marL="171450" indent="-171450">
              <a:lnSpc>
                <a:spcPct val="80000"/>
              </a:lnSpc>
              <a:buFontTx/>
              <a:buChar char="•"/>
            </a:pPr>
            <a:r>
              <a:rPr lang="zh-CN" altLang="en-US" sz="1600" dirty="0">
                <a:latin typeface="Arial" charset="0"/>
                <a:cs typeface="Arial" charset="0"/>
              </a:rPr>
              <a:t>这就是数据结构</a:t>
            </a:r>
            <a:r>
              <a:rPr lang="en-US" altLang="zh-CN" sz="1600" dirty="0">
                <a:latin typeface="Arial" charset="0"/>
                <a:cs typeface="Arial" charset="0"/>
              </a:rPr>
              <a:t>(data structure)</a:t>
            </a:r>
          </a:p>
        </p:txBody>
      </p:sp>
      <p:sp>
        <p:nvSpPr>
          <p:cNvPr id="34837" name="Rectangle 24"/>
          <p:cNvSpPr>
            <a:spLocks noChangeArrowheads="1"/>
          </p:cNvSpPr>
          <p:nvPr/>
        </p:nvSpPr>
        <p:spPr bwMode="black">
          <a:xfrm>
            <a:off x="5702300" y="3232150"/>
            <a:ext cx="3213100" cy="485775"/>
          </a:xfrm>
          <a:prstGeom prst="rect">
            <a:avLst/>
          </a:prstGeom>
          <a:noFill/>
          <a:ln w="9525" algn="ctr">
            <a:noFill/>
            <a:miter lim="800000"/>
            <a:headEnd/>
            <a:tailEnd/>
          </a:ln>
        </p:spPr>
        <p:txBody>
          <a:bodyPr>
            <a:spAutoFit/>
          </a:bodyPr>
          <a:lstStyle/>
          <a:p>
            <a:pPr marL="171450" indent="-171450">
              <a:lnSpc>
                <a:spcPct val="80000"/>
              </a:lnSpc>
              <a:buFontTx/>
              <a:buChar char="•"/>
            </a:pPr>
            <a:r>
              <a:rPr lang="zh-CN" altLang="en-US" sz="1600" dirty="0">
                <a:latin typeface="Arial" charset="0"/>
                <a:cs typeface="Arial" charset="0"/>
              </a:rPr>
              <a:t>即要求计算机进行操作的步骤</a:t>
            </a:r>
          </a:p>
          <a:p>
            <a:pPr marL="171450" indent="-171450">
              <a:lnSpc>
                <a:spcPct val="80000"/>
              </a:lnSpc>
              <a:buFontTx/>
              <a:buChar char="•"/>
            </a:pPr>
            <a:r>
              <a:rPr lang="zh-CN" altLang="en-US" sz="1600" dirty="0">
                <a:latin typeface="Arial" charset="0"/>
                <a:cs typeface="Arial" charset="0"/>
              </a:rPr>
              <a:t>也就是算法</a:t>
            </a:r>
            <a:r>
              <a:rPr lang="en-US" altLang="zh-CN" sz="1600" dirty="0">
                <a:latin typeface="Arial" charset="0"/>
                <a:cs typeface="Arial" charset="0"/>
              </a:rPr>
              <a:t>(algorithm)</a:t>
            </a:r>
          </a:p>
        </p:txBody>
      </p:sp>
      <p:sp>
        <p:nvSpPr>
          <p:cNvPr id="34838" name="Rectangle 25"/>
          <p:cNvSpPr>
            <a:spLocks noChangeArrowheads="1"/>
          </p:cNvSpPr>
          <p:nvPr/>
        </p:nvSpPr>
        <p:spPr bwMode="auto">
          <a:xfrm>
            <a:off x="2847975" y="5119688"/>
            <a:ext cx="3513138" cy="307975"/>
          </a:xfrm>
          <a:prstGeom prst="rect">
            <a:avLst/>
          </a:prstGeom>
          <a:noFill/>
          <a:ln w="9525" algn="ctr">
            <a:noFill/>
            <a:miter lim="800000"/>
            <a:headEnd/>
            <a:tailEnd/>
          </a:ln>
        </p:spPr>
        <p:txBody>
          <a:bodyPr>
            <a:spAutoFit/>
          </a:bodyPr>
          <a:lstStyle/>
          <a:p>
            <a:pPr algn="ctr"/>
            <a:r>
              <a:rPr lang="zh-CN" altLang="en-US" sz="1400" b="1">
                <a:latin typeface="Arial" charset="0"/>
                <a:cs typeface="Arial" charset="0"/>
              </a:rPr>
              <a:t>语言只是程序工具</a:t>
            </a:r>
            <a:endParaRPr lang="en-US" altLang="zh-CN" sz="1400" b="1">
              <a:latin typeface="Arial" charset="0"/>
              <a:cs typeface="Arial" charset="0"/>
            </a:endParaRPr>
          </a:p>
        </p:txBody>
      </p:sp>
      <p:sp>
        <p:nvSpPr>
          <p:cNvPr id="34839" name="Text Box 29"/>
          <p:cNvSpPr txBox="1">
            <a:spLocks noChangeArrowheads="1"/>
          </p:cNvSpPr>
          <p:nvPr/>
        </p:nvSpPr>
        <p:spPr bwMode="auto">
          <a:xfrm>
            <a:off x="4237038" y="3497263"/>
            <a:ext cx="649287" cy="369887"/>
          </a:xfrm>
          <a:prstGeom prst="rect">
            <a:avLst/>
          </a:prstGeom>
          <a:noFill/>
          <a:ln w="9525" algn="ctr">
            <a:noFill/>
            <a:miter lim="800000"/>
            <a:headEnd/>
            <a:tailEnd/>
          </a:ln>
        </p:spPr>
        <p:txBody>
          <a:bodyPr wrap="none">
            <a:spAutoFit/>
          </a:bodyPr>
          <a:lstStyle/>
          <a:p>
            <a:r>
              <a:rPr lang="zh-CN" altLang="en-US" b="1">
                <a:solidFill>
                  <a:srgbClr val="000000"/>
                </a:solidFill>
                <a:latin typeface="Arial" charset="0"/>
                <a:cs typeface="Arial" charset="0"/>
              </a:rPr>
              <a:t>程序</a:t>
            </a:r>
            <a:endParaRPr lang="en-US" altLang="zh-CN">
              <a:latin typeface="Arial" charset="0"/>
              <a:cs typeface="Arial"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a:spLocks noGrp="1"/>
          </p:cNvSpPr>
          <p:nvPr>
            <p:ph type="ftr" sz="quarter" idx="12"/>
          </p:nvPr>
        </p:nvSpPr>
        <p:spPr>
          <a:noFill/>
        </p:spPr>
        <p:txBody>
          <a:bodyPr/>
          <a:lstStyle/>
          <a:p>
            <a:r>
              <a:rPr lang="en-US" altLang="zh-CN" dirty="0" smtClean="0">
                <a:latin typeface="Arial" charset="0"/>
              </a:rPr>
              <a:t>www.itcast.cn</a:t>
            </a:r>
          </a:p>
        </p:txBody>
      </p:sp>
      <p:sp>
        <p:nvSpPr>
          <p:cNvPr id="35843" name="Rectangle 3"/>
          <p:cNvSpPr>
            <a:spLocks noChangeArrowheads="1"/>
          </p:cNvSpPr>
          <p:nvPr/>
        </p:nvSpPr>
        <p:spPr bwMode="gray">
          <a:xfrm>
            <a:off x="717550" y="2211388"/>
            <a:ext cx="7740650" cy="527050"/>
          </a:xfrm>
          <a:prstGeom prst="rect">
            <a:avLst/>
          </a:prstGeom>
          <a:solidFill>
            <a:schemeClr val="hlink"/>
          </a:solidFill>
          <a:ln w="9525" algn="ctr">
            <a:noFill/>
            <a:miter lim="800000"/>
            <a:headEnd/>
            <a:tailEnd/>
          </a:ln>
        </p:spPr>
        <p:txBody>
          <a:bodyPr wrap="none" anchor="ctr"/>
          <a:lstStyle/>
          <a:p>
            <a:endParaRPr lang="zh-CN" altLang="zh-CN">
              <a:latin typeface="Calibri" pitchFamily="34" charset="0"/>
              <a:cs typeface="Arial" charset="0"/>
            </a:endParaRPr>
          </a:p>
        </p:txBody>
      </p:sp>
      <p:grpSp>
        <p:nvGrpSpPr>
          <p:cNvPr id="35844" name="Group 4"/>
          <p:cNvGrpSpPr>
            <a:grpSpLocks/>
          </p:cNvGrpSpPr>
          <p:nvPr/>
        </p:nvGrpSpPr>
        <p:grpSpPr bwMode="auto">
          <a:xfrm>
            <a:off x="706438" y="2211388"/>
            <a:ext cx="2054225" cy="527050"/>
            <a:chOff x="404" y="1980"/>
            <a:chExt cx="1294" cy="298"/>
          </a:xfrm>
        </p:grpSpPr>
        <p:sp>
          <p:nvSpPr>
            <p:cNvPr id="35868" name="Rectangle 5"/>
            <p:cNvSpPr>
              <a:spLocks noChangeArrowheads="1"/>
            </p:cNvSpPr>
            <p:nvPr/>
          </p:nvSpPr>
          <p:spPr bwMode="invGray">
            <a:xfrm>
              <a:off x="404" y="1980"/>
              <a:ext cx="1205" cy="298"/>
            </a:xfrm>
            <a:prstGeom prst="rect">
              <a:avLst/>
            </a:prstGeom>
            <a:solidFill>
              <a:schemeClr val="accent2"/>
            </a:solidFill>
            <a:ln w="9525" algn="ctr">
              <a:noFill/>
              <a:miter lim="800000"/>
              <a:headEnd/>
              <a:tailEnd/>
            </a:ln>
          </p:spPr>
          <p:txBody>
            <a:bodyPr wrap="none" anchor="ctr"/>
            <a:lstStyle/>
            <a:p>
              <a:endParaRPr lang="zh-CN" altLang="zh-CN">
                <a:latin typeface="Calibri" pitchFamily="34" charset="0"/>
                <a:cs typeface="Arial" charset="0"/>
              </a:endParaRPr>
            </a:p>
          </p:txBody>
        </p:sp>
        <p:sp>
          <p:nvSpPr>
            <p:cNvPr id="35869" name="AutoShape 6"/>
            <p:cNvSpPr>
              <a:spLocks noChangeArrowheads="1"/>
            </p:cNvSpPr>
            <p:nvPr/>
          </p:nvSpPr>
          <p:spPr bwMode="invGray">
            <a:xfrm rot="5400000">
              <a:off x="1568" y="2072"/>
              <a:ext cx="139" cy="120"/>
            </a:xfrm>
            <a:prstGeom prst="triangle">
              <a:avLst>
                <a:gd name="adj" fmla="val 50000"/>
              </a:avLst>
            </a:prstGeom>
            <a:solidFill>
              <a:schemeClr val="accent2"/>
            </a:solidFill>
            <a:ln w="9525" algn="ctr">
              <a:noFill/>
              <a:miter lim="800000"/>
              <a:headEnd/>
              <a:tailEnd/>
            </a:ln>
          </p:spPr>
          <p:txBody>
            <a:bodyPr rot="10800000" vert="eaVert" wrap="none" anchor="ctr"/>
            <a:lstStyle/>
            <a:p>
              <a:endParaRPr lang="zh-CN" altLang="zh-CN">
                <a:latin typeface="Calibri" pitchFamily="34" charset="0"/>
                <a:cs typeface="Arial" charset="0"/>
              </a:endParaRPr>
            </a:p>
          </p:txBody>
        </p:sp>
      </p:grpSp>
      <p:sp>
        <p:nvSpPr>
          <p:cNvPr id="35845" name="Text Box 7"/>
          <p:cNvSpPr txBox="1">
            <a:spLocks noChangeArrowheads="1"/>
          </p:cNvSpPr>
          <p:nvPr/>
        </p:nvSpPr>
        <p:spPr bwMode="gray">
          <a:xfrm>
            <a:off x="2620963" y="2309813"/>
            <a:ext cx="1676400" cy="338137"/>
          </a:xfrm>
          <a:prstGeom prst="rect">
            <a:avLst/>
          </a:prstGeom>
          <a:noFill/>
          <a:ln w="9525">
            <a:noFill/>
            <a:miter lim="800000"/>
            <a:headEnd/>
            <a:tailEnd/>
          </a:ln>
        </p:spPr>
        <p:txBody>
          <a:bodyPr>
            <a:spAutoFit/>
          </a:bodyPr>
          <a:lstStyle/>
          <a:p>
            <a:pPr algn="ctr">
              <a:spcBef>
                <a:spcPct val="50000"/>
              </a:spcBef>
            </a:pPr>
            <a:r>
              <a:rPr lang="zh-CN" altLang="en-US" sz="1600" b="1">
                <a:latin typeface="Arial" charset="0"/>
                <a:cs typeface="Arial" charset="0"/>
              </a:rPr>
              <a:t>程序设计方法</a:t>
            </a:r>
            <a:endParaRPr lang="en-US" altLang="zh-CN" sz="1600" b="1">
              <a:latin typeface="Arial" charset="0"/>
              <a:cs typeface="Arial" charset="0"/>
            </a:endParaRPr>
          </a:p>
        </p:txBody>
      </p:sp>
      <p:sp>
        <p:nvSpPr>
          <p:cNvPr id="289800" name="Rectangle 8"/>
          <p:cNvSpPr>
            <a:spLocks noChangeArrowheads="1"/>
          </p:cNvSpPr>
          <p:nvPr/>
        </p:nvSpPr>
        <p:spPr bwMode="gray">
          <a:xfrm>
            <a:off x="728663" y="2284413"/>
            <a:ext cx="1836737" cy="396875"/>
          </a:xfrm>
          <a:prstGeom prst="rect">
            <a:avLst/>
          </a:prstGeom>
          <a:noFill/>
          <a:ln w="9525" algn="ctr">
            <a:noFill/>
            <a:miter lim="800000"/>
            <a:headEnd/>
            <a:tailEnd/>
          </a:ln>
          <a:effectLst>
            <a:outerShdw dist="17961" dir="2700000" algn="ctr" rotWithShape="0">
              <a:srgbClr val="003300"/>
            </a:outerShdw>
          </a:effectLst>
        </p:spPr>
        <p:txBody>
          <a:bodyPr>
            <a:spAutoFit/>
          </a:bodyPr>
          <a:lstStyle/>
          <a:p>
            <a:pPr algn="ctr">
              <a:defRPr/>
            </a:pPr>
            <a:r>
              <a:rPr lang="zh-CN" altLang="en-US" sz="2000" b="1">
                <a:latin typeface="Arial" pitchFamily="34" charset="0"/>
                <a:cs typeface="Arial" pitchFamily="34" charset="0"/>
              </a:rPr>
              <a:t>语言工具</a:t>
            </a:r>
            <a:endParaRPr lang="en-US" altLang="zh-CN" sz="2000" b="1">
              <a:solidFill>
                <a:srgbClr val="FFFFFF"/>
              </a:solidFill>
              <a:latin typeface="Arial" pitchFamily="34" charset="0"/>
              <a:cs typeface="Arial" pitchFamily="34" charset="0"/>
            </a:endParaRPr>
          </a:p>
        </p:txBody>
      </p:sp>
      <p:sp>
        <p:nvSpPr>
          <p:cNvPr id="289801" name="AutoShape 9"/>
          <p:cNvSpPr>
            <a:spLocks noChangeArrowheads="1"/>
          </p:cNvSpPr>
          <p:nvPr/>
        </p:nvSpPr>
        <p:spPr bwMode="gray">
          <a:xfrm>
            <a:off x="4192588" y="2344738"/>
            <a:ext cx="368300" cy="273050"/>
          </a:xfrm>
          <a:prstGeom prst="rightArrow">
            <a:avLst>
              <a:gd name="adj1" fmla="val 50000"/>
              <a:gd name="adj2" fmla="val 60467"/>
            </a:avLst>
          </a:prstGeom>
          <a:solidFill>
            <a:schemeClr val="tx2"/>
          </a:solidFill>
          <a:ln w="9525" algn="ctr">
            <a:noFill/>
            <a:miter lim="800000"/>
            <a:headEnd/>
            <a:tailEnd/>
          </a:ln>
          <a:effectLst>
            <a:outerShdw dist="28398" dir="1593903" algn="ctr" rotWithShape="0">
              <a:srgbClr val="333333">
                <a:alpha val="50000"/>
              </a:srgbClr>
            </a:outerShdw>
          </a:effectLst>
        </p:spPr>
        <p:txBody>
          <a:bodyPr wrap="none" anchor="ctr"/>
          <a:lstStyle/>
          <a:p>
            <a:pPr>
              <a:defRPr/>
            </a:pPr>
            <a:endParaRPr lang="zh-CN" altLang="zh-CN">
              <a:latin typeface="Calibri" pitchFamily="34" charset="0"/>
              <a:cs typeface="Arial" pitchFamily="34" charset="0"/>
            </a:endParaRPr>
          </a:p>
        </p:txBody>
      </p:sp>
      <p:sp>
        <p:nvSpPr>
          <p:cNvPr id="35848" name="Text Box 10"/>
          <p:cNvSpPr txBox="1">
            <a:spLocks noChangeArrowheads="1"/>
          </p:cNvSpPr>
          <p:nvPr/>
        </p:nvSpPr>
        <p:spPr bwMode="gray">
          <a:xfrm>
            <a:off x="4572000" y="2309813"/>
            <a:ext cx="1676400" cy="338137"/>
          </a:xfrm>
          <a:prstGeom prst="rect">
            <a:avLst/>
          </a:prstGeom>
          <a:noFill/>
          <a:ln w="9525">
            <a:noFill/>
            <a:miter lim="800000"/>
            <a:headEnd/>
            <a:tailEnd/>
          </a:ln>
        </p:spPr>
        <p:txBody>
          <a:bodyPr>
            <a:spAutoFit/>
          </a:bodyPr>
          <a:lstStyle/>
          <a:p>
            <a:pPr algn="ctr">
              <a:spcBef>
                <a:spcPct val="50000"/>
              </a:spcBef>
            </a:pPr>
            <a:r>
              <a:rPr lang="zh-CN" altLang="en-US" sz="1600" b="1" dirty="0">
                <a:latin typeface="Arial" charset="0"/>
                <a:cs typeface="Arial" charset="0"/>
              </a:rPr>
              <a:t>数据结构</a:t>
            </a:r>
            <a:endParaRPr lang="en-US" altLang="zh-CN" sz="1600" b="1" dirty="0">
              <a:latin typeface="Arial" charset="0"/>
              <a:cs typeface="Arial" charset="0"/>
            </a:endParaRPr>
          </a:p>
        </p:txBody>
      </p:sp>
      <p:sp>
        <p:nvSpPr>
          <p:cNvPr id="289803" name="AutoShape 11"/>
          <p:cNvSpPr>
            <a:spLocks noChangeArrowheads="1"/>
          </p:cNvSpPr>
          <p:nvPr/>
        </p:nvSpPr>
        <p:spPr bwMode="gray">
          <a:xfrm>
            <a:off x="6221413" y="2344738"/>
            <a:ext cx="368300" cy="273050"/>
          </a:xfrm>
          <a:prstGeom prst="rightArrow">
            <a:avLst>
              <a:gd name="adj1" fmla="val 50000"/>
              <a:gd name="adj2" fmla="val 60467"/>
            </a:avLst>
          </a:prstGeom>
          <a:solidFill>
            <a:schemeClr val="tx2"/>
          </a:solidFill>
          <a:ln w="9525" algn="ctr">
            <a:noFill/>
            <a:miter lim="800000"/>
            <a:headEnd/>
            <a:tailEnd/>
          </a:ln>
          <a:effectLst>
            <a:outerShdw dist="28398" dir="1593903" algn="ctr" rotWithShape="0">
              <a:srgbClr val="333333">
                <a:alpha val="50000"/>
              </a:srgbClr>
            </a:outerShdw>
          </a:effectLst>
        </p:spPr>
        <p:txBody>
          <a:bodyPr wrap="none" anchor="ctr"/>
          <a:lstStyle/>
          <a:p>
            <a:pPr>
              <a:defRPr/>
            </a:pPr>
            <a:endParaRPr lang="zh-CN" altLang="zh-CN">
              <a:latin typeface="Calibri" pitchFamily="34" charset="0"/>
              <a:cs typeface="Arial" pitchFamily="34" charset="0"/>
            </a:endParaRPr>
          </a:p>
        </p:txBody>
      </p:sp>
      <p:sp>
        <p:nvSpPr>
          <p:cNvPr id="35850" name="Text Box 12"/>
          <p:cNvSpPr txBox="1">
            <a:spLocks noChangeArrowheads="1"/>
          </p:cNvSpPr>
          <p:nvPr/>
        </p:nvSpPr>
        <p:spPr bwMode="gray">
          <a:xfrm>
            <a:off x="6559550" y="2309813"/>
            <a:ext cx="1676400" cy="338137"/>
          </a:xfrm>
          <a:prstGeom prst="rect">
            <a:avLst/>
          </a:prstGeom>
          <a:noFill/>
          <a:ln w="9525">
            <a:noFill/>
            <a:miter lim="800000"/>
            <a:headEnd/>
            <a:tailEnd/>
          </a:ln>
        </p:spPr>
        <p:txBody>
          <a:bodyPr>
            <a:spAutoFit/>
          </a:bodyPr>
          <a:lstStyle/>
          <a:p>
            <a:pPr algn="ctr">
              <a:spcBef>
                <a:spcPct val="50000"/>
              </a:spcBef>
            </a:pPr>
            <a:r>
              <a:rPr lang="zh-CN" altLang="en-US" sz="1600" b="1">
                <a:latin typeface="Arial" charset="0"/>
                <a:cs typeface="Arial" charset="0"/>
              </a:rPr>
              <a:t>算法</a:t>
            </a:r>
            <a:endParaRPr lang="en-US" altLang="zh-CN" sz="1600" b="1">
              <a:latin typeface="Arial" charset="0"/>
              <a:cs typeface="Arial" charset="0"/>
            </a:endParaRPr>
          </a:p>
        </p:txBody>
      </p:sp>
      <p:sp>
        <p:nvSpPr>
          <p:cNvPr id="289805" name="AutoShape 13"/>
          <p:cNvSpPr>
            <a:spLocks noChangeArrowheads="1"/>
          </p:cNvSpPr>
          <p:nvPr/>
        </p:nvSpPr>
        <p:spPr bwMode="gray">
          <a:xfrm>
            <a:off x="1003300" y="2927350"/>
            <a:ext cx="1114425" cy="1114425"/>
          </a:xfrm>
          <a:prstGeom prst="diamond">
            <a:avLst/>
          </a:prstGeom>
          <a:gradFill rotWithShape="1">
            <a:gsLst>
              <a:gs pos="0">
                <a:schemeClr val="accent1"/>
              </a:gs>
              <a:gs pos="100000">
                <a:schemeClr val="accent1">
                  <a:gamma/>
                  <a:shade val="46275"/>
                  <a:invGamma/>
                </a:schemeClr>
              </a:gs>
            </a:gsLst>
            <a:lin ang="0" scaled="1"/>
          </a:gradFill>
          <a:ln w="28575">
            <a:solidFill>
              <a:schemeClr val="tx1"/>
            </a:solidFill>
            <a:miter lim="800000"/>
            <a:headEnd/>
            <a:tailEnd/>
          </a:ln>
          <a:effectLst>
            <a:outerShdw dist="88900" dir="5400000" algn="ctr" rotWithShape="0">
              <a:schemeClr val="bg2">
                <a:alpha val="50000"/>
              </a:schemeClr>
            </a:outerShdw>
          </a:effectLst>
        </p:spPr>
        <p:txBody>
          <a:bodyPr wrap="none" anchor="ctr"/>
          <a:lstStyle/>
          <a:p>
            <a:pPr>
              <a:defRPr/>
            </a:pPr>
            <a:endParaRPr lang="zh-CN" altLang="zh-CN">
              <a:latin typeface="Calibri" pitchFamily="34" charset="0"/>
              <a:cs typeface="Arial" pitchFamily="34" charset="0"/>
            </a:endParaRPr>
          </a:p>
        </p:txBody>
      </p:sp>
      <p:sp>
        <p:nvSpPr>
          <p:cNvPr id="289806" name="AutoShape 14"/>
          <p:cNvSpPr>
            <a:spLocks noChangeArrowheads="1"/>
          </p:cNvSpPr>
          <p:nvPr/>
        </p:nvSpPr>
        <p:spPr bwMode="gray">
          <a:xfrm>
            <a:off x="2984500" y="2927350"/>
            <a:ext cx="1114425" cy="1114425"/>
          </a:xfrm>
          <a:prstGeom prst="diamond">
            <a:avLst/>
          </a:prstGeom>
          <a:gradFill rotWithShape="1">
            <a:gsLst>
              <a:gs pos="0">
                <a:schemeClr val="accent2"/>
              </a:gs>
              <a:gs pos="100000">
                <a:schemeClr val="accent2">
                  <a:gamma/>
                  <a:shade val="46275"/>
                  <a:invGamma/>
                </a:schemeClr>
              </a:gs>
            </a:gsLst>
            <a:lin ang="0" scaled="1"/>
          </a:gradFill>
          <a:ln w="28575">
            <a:solidFill>
              <a:schemeClr val="tx1"/>
            </a:solidFill>
            <a:miter lim="800000"/>
            <a:headEnd/>
            <a:tailEnd/>
          </a:ln>
          <a:effectLst>
            <a:outerShdw dist="88900" dir="5400000" algn="ctr" rotWithShape="0">
              <a:schemeClr val="bg2">
                <a:alpha val="50000"/>
              </a:schemeClr>
            </a:outerShdw>
          </a:effectLst>
        </p:spPr>
        <p:txBody>
          <a:bodyPr wrap="none" anchor="ctr"/>
          <a:lstStyle/>
          <a:p>
            <a:pPr>
              <a:defRPr/>
            </a:pPr>
            <a:endParaRPr lang="zh-CN" altLang="zh-CN">
              <a:latin typeface="Calibri" pitchFamily="34" charset="0"/>
              <a:cs typeface="Arial" pitchFamily="34" charset="0"/>
            </a:endParaRPr>
          </a:p>
        </p:txBody>
      </p:sp>
      <p:sp>
        <p:nvSpPr>
          <p:cNvPr id="289807" name="AutoShape 15"/>
          <p:cNvSpPr>
            <a:spLocks noChangeArrowheads="1"/>
          </p:cNvSpPr>
          <p:nvPr/>
        </p:nvSpPr>
        <p:spPr bwMode="gray">
          <a:xfrm>
            <a:off x="4975225" y="2927350"/>
            <a:ext cx="1114425" cy="1114425"/>
          </a:xfrm>
          <a:prstGeom prst="diamond">
            <a:avLst/>
          </a:prstGeom>
          <a:gradFill rotWithShape="1">
            <a:gsLst>
              <a:gs pos="0">
                <a:schemeClr val="accent2"/>
              </a:gs>
              <a:gs pos="100000">
                <a:schemeClr val="accent2">
                  <a:gamma/>
                  <a:shade val="46275"/>
                  <a:invGamma/>
                </a:schemeClr>
              </a:gs>
            </a:gsLst>
            <a:lin ang="0" scaled="1"/>
          </a:gradFill>
          <a:ln w="28575">
            <a:solidFill>
              <a:schemeClr val="tx1"/>
            </a:solidFill>
            <a:miter lim="800000"/>
            <a:headEnd/>
            <a:tailEnd/>
          </a:ln>
          <a:effectLst>
            <a:outerShdw dist="88900" dir="5400000" algn="ctr" rotWithShape="0">
              <a:schemeClr val="bg2">
                <a:alpha val="50000"/>
              </a:schemeClr>
            </a:outerShdw>
          </a:effectLst>
        </p:spPr>
        <p:txBody>
          <a:bodyPr wrap="none" anchor="ctr"/>
          <a:lstStyle/>
          <a:p>
            <a:pPr>
              <a:defRPr/>
            </a:pPr>
            <a:endParaRPr lang="zh-CN" altLang="zh-CN">
              <a:latin typeface="Calibri" pitchFamily="34" charset="0"/>
              <a:cs typeface="Arial" pitchFamily="34" charset="0"/>
            </a:endParaRPr>
          </a:p>
        </p:txBody>
      </p:sp>
      <p:sp>
        <p:nvSpPr>
          <p:cNvPr id="289808" name="AutoShape 16"/>
          <p:cNvSpPr>
            <a:spLocks noChangeArrowheads="1"/>
          </p:cNvSpPr>
          <p:nvPr/>
        </p:nvSpPr>
        <p:spPr bwMode="gray">
          <a:xfrm>
            <a:off x="6918325" y="2927350"/>
            <a:ext cx="1114425" cy="1114425"/>
          </a:xfrm>
          <a:prstGeom prst="diamond">
            <a:avLst/>
          </a:prstGeom>
          <a:gradFill rotWithShape="1">
            <a:gsLst>
              <a:gs pos="0">
                <a:schemeClr val="accent2"/>
              </a:gs>
              <a:gs pos="100000">
                <a:schemeClr val="accent2">
                  <a:gamma/>
                  <a:shade val="46275"/>
                  <a:invGamma/>
                </a:schemeClr>
              </a:gs>
            </a:gsLst>
            <a:lin ang="0" scaled="1"/>
          </a:gradFill>
          <a:ln w="28575">
            <a:solidFill>
              <a:schemeClr val="tx1"/>
            </a:solidFill>
            <a:miter lim="800000"/>
            <a:headEnd/>
            <a:tailEnd/>
          </a:ln>
          <a:effectLst>
            <a:outerShdw dist="88900" dir="5400000" algn="ctr" rotWithShape="0">
              <a:schemeClr val="bg2">
                <a:alpha val="50000"/>
              </a:schemeClr>
            </a:outerShdw>
          </a:effectLst>
        </p:spPr>
        <p:txBody>
          <a:bodyPr wrap="none" anchor="ctr"/>
          <a:lstStyle/>
          <a:p>
            <a:pPr>
              <a:defRPr/>
            </a:pPr>
            <a:endParaRPr lang="zh-CN" altLang="zh-CN">
              <a:latin typeface="Calibri" pitchFamily="34" charset="0"/>
              <a:cs typeface="Arial" pitchFamily="34" charset="0"/>
            </a:endParaRPr>
          </a:p>
        </p:txBody>
      </p:sp>
      <p:cxnSp>
        <p:nvCxnSpPr>
          <p:cNvPr id="35855" name="AutoShape 17"/>
          <p:cNvCxnSpPr>
            <a:cxnSpLocks noChangeShapeType="1"/>
            <a:stCxn id="289805" idx="3"/>
            <a:endCxn id="289806" idx="1"/>
          </p:cNvCxnSpPr>
          <p:nvPr/>
        </p:nvCxnSpPr>
        <p:spPr bwMode="black">
          <a:xfrm>
            <a:off x="2132013" y="3484563"/>
            <a:ext cx="838200" cy="0"/>
          </a:xfrm>
          <a:prstGeom prst="straightConnector1">
            <a:avLst/>
          </a:prstGeom>
          <a:noFill/>
          <a:ln w="12700">
            <a:solidFill>
              <a:schemeClr val="tx1"/>
            </a:solidFill>
            <a:round/>
            <a:headEnd type="oval" w="sm" len="sm"/>
            <a:tailEnd type="oval" w="sm" len="sm"/>
          </a:ln>
        </p:spPr>
      </p:cxnSp>
      <p:cxnSp>
        <p:nvCxnSpPr>
          <p:cNvPr id="35856" name="AutoShape 18"/>
          <p:cNvCxnSpPr>
            <a:cxnSpLocks noChangeShapeType="1"/>
            <a:stCxn id="289806" idx="3"/>
            <a:endCxn id="289807" idx="1"/>
          </p:cNvCxnSpPr>
          <p:nvPr/>
        </p:nvCxnSpPr>
        <p:spPr bwMode="black">
          <a:xfrm>
            <a:off x="4113213" y="3484563"/>
            <a:ext cx="847725" cy="0"/>
          </a:xfrm>
          <a:prstGeom prst="straightConnector1">
            <a:avLst/>
          </a:prstGeom>
          <a:noFill/>
          <a:ln w="12700">
            <a:solidFill>
              <a:schemeClr val="tx1"/>
            </a:solidFill>
            <a:round/>
            <a:headEnd type="oval" w="sm" len="sm"/>
            <a:tailEnd type="oval" w="sm" len="sm"/>
          </a:ln>
        </p:spPr>
      </p:cxnSp>
      <p:cxnSp>
        <p:nvCxnSpPr>
          <p:cNvPr id="35857" name="AutoShape 19"/>
          <p:cNvCxnSpPr>
            <a:cxnSpLocks noChangeShapeType="1"/>
            <a:stCxn id="289807" idx="3"/>
            <a:endCxn id="289808" idx="1"/>
          </p:cNvCxnSpPr>
          <p:nvPr/>
        </p:nvCxnSpPr>
        <p:spPr bwMode="black">
          <a:xfrm>
            <a:off x="6103938" y="3484563"/>
            <a:ext cx="800100" cy="0"/>
          </a:xfrm>
          <a:prstGeom prst="straightConnector1">
            <a:avLst/>
          </a:prstGeom>
          <a:noFill/>
          <a:ln w="12700">
            <a:solidFill>
              <a:schemeClr val="tx1"/>
            </a:solidFill>
            <a:round/>
            <a:headEnd type="oval" w="sm" len="sm"/>
            <a:tailEnd type="oval" w="sm" len="sm"/>
          </a:ln>
        </p:spPr>
      </p:cxnSp>
      <p:sp>
        <p:nvSpPr>
          <p:cNvPr id="35858" name="Text Box 20"/>
          <p:cNvSpPr txBox="1">
            <a:spLocks noChangeArrowheads="1"/>
          </p:cNvSpPr>
          <p:nvPr/>
        </p:nvSpPr>
        <p:spPr bwMode="gray">
          <a:xfrm>
            <a:off x="1106488" y="3252788"/>
            <a:ext cx="866775" cy="457200"/>
          </a:xfrm>
          <a:prstGeom prst="rect">
            <a:avLst/>
          </a:prstGeom>
          <a:noFill/>
          <a:ln w="9525">
            <a:noFill/>
            <a:miter lim="800000"/>
            <a:headEnd/>
            <a:tailEnd/>
          </a:ln>
        </p:spPr>
        <p:txBody>
          <a:bodyPr>
            <a:spAutoFit/>
          </a:bodyPr>
          <a:lstStyle/>
          <a:p>
            <a:pPr algn="ctr">
              <a:spcBef>
                <a:spcPct val="50000"/>
              </a:spcBef>
            </a:pPr>
            <a:r>
              <a:rPr lang="en-US" altLang="zh-CN" sz="2400" b="1">
                <a:solidFill>
                  <a:srgbClr val="FFFFFF"/>
                </a:solidFill>
                <a:latin typeface="Arial" charset="0"/>
                <a:cs typeface="Arial" charset="0"/>
              </a:rPr>
              <a:t>1</a:t>
            </a:r>
          </a:p>
        </p:txBody>
      </p:sp>
      <p:sp>
        <p:nvSpPr>
          <p:cNvPr id="35859" name="Text Box 21"/>
          <p:cNvSpPr txBox="1">
            <a:spLocks noChangeArrowheads="1"/>
          </p:cNvSpPr>
          <p:nvPr/>
        </p:nvSpPr>
        <p:spPr bwMode="gray">
          <a:xfrm>
            <a:off x="3095625" y="3252788"/>
            <a:ext cx="866775" cy="457200"/>
          </a:xfrm>
          <a:prstGeom prst="rect">
            <a:avLst/>
          </a:prstGeom>
          <a:noFill/>
          <a:ln w="9525">
            <a:noFill/>
            <a:miter lim="800000"/>
            <a:headEnd/>
            <a:tailEnd/>
          </a:ln>
        </p:spPr>
        <p:txBody>
          <a:bodyPr>
            <a:spAutoFit/>
          </a:bodyPr>
          <a:lstStyle/>
          <a:p>
            <a:pPr algn="ctr">
              <a:spcBef>
                <a:spcPct val="50000"/>
              </a:spcBef>
            </a:pPr>
            <a:r>
              <a:rPr lang="en-US" altLang="zh-CN" sz="2400" b="1">
                <a:solidFill>
                  <a:srgbClr val="FFFFFF"/>
                </a:solidFill>
                <a:latin typeface="Arial" charset="0"/>
                <a:cs typeface="Arial" charset="0"/>
              </a:rPr>
              <a:t>2</a:t>
            </a:r>
          </a:p>
        </p:txBody>
      </p:sp>
      <p:sp>
        <p:nvSpPr>
          <p:cNvPr id="35860" name="Text Box 22"/>
          <p:cNvSpPr txBox="1">
            <a:spLocks noChangeArrowheads="1"/>
          </p:cNvSpPr>
          <p:nvPr/>
        </p:nvSpPr>
        <p:spPr bwMode="gray">
          <a:xfrm>
            <a:off x="5105400" y="3252788"/>
            <a:ext cx="866775" cy="457200"/>
          </a:xfrm>
          <a:prstGeom prst="rect">
            <a:avLst/>
          </a:prstGeom>
          <a:noFill/>
          <a:ln w="9525">
            <a:noFill/>
            <a:miter lim="800000"/>
            <a:headEnd/>
            <a:tailEnd/>
          </a:ln>
        </p:spPr>
        <p:txBody>
          <a:bodyPr>
            <a:spAutoFit/>
          </a:bodyPr>
          <a:lstStyle/>
          <a:p>
            <a:pPr algn="ctr">
              <a:spcBef>
                <a:spcPct val="50000"/>
              </a:spcBef>
            </a:pPr>
            <a:r>
              <a:rPr lang="en-US" altLang="zh-CN" sz="2400" b="1">
                <a:solidFill>
                  <a:srgbClr val="FFFFFF"/>
                </a:solidFill>
                <a:latin typeface="Arial" charset="0"/>
                <a:cs typeface="Arial" charset="0"/>
              </a:rPr>
              <a:t>3</a:t>
            </a:r>
          </a:p>
        </p:txBody>
      </p:sp>
      <p:sp>
        <p:nvSpPr>
          <p:cNvPr id="35861" name="Text Box 23"/>
          <p:cNvSpPr txBox="1">
            <a:spLocks noChangeArrowheads="1"/>
          </p:cNvSpPr>
          <p:nvPr/>
        </p:nvSpPr>
        <p:spPr bwMode="gray">
          <a:xfrm>
            <a:off x="7058025" y="3252788"/>
            <a:ext cx="866775" cy="457200"/>
          </a:xfrm>
          <a:prstGeom prst="rect">
            <a:avLst/>
          </a:prstGeom>
          <a:noFill/>
          <a:ln w="9525">
            <a:noFill/>
            <a:miter lim="800000"/>
            <a:headEnd/>
            <a:tailEnd/>
          </a:ln>
        </p:spPr>
        <p:txBody>
          <a:bodyPr>
            <a:spAutoFit/>
          </a:bodyPr>
          <a:lstStyle/>
          <a:p>
            <a:pPr algn="ctr">
              <a:spcBef>
                <a:spcPct val="50000"/>
              </a:spcBef>
            </a:pPr>
            <a:r>
              <a:rPr lang="en-US" altLang="zh-CN" sz="2400" b="1">
                <a:solidFill>
                  <a:srgbClr val="FFFFFF"/>
                </a:solidFill>
                <a:latin typeface="Arial" charset="0"/>
                <a:cs typeface="Arial" charset="0"/>
              </a:rPr>
              <a:t>4</a:t>
            </a:r>
          </a:p>
        </p:txBody>
      </p:sp>
      <p:sp>
        <p:nvSpPr>
          <p:cNvPr id="35862" name="Text Box 24"/>
          <p:cNvSpPr txBox="1">
            <a:spLocks noChangeArrowheads="1"/>
          </p:cNvSpPr>
          <p:nvPr/>
        </p:nvSpPr>
        <p:spPr bwMode="black">
          <a:xfrm>
            <a:off x="749300" y="4132263"/>
            <a:ext cx="1614488" cy="669925"/>
          </a:xfrm>
          <a:prstGeom prst="rect">
            <a:avLst/>
          </a:prstGeom>
          <a:noFill/>
          <a:ln w="9525" algn="ctr">
            <a:noFill/>
            <a:miter lim="800000"/>
            <a:headEnd/>
            <a:tailEnd/>
          </a:ln>
        </p:spPr>
        <p:txBody>
          <a:bodyPr>
            <a:spAutoFit/>
          </a:bodyPr>
          <a:lstStyle/>
          <a:p>
            <a:pPr algn="ctr">
              <a:spcBef>
                <a:spcPct val="50000"/>
              </a:spcBef>
              <a:buFontTx/>
              <a:buChar char="•"/>
            </a:pPr>
            <a:r>
              <a:rPr lang="en-US" altLang="zh-CN" sz="1500">
                <a:latin typeface="Arial" charset="0"/>
                <a:cs typeface="Arial" charset="0"/>
              </a:rPr>
              <a:t> C</a:t>
            </a:r>
            <a:r>
              <a:rPr lang="zh-CN" altLang="en-US" sz="1500">
                <a:latin typeface="Arial" charset="0"/>
                <a:cs typeface="Arial" charset="0"/>
              </a:rPr>
              <a:t>语言</a:t>
            </a:r>
            <a:endParaRPr lang="en-US" altLang="zh-CN" sz="1500">
              <a:latin typeface="Arial" charset="0"/>
              <a:cs typeface="Arial" charset="0"/>
            </a:endParaRPr>
          </a:p>
          <a:p>
            <a:pPr algn="ctr">
              <a:spcBef>
                <a:spcPct val="50000"/>
              </a:spcBef>
              <a:buFontTx/>
              <a:buChar char="•"/>
            </a:pPr>
            <a:r>
              <a:rPr lang="en-US" altLang="zh-CN" sz="1500">
                <a:latin typeface="Arial" charset="0"/>
                <a:cs typeface="Arial" charset="0"/>
              </a:rPr>
              <a:t> C++</a:t>
            </a:r>
            <a:r>
              <a:rPr lang="zh-CN" altLang="en-US" sz="1500">
                <a:latin typeface="Arial" charset="0"/>
                <a:cs typeface="Arial" charset="0"/>
              </a:rPr>
              <a:t>语言</a:t>
            </a:r>
            <a:endParaRPr lang="en-US" altLang="zh-CN" sz="1500">
              <a:latin typeface="Arial" charset="0"/>
              <a:cs typeface="Arial" charset="0"/>
            </a:endParaRPr>
          </a:p>
        </p:txBody>
      </p:sp>
      <p:sp>
        <p:nvSpPr>
          <p:cNvPr id="35863" name="Text Box 25"/>
          <p:cNvSpPr txBox="1">
            <a:spLocks noChangeArrowheads="1"/>
          </p:cNvSpPr>
          <p:nvPr/>
        </p:nvSpPr>
        <p:spPr bwMode="black">
          <a:xfrm>
            <a:off x="2692400" y="4132263"/>
            <a:ext cx="1614488" cy="669925"/>
          </a:xfrm>
          <a:prstGeom prst="rect">
            <a:avLst/>
          </a:prstGeom>
          <a:noFill/>
          <a:ln w="9525" algn="ctr">
            <a:noFill/>
            <a:miter lim="800000"/>
            <a:headEnd/>
            <a:tailEnd/>
          </a:ln>
        </p:spPr>
        <p:txBody>
          <a:bodyPr>
            <a:spAutoFit/>
          </a:bodyPr>
          <a:lstStyle/>
          <a:p>
            <a:pPr algn="ctr">
              <a:spcBef>
                <a:spcPct val="50000"/>
              </a:spcBef>
              <a:buFontTx/>
              <a:buChar char="•"/>
            </a:pPr>
            <a:r>
              <a:rPr lang="en-US" altLang="zh-CN" sz="1500" dirty="0">
                <a:latin typeface="Arial" charset="0"/>
                <a:cs typeface="Arial" charset="0"/>
              </a:rPr>
              <a:t> </a:t>
            </a:r>
            <a:r>
              <a:rPr lang="zh-CN" altLang="en-US" sz="1500" dirty="0">
                <a:latin typeface="Arial" charset="0"/>
                <a:cs typeface="Arial" charset="0"/>
              </a:rPr>
              <a:t>面向过程</a:t>
            </a:r>
            <a:endParaRPr lang="en-US" altLang="zh-CN" sz="1500" dirty="0">
              <a:latin typeface="Arial" charset="0"/>
              <a:cs typeface="Arial" charset="0"/>
            </a:endParaRPr>
          </a:p>
          <a:p>
            <a:pPr algn="ctr">
              <a:spcBef>
                <a:spcPct val="50000"/>
              </a:spcBef>
              <a:buFontTx/>
              <a:buChar char="•"/>
            </a:pPr>
            <a:r>
              <a:rPr lang="en-US" altLang="zh-CN" sz="1500" dirty="0">
                <a:latin typeface="Arial" charset="0"/>
                <a:cs typeface="Arial" charset="0"/>
              </a:rPr>
              <a:t> </a:t>
            </a:r>
            <a:r>
              <a:rPr lang="zh-CN" altLang="en-US" sz="1500" dirty="0">
                <a:latin typeface="Arial" charset="0"/>
                <a:cs typeface="Arial" charset="0"/>
              </a:rPr>
              <a:t>面向对象</a:t>
            </a:r>
            <a:endParaRPr lang="en-US" altLang="zh-CN" sz="1500" dirty="0">
              <a:latin typeface="Arial" charset="0"/>
              <a:cs typeface="Arial" charset="0"/>
            </a:endParaRPr>
          </a:p>
        </p:txBody>
      </p:sp>
      <p:sp>
        <p:nvSpPr>
          <p:cNvPr id="35864" name="Text Box 26"/>
          <p:cNvSpPr txBox="1">
            <a:spLocks noChangeArrowheads="1"/>
          </p:cNvSpPr>
          <p:nvPr/>
        </p:nvSpPr>
        <p:spPr bwMode="black">
          <a:xfrm>
            <a:off x="4706938" y="4132263"/>
            <a:ext cx="1614487" cy="2054225"/>
          </a:xfrm>
          <a:prstGeom prst="rect">
            <a:avLst/>
          </a:prstGeom>
          <a:noFill/>
          <a:ln w="9525" algn="ctr">
            <a:noFill/>
            <a:miter lim="800000"/>
            <a:headEnd/>
            <a:tailEnd/>
          </a:ln>
        </p:spPr>
        <p:txBody>
          <a:bodyPr>
            <a:spAutoFit/>
          </a:bodyPr>
          <a:lstStyle/>
          <a:p>
            <a:pPr algn="ctr">
              <a:spcBef>
                <a:spcPct val="50000"/>
              </a:spcBef>
              <a:buFontTx/>
              <a:buChar char="•"/>
            </a:pPr>
            <a:r>
              <a:rPr lang="en-US" altLang="zh-CN" sz="1500" dirty="0">
                <a:latin typeface="Arial" charset="0"/>
                <a:cs typeface="Arial" charset="0"/>
              </a:rPr>
              <a:t> </a:t>
            </a:r>
            <a:r>
              <a:rPr lang="zh-CN" altLang="en-US" sz="1500" dirty="0">
                <a:latin typeface="Arial" charset="0"/>
                <a:cs typeface="Arial" charset="0"/>
              </a:rPr>
              <a:t>二叉树</a:t>
            </a:r>
            <a:endParaRPr lang="en-US" altLang="zh-CN" sz="1500" dirty="0">
              <a:latin typeface="Arial" charset="0"/>
              <a:cs typeface="Arial" charset="0"/>
            </a:endParaRPr>
          </a:p>
          <a:p>
            <a:pPr algn="ctr">
              <a:spcBef>
                <a:spcPct val="50000"/>
              </a:spcBef>
              <a:buFontTx/>
              <a:buChar char="•"/>
            </a:pPr>
            <a:r>
              <a:rPr lang="zh-CN" altLang="en-US" sz="1500" dirty="0">
                <a:latin typeface="Arial" charset="0"/>
                <a:cs typeface="Arial" charset="0"/>
              </a:rPr>
              <a:t>队列</a:t>
            </a:r>
            <a:endParaRPr lang="en-US" altLang="zh-CN" sz="1500" dirty="0">
              <a:latin typeface="Arial" charset="0"/>
              <a:cs typeface="Arial" charset="0"/>
            </a:endParaRPr>
          </a:p>
          <a:p>
            <a:pPr algn="ctr">
              <a:spcBef>
                <a:spcPct val="50000"/>
              </a:spcBef>
              <a:buFontTx/>
              <a:buChar char="•"/>
            </a:pPr>
            <a:r>
              <a:rPr lang="zh-CN" altLang="en-US" sz="1500" dirty="0">
                <a:latin typeface="Arial" charset="0"/>
                <a:cs typeface="Arial" charset="0"/>
              </a:rPr>
              <a:t>栈</a:t>
            </a:r>
            <a:endParaRPr lang="en-US" altLang="zh-CN" sz="1500" dirty="0">
              <a:latin typeface="Arial" charset="0"/>
              <a:cs typeface="Arial" charset="0"/>
            </a:endParaRPr>
          </a:p>
          <a:p>
            <a:pPr algn="ctr">
              <a:spcBef>
                <a:spcPct val="50000"/>
              </a:spcBef>
              <a:buFontTx/>
              <a:buChar char="•"/>
            </a:pPr>
            <a:r>
              <a:rPr lang="zh-CN" altLang="en-US" sz="1500" dirty="0">
                <a:latin typeface="Arial" charset="0"/>
                <a:cs typeface="Arial" charset="0"/>
              </a:rPr>
              <a:t>红黑树</a:t>
            </a:r>
            <a:endParaRPr lang="en-US" altLang="zh-CN" sz="1500" dirty="0">
              <a:latin typeface="Arial" charset="0"/>
              <a:cs typeface="Arial" charset="0"/>
            </a:endParaRPr>
          </a:p>
          <a:p>
            <a:pPr algn="ctr">
              <a:spcBef>
                <a:spcPct val="50000"/>
              </a:spcBef>
              <a:buFontTx/>
              <a:buChar char="•"/>
            </a:pPr>
            <a:r>
              <a:rPr lang="en-US" altLang="zh-CN" sz="1500" dirty="0">
                <a:latin typeface="Arial" charset="0"/>
                <a:cs typeface="Arial" charset="0"/>
              </a:rPr>
              <a:t> </a:t>
            </a:r>
            <a:r>
              <a:rPr lang="zh-CN" altLang="en-US" sz="1500" dirty="0">
                <a:latin typeface="Arial" charset="0"/>
                <a:cs typeface="Arial" charset="0"/>
              </a:rPr>
              <a:t>链表</a:t>
            </a:r>
            <a:endParaRPr lang="en-US" altLang="zh-CN" sz="1500" dirty="0">
              <a:latin typeface="Arial" charset="0"/>
              <a:cs typeface="Arial" charset="0"/>
            </a:endParaRPr>
          </a:p>
          <a:p>
            <a:pPr algn="ctr">
              <a:spcBef>
                <a:spcPct val="50000"/>
              </a:spcBef>
              <a:buFontTx/>
              <a:buChar char="•"/>
            </a:pPr>
            <a:r>
              <a:rPr lang="zh-CN" altLang="en-US" sz="1500" dirty="0">
                <a:latin typeface="Arial" charset="0"/>
                <a:cs typeface="Arial" charset="0"/>
              </a:rPr>
              <a:t>等等</a:t>
            </a:r>
            <a:endParaRPr lang="en-US" altLang="zh-CN" sz="1500" dirty="0">
              <a:latin typeface="Arial" charset="0"/>
              <a:cs typeface="Arial" charset="0"/>
            </a:endParaRPr>
          </a:p>
        </p:txBody>
      </p:sp>
      <p:sp>
        <p:nvSpPr>
          <p:cNvPr id="35865" name="Text Box 27"/>
          <p:cNvSpPr txBox="1">
            <a:spLocks noChangeArrowheads="1"/>
          </p:cNvSpPr>
          <p:nvPr/>
        </p:nvSpPr>
        <p:spPr bwMode="black">
          <a:xfrm>
            <a:off x="6654800" y="4132263"/>
            <a:ext cx="1703388" cy="1708150"/>
          </a:xfrm>
          <a:prstGeom prst="rect">
            <a:avLst/>
          </a:prstGeom>
          <a:noFill/>
          <a:ln w="9525" algn="ctr">
            <a:noFill/>
            <a:miter lim="800000"/>
            <a:headEnd/>
            <a:tailEnd/>
          </a:ln>
        </p:spPr>
        <p:txBody>
          <a:bodyPr>
            <a:spAutoFit/>
          </a:bodyPr>
          <a:lstStyle/>
          <a:p>
            <a:pPr algn="ctr">
              <a:spcBef>
                <a:spcPct val="50000"/>
              </a:spcBef>
              <a:buFontTx/>
              <a:buChar char="•"/>
            </a:pPr>
            <a:r>
              <a:rPr lang="en-US" altLang="zh-CN" sz="1500">
                <a:latin typeface="Arial" charset="0"/>
                <a:cs typeface="Arial" charset="0"/>
              </a:rPr>
              <a:t> </a:t>
            </a:r>
            <a:r>
              <a:rPr lang="zh-CN" altLang="en-US" sz="1500">
                <a:latin typeface="Arial" charset="0"/>
                <a:cs typeface="Arial" charset="0"/>
              </a:rPr>
              <a:t>快速排序算法</a:t>
            </a:r>
            <a:endParaRPr lang="en-US" altLang="zh-CN" sz="1500">
              <a:latin typeface="Arial" charset="0"/>
              <a:cs typeface="Arial" charset="0"/>
            </a:endParaRPr>
          </a:p>
          <a:p>
            <a:pPr algn="ctr">
              <a:spcBef>
                <a:spcPct val="50000"/>
              </a:spcBef>
              <a:buFontTx/>
              <a:buChar char="•"/>
            </a:pPr>
            <a:r>
              <a:rPr lang="zh-CN" altLang="en-US" sz="1500">
                <a:latin typeface="Arial" charset="0"/>
                <a:cs typeface="Arial" charset="0"/>
              </a:rPr>
              <a:t>冒泡排序算法</a:t>
            </a:r>
            <a:endParaRPr lang="en-US" altLang="zh-CN" sz="1500">
              <a:latin typeface="Arial" charset="0"/>
              <a:cs typeface="Arial" charset="0"/>
            </a:endParaRPr>
          </a:p>
          <a:p>
            <a:pPr algn="ctr">
              <a:spcBef>
                <a:spcPct val="50000"/>
              </a:spcBef>
              <a:buFontTx/>
              <a:buChar char="•"/>
            </a:pPr>
            <a:r>
              <a:rPr lang="zh-CN" altLang="en-US" sz="1500">
                <a:latin typeface="Arial" charset="0"/>
                <a:cs typeface="Arial" charset="0"/>
              </a:rPr>
              <a:t>选择排序算法</a:t>
            </a:r>
            <a:endParaRPr lang="en-US" altLang="zh-CN" sz="1500">
              <a:latin typeface="Arial" charset="0"/>
              <a:cs typeface="Arial" charset="0"/>
            </a:endParaRPr>
          </a:p>
          <a:p>
            <a:pPr algn="ctr">
              <a:spcBef>
                <a:spcPct val="50000"/>
              </a:spcBef>
              <a:buFontTx/>
              <a:buChar char="•"/>
            </a:pPr>
            <a:r>
              <a:rPr lang="zh-CN" altLang="en-US" sz="1500">
                <a:latin typeface="Arial" charset="0"/>
                <a:cs typeface="Arial" charset="0"/>
              </a:rPr>
              <a:t>等等</a:t>
            </a:r>
            <a:endParaRPr lang="en-US" altLang="zh-CN" sz="1500">
              <a:latin typeface="Arial" charset="0"/>
              <a:cs typeface="Arial" charset="0"/>
            </a:endParaRPr>
          </a:p>
          <a:p>
            <a:pPr algn="ctr">
              <a:spcBef>
                <a:spcPct val="50000"/>
              </a:spcBef>
              <a:buFontTx/>
              <a:buChar char="•"/>
            </a:pPr>
            <a:endParaRPr lang="en-US" altLang="zh-CN" sz="1500">
              <a:latin typeface="Arial" charset="0"/>
              <a:cs typeface="Arial" charset="0"/>
            </a:endParaRPr>
          </a:p>
        </p:txBody>
      </p:sp>
      <p:sp>
        <p:nvSpPr>
          <p:cNvPr id="35866" name="Rectangle 28"/>
          <p:cNvSpPr>
            <a:spLocks noChangeArrowheads="1"/>
          </p:cNvSpPr>
          <p:nvPr/>
        </p:nvSpPr>
        <p:spPr bwMode="black">
          <a:xfrm>
            <a:off x="1062038" y="1295400"/>
            <a:ext cx="6934200" cy="981075"/>
          </a:xfrm>
          <a:prstGeom prst="rect">
            <a:avLst/>
          </a:prstGeom>
          <a:noFill/>
          <a:ln w="9525" algn="ctr">
            <a:noFill/>
            <a:miter lim="800000"/>
            <a:headEnd/>
            <a:tailEnd/>
          </a:ln>
        </p:spPr>
        <p:txBody>
          <a:bodyPr>
            <a:spAutoFit/>
          </a:bodyPr>
          <a:lstStyle/>
          <a:p>
            <a:pPr algn="ctr">
              <a:lnSpc>
                <a:spcPct val="110000"/>
              </a:lnSpc>
            </a:pPr>
            <a:endParaRPr lang="zh-CN" altLang="en-US" b="1">
              <a:latin typeface="Arial" charset="0"/>
              <a:cs typeface="Arial" charset="0"/>
            </a:endParaRPr>
          </a:p>
          <a:p>
            <a:pPr algn="ctr">
              <a:lnSpc>
                <a:spcPct val="110000"/>
              </a:lnSpc>
            </a:pPr>
            <a:r>
              <a:rPr lang="zh-CN" altLang="en-US" b="1">
                <a:latin typeface="Arial" charset="0"/>
                <a:cs typeface="Arial" charset="0"/>
              </a:rPr>
              <a:t>算法、数据结构、程序设计方法和语言工具是一个程序设计人员应具备的知识</a:t>
            </a:r>
            <a:r>
              <a:rPr lang="en-US" altLang="zh-CN" b="1">
                <a:latin typeface="Arial" charset="0"/>
                <a:cs typeface="Arial" charset="0"/>
              </a:rPr>
              <a:t>.</a:t>
            </a:r>
          </a:p>
        </p:txBody>
      </p:sp>
      <p:sp>
        <p:nvSpPr>
          <p:cNvPr id="130077" name="Rectangle 29"/>
          <p:cNvSpPr>
            <a:spLocks noChangeArrowheads="1"/>
          </p:cNvSpPr>
          <p:nvPr/>
        </p:nvSpPr>
        <p:spPr bwMode="auto">
          <a:xfrm>
            <a:off x="1905000" y="214313"/>
            <a:ext cx="7239000" cy="771525"/>
          </a:xfrm>
          <a:prstGeom prst="rect">
            <a:avLst/>
          </a:prstGeom>
          <a:noFill/>
          <a:ln w="9525">
            <a:noFill/>
            <a:miter lim="800000"/>
            <a:headEnd/>
            <a:tailEnd/>
          </a:ln>
          <a:effectLst/>
        </p:spPr>
        <p:txBody>
          <a:bodyPr anchor="ctr"/>
          <a:lstStyle/>
          <a:p>
            <a:pPr>
              <a:defRPr/>
            </a:pPr>
            <a:r>
              <a:rPr lang="en-US" altLang="zh-CN" sz="3200"/>
              <a:t>2.5.2</a:t>
            </a:r>
            <a:r>
              <a:rPr lang="zh-CN" altLang="zh-CN" sz="3200"/>
              <a:t>一个程序设计人员应具备的知识</a:t>
            </a:r>
            <a:endParaRPr lang="en-US" altLang="zh-CN" sz="3200" b="1">
              <a:effectLst>
                <a:outerShdw blurRad="38100" dist="38100" dir="2700000" algn="tl">
                  <a:srgbClr val="000000"/>
                </a:outerShdw>
              </a:effectLst>
              <a:latin typeface="Lucida Sans Unicode"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2"/>
          </p:nvPr>
        </p:nvSpPr>
        <p:spPr>
          <a:noFill/>
        </p:spPr>
        <p:txBody>
          <a:bodyPr/>
          <a:lstStyle/>
          <a:p>
            <a:r>
              <a:rPr lang="en-US" altLang="zh-CN" dirty="0" smtClean="0">
                <a:latin typeface="Arial" charset="0"/>
              </a:rPr>
              <a:t>www.itcast.cn</a:t>
            </a:r>
          </a:p>
        </p:txBody>
      </p:sp>
      <p:sp>
        <p:nvSpPr>
          <p:cNvPr id="131074" name="Rectangle 2"/>
          <p:cNvSpPr>
            <a:spLocks noGrp="1" noRot="1" noChangeArrowheads="1"/>
          </p:cNvSpPr>
          <p:nvPr>
            <p:ph type="title"/>
          </p:nvPr>
        </p:nvSpPr>
        <p:spPr/>
        <p:txBody>
          <a:bodyPr/>
          <a:lstStyle/>
          <a:p>
            <a:pPr>
              <a:defRPr/>
            </a:pPr>
            <a:r>
              <a:rPr lang="en-US" altLang="zh-CN" smtClean="0">
                <a:ea typeface="宋体" pitchFamily="2" charset="-122"/>
              </a:rPr>
              <a:t>2.5.3</a:t>
            </a:r>
            <a:r>
              <a:rPr lang="zh-CN" altLang="en-US" smtClean="0">
                <a:ea typeface="宋体" pitchFamily="2" charset="-122"/>
              </a:rPr>
              <a:t>算法示例</a:t>
            </a:r>
            <a:endParaRPr lang="en-US" altLang="zh-CN">
              <a:ea typeface="宋体" pitchFamily="2" charset="-122"/>
            </a:endParaRPr>
          </a:p>
        </p:txBody>
      </p:sp>
      <p:sp>
        <p:nvSpPr>
          <p:cNvPr id="36868" name="AutoShape 2"/>
          <p:cNvSpPr>
            <a:spLocks noChangeArrowheads="1"/>
          </p:cNvSpPr>
          <p:nvPr/>
        </p:nvSpPr>
        <p:spPr bwMode="gray">
          <a:xfrm>
            <a:off x="674688" y="2798763"/>
            <a:ext cx="2770187" cy="336550"/>
          </a:xfrm>
          <a:prstGeom prst="roundRect">
            <a:avLst>
              <a:gd name="adj" fmla="val 50000"/>
            </a:avLst>
          </a:prstGeom>
          <a:solidFill>
            <a:schemeClr val="accent2"/>
          </a:solidFill>
          <a:ln w="57150" algn="ctr">
            <a:noFill/>
            <a:round/>
            <a:headEnd/>
            <a:tailEnd/>
          </a:ln>
        </p:spPr>
        <p:txBody>
          <a:bodyPr wrap="none" anchor="ctr"/>
          <a:lstStyle/>
          <a:p>
            <a:pPr algn="ctr"/>
            <a:endParaRPr lang="zh-CN" altLang="zh-CN">
              <a:latin typeface="Arial" charset="0"/>
              <a:cs typeface="Arial" charset="0"/>
            </a:endParaRPr>
          </a:p>
        </p:txBody>
      </p:sp>
      <p:grpSp>
        <p:nvGrpSpPr>
          <p:cNvPr id="36869" name="Group 4"/>
          <p:cNvGrpSpPr>
            <a:grpSpLocks/>
          </p:cNvGrpSpPr>
          <p:nvPr/>
        </p:nvGrpSpPr>
        <p:grpSpPr bwMode="auto">
          <a:xfrm>
            <a:off x="3571875" y="2270125"/>
            <a:ext cx="2095500" cy="2681288"/>
            <a:chOff x="1922" y="1614"/>
            <a:chExt cx="1320" cy="1689"/>
          </a:xfrm>
        </p:grpSpPr>
        <p:sp>
          <p:nvSpPr>
            <p:cNvPr id="36888" name="Freeform 5"/>
            <p:cNvSpPr>
              <a:spLocks/>
            </p:cNvSpPr>
            <p:nvPr/>
          </p:nvSpPr>
          <p:spPr bwMode="gray">
            <a:xfrm>
              <a:off x="1922" y="1875"/>
              <a:ext cx="654" cy="1428"/>
            </a:xfrm>
            <a:custGeom>
              <a:avLst/>
              <a:gdLst>
                <a:gd name="T0" fmla="*/ 1 w 654"/>
                <a:gd name="T1" fmla="*/ 0 h 1428"/>
                <a:gd name="T2" fmla="*/ 117 w 654"/>
                <a:gd name="T3" fmla="*/ 110 h 1428"/>
                <a:gd name="T4" fmla="*/ 117 w 654"/>
                <a:gd name="T5" fmla="*/ 1026 h 1428"/>
                <a:gd name="T6" fmla="*/ 649 w 654"/>
                <a:gd name="T7" fmla="*/ 1241 h 1428"/>
                <a:gd name="T8" fmla="*/ 654 w 654"/>
                <a:gd name="T9" fmla="*/ 1428 h 1428"/>
                <a:gd name="T10" fmla="*/ 0 w 654"/>
                <a:gd name="T11" fmla="*/ 1128 h 1428"/>
                <a:gd name="T12" fmla="*/ 1 w 654"/>
                <a:gd name="T13" fmla="*/ 0 h 1428"/>
                <a:gd name="T14" fmla="*/ 0 60000 65536"/>
                <a:gd name="T15" fmla="*/ 0 60000 65536"/>
                <a:gd name="T16" fmla="*/ 0 60000 65536"/>
                <a:gd name="T17" fmla="*/ 0 60000 65536"/>
                <a:gd name="T18" fmla="*/ 0 60000 65536"/>
                <a:gd name="T19" fmla="*/ 0 60000 65536"/>
                <a:gd name="T20" fmla="*/ 0 60000 65536"/>
                <a:gd name="T21" fmla="*/ 0 w 654"/>
                <a:gd name="T22" fmla="*/ 0 h 1428"/>
                <a:gd name="T23" fmla="*/ 654 w 654"/>
                <a:gd name="T24" fmla="*/ 1428 h 1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4" h="1428">
                  <a:moveTo>
                    <a:pt x="1" y="0"/>
                  </a:moveTo>
                  <a:lnTo>
                    <a:pt x="117" y="110"/>
                  </a:lnTo>
                  <a:lnTo>
                    <a:pt x="117" y="1026"/>
                  </a:lnTo>
                  <a:lnTo>
                    <a:pt x="649" y="1241"/>
                  </a:lnTo>
                  <a:lnTo>
                    <a:pt x="654" y="1428"/>
                  </a:lnTo>
                  <a:lnTo>
                    <a:pt x="0" y="1128"/>
                  </a:lnTo>
                  <a:lnTo>
                    <a:pt x="1" y="0"/>
                  </a:lnTo>
                  <a:close/>
                </a:path>
              </a:pathLst>
            </a:custGeom>
            <a:solidFill>
              <a:srgbClr val="FBC631"/>
            </a:solidFill>
            <a:ln w="9525">
              <a:noFill/>
              <a:round/>
              <a:headEnd/>
              <a:tailEnd/>
            </a:ln>
          </p:spPr>
          <p:txBody>
            <a:bodyPr wrap="none" anchor="ctr"/>
            <a:lstStyle/>
            <a:p>
              <a:pPr algn="ctr"/>
              <a:endParaRPr lang="zh-CN" altLang="zh-CN">
                <a:latin typeface="Arial" charset="0"/>
                <a:cs typeface="Arial" charset="0"/>
              </a:endParaRPr>
            </a:p>
          </p:txBody>
        </p:sp>
        <p:sp>
          <p:nvSpPr>
            <p:cNvPr id="36889" name="Freeform 6"/>
            <p:cNvSpPr>
              <a:spLocks/>
            </p:cNvSpPr>
            <p:nvPr/>
          </p:nvSpPr>
          <p:spPr bwMode="gray">
            <a:xfrm>
              <a:off x="2571" y="1880"/>
              <a:ext cx="671" cy="1422"/>
            </a:xfrm>
            <a:custGeom>
              <a:avLst/>
              <a:gdLst>
                <a:gd name="T0" fmla="*/ 654 w 671"/>
                <a:gd name="T1" fmla="*/ 0 h 1422"/>
                <a:gd name="T2" fmla="*/ 516 w 671"/>
                <a:gd name="T3" fmla="*/ 111 h 1422"/>
                <a:gd name="T4" fmla="*/ 519 w 671"/>
                <a:gd name="T5" fmla="*/ 1008 h 1422"/>
                <a:gd name="T6" fmla="*/ 0 w 671"/>
                <a:gd name="T7" fmla="*/ 1237 h 1422"/>
                <a:gd name="T8" fmla="*/ 2 w 671"/>
                <a:gd name="T9" fmla="*/ 1422 h 1422"/>
                <a:gd name="T10" fmla="*/ 671 w 671"/>
                <a:gd name="T11" fmla="*/ 1114 h 1422"/>
                <a:gd name="T12" fmla="*/ 654 w 671"/>
                <a:gd name="T13" fmla="*/ 0 h 1422"/>
                <a:gd name="T14" fmla="*/ 0 60000 65536"/>
                <a:gd name="T15" fmla="*/ 0 60000 65536"/>
                <a:gd name="T16" fmla="*/ 0 60000 65536"/>
                <a:gd name="T17" fmla="*/ 0 60000 65536"/>
                <a:gd name="T18" fmla="*/ 0 60000 65536"/>
                <a:gd name="T19" fmla="*/ 0 60000 65536"/>
                <a:gd name="T20" fmla="*/ 0 60000 65536"/>
                <a:gd name="T21" fmla="*/ 0 w 671"/>
                <a:gd name="T22" fmla="*/ 0 h 1422"/>
                <a:gd name="T23" fmla="*/ 671 w 671"/>
                <a:gd name="T24" fmla="*/ 1422 h 1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1" h="1422">
                  <a:moveTo>
                    <a:pt x="654" y="0"/>
                  </a:moveTo>
                  <a:lnTo>
                    <a:pt x="516" y="111"/>
                  </a:lnTo>
                  <a:lnTo>
                    <a:pt x="519" y="1008"/>
                  </a:lnTo>
                  <a:lnTo>
                    <a:pt x="0" y="1237"/>
                  </a:lnTo>
                  <a:lnTo>
                    <a:pt x="2" y="1422"/>
                  </a:lnTo>
                  <a:lnTo>
                    <a:pt x="671" y="1114"/>
                  </a:lnTo>
                  <a:lnTo>
                    <a:pt x="654" y="0"/>
                  </a:lnTo>
                  <a:close/>
                </a:path>
              </a:pathLst>
            </a:custGeom>
            <a:solidFill>
              <a:srgbClr val="FBE2AF"/>
            </a:solidFill>
            <a:ln w="9525">
              <a:noFill/>
              <a:round/>
              <a:headEnd/>
              <a:tailEnd/>
            </a:ln>
          </p:spPr>
          <p:txBody>
            <a:bodyPr wrap="none" anchor="ctr"/>
            <a:lstStyle/>
            <a:p>
              <a:pPr algn="ctr"/>
              <a:endParaRPr lang="zh-CN" altLang="zh-CN">
                <a:latin typeface="Arial" charset="0"/>
                <a:cs typeface="Arial" charset="0"/>
              </a:endParaRPr>
            </a:p>
          </p:txBody>
        </p:sp>
        <p:sp>
          <p:nvSpPr>
            <p:cNvPr id="36890" name="Freeform 7"/>
            <p:cNvSpPr>
              <a:spLocks/>
            </p:cNvSpPr>
            <p:nvPr/>
          </p:nvSpPr>
          <p:spPr bwMode="gray">
            <a:xfrm>
              <a:off x="1923" y="1614"/>
              <a:ext cx="1304" cy="377"/>
            </a:xfrm>
            <a:custGeom>
              <a:avLst/>
              <a:gdLst>
                <a:gd name="T0" fmla="*/ 0 w 1304"/>
                <a:gd name="T1" fmla="*/ 261 h 377"/>
                <a:gd name="T2" fmla="*/ 117 w 1304"/>
                <a:gd name="T3" fmla="*/ 374 h 377"/>
                <a:gd name="T4" fmla="*/ 638 w 1304"/>
                <a:gd name="T5" fmla="*/ 155 h 377"/>
                <a:gd name="T6" fmla="*/ 1164 w 1304"/>
                <a:gd name="T7" fmla="*/ 377 h 377"/>
                <a:gd name="T8" fmla="*/ 1304 w 1304"/>
                <a:gd name="T9" fmla="*/ 266 h 377"/>
                <a:gd name="T10" fmla="*/ 633 w 1304"/>
                <a:gd name="T11" fmla="*/ 0 h 377"/>
                <a:gd name="T12" fmla="*/ 0 w 1304"/>
                <a:gd name="T13" fmla="*/ 261 h 377"/>
                <a:gd name="T14" fmla="*/ 0 60000 65536"/>
                <a:gd name="T15" fmla="*/ 0 60000 65536"/>
                <a:gd name="T16" fmla="*/ 0 60000 65536"/>
                <a:gd name="T17" fmla="*/ 0 60000 65536"/>
                <a:gd name="T18" fmla="*/ 0 60000 65536"/>
                <a:gd name="T19" fmla="*/ 0 60000 65536"/>
                <a:gd name="T20" fmla="*/ 0 60000 65536"/>
                <a:gd name="T21" fmla="*/ 0 w 1304"/>
                <a:gd name="T22" fmla="*/ 0 h 377"/>
                <a:gd name="T23" fmla="*/ 1304 w 1304"/>
                <a:gd name="T24" fmla="*/ 377 h 3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4" h="377">
                  <a:moveTo>
                    <a:pt x="0" y="261"/>
                  </a:moveTo>
                  <a:lnTo>
                    <a:pt x="117" y="374"/>
                  </a:lnTo>
                  <a:lnTo>
                    <a:pt x="638" y="155"/>
                  </a:lnTo>
                  <a:lnTo>
                    <a:pt x="1164" y="377"/>
                  </a:lnTo>
                  <a:lnTo>
                    <a:pt x="1304" y="266"/>
                  </a:lnTo>
                  <a:lnTo>
                    <a:pt x="633" y="0"/>
                  </a:lnTo>
                  <a:lnTo>
                    <a:pt x="0" y="261"/>
                  </a:lnTo>
                  <a:close/>
                </a:path>
              </a:pathLst>
            </a:custGeom>
            <a:solidFill>
              <a:srgbClr val="FEFBD6"/>
            </a:solidFill>
            <a:ln w="9525">
              <a:noFill/>
              <a:round/>
              <a:headEnd/>
              <a:tailEnd/>
            </a:ln>
          </p:spPr>
          <p:txBody>
            <a:bodyPr wrap="none" anchor="ctr"/>
            <a:lstStyle/>
            <a:p>
              <a:pPr algn="ctr"/>
              <a:endParaRPr lang="zh-CN" altLang="zh-CN">
                <a:latin typeface="Arial" charset="0"/>
                <a:cs typeface="Arial" charset="0"/>
              </a:endParaRPr>
            </a:p>
          </p:txBody>
        </p:sp>
        <p:sp>
          <p:nvSpPr>
            <p:cNvPr id="36891" name="Freeform 8"/>
            <p:cNvSpPr>
              <a:spLocks/>
            </p:cNvSpPr>
            <p:nvPr/>
          </p:nvSpPr>
          <p:spPr bwMode="gray">
            <a:xfrm>
              <a:off x="2037" y="1768"/>
              <a:ext cx="529" cy="1133"/>
            </a:xfrm>
            <a:custGeom>
              <a:avLst/>
              <a:gdLst>
                <a:gd name="T0" fmla="*/ 2 w 529"/>
                <a:gd name="T1" fmla="*/ 218 h 1133"/>
                <a:gd name="T2" fmla="*/ 0 w 529"/>
                <a:gd name="T3" fmla="*/ 1133 h 1133"/>
                <a:gd name="T4" fmla="*/ 529 w 529"/>
                <a:gd name="T5" fmla="*/ 878 h 1133"/>
                <a:gd name="T6" fmla="*/ 524 w 529"/>
                <a:gd name="T7" fmla="*/ 0 h 1133"/>
                <a:gd name="T8" fmla="*/ 2 w 529"/>
                <a:gd name="T9" fmla="*/ 218 h 1133"/>
                <a:gd name="T10" fmla="*/ 0 60000 65536"/>
                <a:gd name="T11" fmla="*/ 0 60000 65536"/>
                <a:gd name="T12" fmla="*/ 0 60000 65536"/>
                <a:gd name="T13" fmla="*/ 0 60000 65536"/>
                <a:gd name="T14" fmla="*/ 0 60000 65536"/>
                <a:gd name="T15" fmla="*/ 0 w 529"/>
                <a:gd name="T16" fmla="*/ 0 h 1133"/>
                <a:gd name="T17" fmla="*/ 529 w 529"/>
                <a:gd name="T18" fmla="*/ 1133 h 1133"/>
              </a:gdLst>
              <a:ahLst/>
              <a:cxnLst>
                <a:cxn ang="T10">
                  <a:pos x="T0" y="T1"/>
                </a:cxn>
                <a:cxn ang="T11">
                  <a:pos x="T2" y="T3"/>
                </a:cxn>
                <a:cxn ang="T12">
                  <a:pos x="T4" y="T5"/>
                </a:cxn>
                <a:cxn ang="T13">
                  <a:pos x="T6" y="T7"/>
                </a:cxn>
                <a:cxn ang="T14">
                  <a:pos x="T8" y="T9"/>
                </a:cxn>
              </a:cxnLst>
              <a:rect l="T15" t="T16" r="T17" b="T18"/>
              <a:pathLst>
                <a:path w="529" h="1133">
                  <a:moveTo>
                    <a:pt x="2" y="218"/>
                  </a:moveTo>
                  <a:lnTo>
                    <a:pt x="0" y="1133"/>
                  </a:lnTo>
                  <a:lnTo>
                    <a:pt x="529" y="878"/>
                  </a:lnTo>
                  <a:lnTo>
                    <a:pt x="524" y="0"/>
                  </a:lnTo>
                  <a:lnTo>
                    <a:pt x="2" y="218"/>
                  </a:lnTo>
                  <a:close/>
                </a:path>
              </a:pathLst>
            </a:custGeom>
            <a:solidFill>
              <a:srgbClr val="FDEBBD"/>
            </a:solidFill>
            <a:ln w="9525">
              <a:noFill/>
              <a:round/>
              <a:headEnd/>
              <a:tailEnd/>
            </a:ln>
          </p:spPr>
          <p:txBody>
            <a:bodyPr wrap="none" anchor="ctr"/>
            <a:lstStyle/>
            <a:p>
              <a:pPr algn="ctr"/>
              <a:endParaRPr lang="zh-CN" altLang="zh-CN">
                <a:latin typeface="Arial" charset="0"/>
                <a:cs typeface="Arial" charset="0"/>
              </a:endParaRPr>
            </a:p>
          </p:txBody>
        </p:sp>
        <p:sp>
          <p:nvSpPr>
            <p:cNvPr id="36892" name="Freeform 9"/>
            <p:cNvSpPr>
              <a:spLocks/>
            </p:cNvSpPr>
            <p:nvPr/>
          </p:nvSpPr>
          <p:spPr bwMode="gray">
            <a:xfrm>
              <a:off x="2562" y="1769"/>
              <a:ext cx="528" cy="1123"/>
            </a:xfrm>
            <a:custGeom>
              <a:avLst/>
              <a:gdLst>
                <a:gd name="T0" fmla="*/ 527 w 528"/>
                <a:gd name="T1" fmla="*/ 222 h 1123"/>
                <a:gd name="T2" fmla="*/ 528 w 528"/>
                <a:gd name="T3" fmla="*/ 1123 h 1123"/>
                <a:gd name="T4" fmla="*/ 0 w 528"/>
                <a:gd name="T5" fmla="*/ 879 h 1123"/>
                <a:gd name="T6" fmla="*/ 0 w 528"/>
                <a:gd name="T7" fmla="*/ 0 h 1123"/>
                <a:gd name="T8" fmla="*/ 527 w 528"/>
                <a:gd name="T9" fmla="*/ 222 h 1123"/>
                <a:gd name="T10" fmla="*/ 0 60000 65536"/>
                <a:gd name="T11" fmla="*/ 0 60000 65536"/>
                <a:gd name="T12" fmla="*/ 0 60000 65536"/>
                <a:gd name="T13" fmla="*/ 0 60000 65536"/>
                <a:gd name="T14" fmla="*/ 0 60000 65536"/>
                <a:gd name="T15" fmla="*/ 0 w 528"/>
                <a:gd name="T16" fmla="*/ 0 h 1123"/>
                <a:gd name="T17" fmla="*/ 528 w 528"/>
                <a:gd name="T18" fmla="*/ 1123 h 1123"/>
              </a:gdLst>
              <a:ahLst/>
              <a:cxnLst>
                <a:cxn ang="T10">
                  <a:pos x="T0" y="T1"/>
                </a:cxn>
                <a:cxn ang="T11">
                  <a:pos x="T2" y="T3"/>
                </a:cxn>
                <a:cxn ang="T12">
                  <a:pos x="T4" y="T5"/>
                </a:cxn>
                <a:cxn ang="T13">
                  <a:pos x="T6" y="T7"/>
                </a:cxn>
                <a:cxn ang="T14">
                  <a:pos x="T8" y="T9"/>
                </a:cxn>
              </a:cxnLst>
              <a:rect l="T15" t="T16" r="T17" b="T18"/>
              <a:pathLst>
                <a:path w="528" h="1123">
                  <a:moveTo>
                    <a:pt x="527" y="222"/>
                  </a:moveTo>
                  <a:lnTo>
                    <a:pt x="528" y="1123"/>
                  </a:lnTo>
                  <a:lnTo>
                    <a:pt x="0" y="879"/>
                  </a:lnTo>
                  <a:lnTo>
                    <a:pt x="0" y="0"/>
                  </a:lnTo>
                  <a:lnTo>
                    <a:pt x="527" y="222"/>
                  </a:lnTo>
                  <a:close/>
                </a:path>
              </a:pathLst>
            </a:custGeom>
            <a:solidFill>
              <a:srgbClr val="FBC631"/>
            </a:solidFill>
            <a:ln w="9525">
              <a:noFill/>
              <a:round/>
              <a:headEnd/>
              <a:tailEnd/>
            </a:ln>
          </p:spPr>
          <p:txBody>
            <a:bodyPr wrap="none" anchor="ctr"/>
            <a:lstStyle/>
            <a:p>
              <a:pPr algn="ctr"/>
              <a:endParaRPr lang="zh-CN" altLang="zh-CN">
                <a:latin typeface="Arial" charset="0"/>
                <a:cs typeface="Arial" charset="0"/>
              </a:endParaRPr>
            </a:p>
          </p:txBody>
        </p:sp>
        <p:sp>
          <p:nvSpPr>
            <p:cNvPr id="36893" name="Freeform 10"/>
            <p:cNvSpPr>
              <a:spLocks/>
            </p:cNvSpPr>
            <p:nvPr/>
          </p:nvSpPr>
          <p:spPr bwMode="gray">
            <a:xfrm>
              <a:off x="2034" y="2648"/>
              <a:ext cx="1061" cy="469"/>
            </a:xfrm>
            <a:custGeom>
              <a:avLst/>
              <a:gdLst>
                <a:gd name="T0" fmla="*/ 527 w 1061"/>
                <a:gd name="T1" fmla="*/ 0 h 469"/>
                <a:gd name="T2" fmla="*/ 0 w 1061"/>
                <a:gd name="T3" fmla="*/ 252 h 469"/>
                <a:gd name="T4" fmla="*/ 537 w 1061"/>
                <a:gd name="T5" fmla="*/ 469 h 469"/>
                <a:gd name="T6" fmla="*/ 1061 w 1061"/>
                <a:gd name="T7" fmla="*/ 241 h 469"/>
                <a:gd name="T8" fmla="*/ 527 w 1061"/>
                <a:gd name="T9" fmla="*/ 0 h 469"/>
                <a:gd name="T10" fmla="*/ 0 60000 65536"/>
                <a:gd name="T11" fmla="*/ 0 60000 65536"/>
                <a:gd name="T12" fmla="*/ 0 60000 65536"/>
                <a:gd name="T13" fmla="*/ 0 60000 65536"/>
                <a:gd name="T14" fmla="*/ 0 60000 65536"/>
                <a:gd name="T15" fmla="*/ 0 w 1061"/>
                <a:gd name="T16" fmla="*/ 0 h 469"/>
                <a:gd name="T17" fmla="*/ 1061 w 1061"/>
                <a:gd name="T18" fmla="*/ 469 h 469"/>
              </a:gdLst>
              <a:ahLst/>
              <a:cxnLst>
                <a:cxn ang="T10">
                  <a:pos x="T0" y="T1"/>
                </a:cxn>
                <a:cxn ang="T11">
                  <a:pos x="T2" y="T3"/>
                </a:cxn>
                <a:cxn ang="T12">
                  <a:pos x="T4" y="T5"/>
                </a:cxn>
                <a:cxn ang="T13">
                  <a:pos x="T6" y="T7"/>
                </a:cxn>
                <a:cxn ang="T14">
                  <a:pos x="T8" y="T9"/>
                </a:cxn>
              </a:cxnLst>
              <a:rect l="T15" t="T16" r="T17" b="T18"/>
              <a:pathLst>
                <a:path w="1061" h="469">
                  <a:moveTo>
                    <a:pt x="527" y="0"/>
                  </a:moveTo>
                  <a:lnTo>
                    <a:pt x="0" y="252"/>
                  </a:lnTo>
                  <a:lnTo>
                    <a:pt x="537" y="469"/>
                  </a:lnTo>
                  <a:lnTo>
                    <a:pt x="1061" y="241"/>
                  </a:lnTo>
                  <a:lnTo>
                    <a:pt x="527" y="0"/>
                  </a:lnTo>
                  <a:close/>
                </a:path>
              </a:pathLst>
            </a:custGeom>
            <a:solidFill>
              <a:srgbClr val="FEEBBC"/>
            </a:solidFill>
            <a:ln w="9525">
              <a:noFill/>
              <a:round/>
              <a:headEnd/>
              <a:tailEnd/>
            </a:ln>
          </p:spPr>
          <p:txBody>
            <a:bodyPr wrap="none" anchor="ctr"/>
            <a:lstStyle/>
            <a:p>
              <a:pPr algn="ctr"/>
              <a:endParaRPr lang="zh-CN" altLang="zh-CN">
                <a:latin typeface="Arial" charset="0"/>
                <a:cs typeface="Arial" charset="0"/>
              </a:endParaRPr>
            </a:p>
          </p:txBody>
        </p:sp>
      </p:grpSp>
      <p:sp>
        <p:nvSpPr>
          <p:cNvPr id="36870" name="Line 11"/>
          <p:cNvSpPr>
            <a:spLocks noChangeShapeType="1"/>
          </p:cNvSpPr>
          <p:nvPr/>
        </p:nvSpPr>
        <p:spPr bwMode="auto">
          <a:xfrm flipV="1">
            <a:off x="2166938" y="4449763"/>
            <a:ext cx="1422400" cy="1387475"/>
          </a:xfrm>
          <a:prstGeom prst="line">
            <a:avLst/>
          </a:prstGeom>
          <a:noFill/>
          <a:ln w="12700">
            <a:solidFill>
              <a:schemeClr val="tx1"/>
            </a:solidFill>
            <a:round/>
            <a:headEnd/>
            <a:tailEnd/>
          </a:ln>
        </p:spPr>
        <p:txBody>
          <a:bodyPr wrap="none" anchor="ctr"/>
          <a:lstStyle/>
          <a:p>
            <a:endParaRPr lang="zh-CN" altLang="en-US"/>
          </a:p>
        </p:txBody>
      </p:sp>
      <p:sp>
        <p:nvSpPr>
          <p:cNvPr id="36871" name="Line 12"/>
          <p:cNvSpPr>
            <a:spLocks noChangeShapeType="1"/>
          </p:cNvSpPr>
          <p:nvPr/>
        </p:nvSpPr>
        <p:spPr bwMode="auto">
          <a:xfrm flipH="1" flipV="1">
            <a:off x="5668963" y="4452938"/>
            <a:ext cx="1422400" cy="1387475"/>
          </a:xfrm>
          <a:prstGeom prst="line">
            <a:avLst/>
          </a:prstGeom>
          <a:noFill/>
          <a:ln w="12700">
            <a:solidFill>
              <a:schemeClr val="tx1"/>
            </a:solidFill>
            <a:round/>
            <a:headEnd/>
            <a:tailEnd/>
          </a:ln>
        </p:spPr>
        <p:txBody>
          <a:bodyPr wrap="none" anchor="ctr"/>
          <a:lstStyle/>
          <a:p>
            <a:endParaRPr lang="zh-CN" altLang="en-US"/>
          </a:p>
        </p:txBody>
      </p:sp>
      <p:sp>
        <p:nvSpPr>
          <p:cNvPr id="36872" name="Line 13"/>
          <p:cNvSpPr>
            <a:spLocks noChangeShapeType="1"/>
          </p:cNvSpPr>
          <p:nvPr/>
        </p:nvSpPr>
        <p:spPr bwMode="auto">
          <a:xfrm flipV="1">
            <a:off x="5641975" y="1301750"/>
            <a:ext cx="1422400" cy="1387475"/>
          </a:xfrm>
          <a:prstGeom prst="line">
            <a:avLst/>
          </a:prstGeom>
          <a:noFill/>
          <a:ln w="12700">
            <a:solidFill>
              <a:schemeClr val="tx1"/>
            </a:solidFill>
            <a:round/>
            <a:headEnd/>
            <a:tailEnd/>
          </a:ln>
        </p:spPr>
        <p:txBody>
          <a:bodyPr wrap="none" anchor="ctr"/>
          <a:lstStyle/>
          <a:p>
            <a:endParaRPr lang="zh-CN" altLang="en-US"/>
          </a:p>
        </p:txBody>
      </p:sp>
      <p:sp>
        <p:nvSpPr>
          <p:cNvPr id="36873" name="Line 14"/>
          <p:cNvSpPr>
            <a:spLocks noChangeShapeType="1"/>
          </p:cNvSpPr>
          <p:nvPr/>
        </p:nvSpPr>
        <p:spPr bwMode="auto">
          <a:xfrm flipH="1" flipV="1">
            <a:off x="2155825" y="1295400"/>
            <a:ext cx="1422400" cy="1387475"/>
          </a:xfrm>
          <a:prstGeom prst="line">
            <a:avLst/>
          </a:prstGeom>
          <a:noFill/>
          <a:ln w="12700">
            <a:solidFill>
              <a:schemeClr val="tx1"/>
            </a:solidFill>
            <a:round/>
            <a:headEnd/>
            <a:tailEnd/>
          </a:ln>
        </p:spPr>
        <p:txBody>
          <a:bodyPr wrap="none" anchor="ctr"/>
          <a:lstStyle/>
          <a:p>
            <a:endParaRPr lang="zh-CN" altLang="en-US"/>
          </a:p>
        </p:txBody>
      </p:sp>
      <p:pic>
        <p:nvPicPr>
          <p:cNvPr id="36874" name="Picture 15" descr="light_shadow"/>
          <p:cNvPicPr>
            <a:picLocks noChangeAspect="1" noChangeArrowheads="1"/>
          </p:cNvPicPr>
          <p:nvPr/>
        </p:nvPicPr>
        <p:blipFill>
          <a:blip r:embed="rId2">
            <a:lum bright="-78000" contrast="-78000"/>
          </a:blip>
          <a:srcRect/>
          <a:stretch>
            <a:fillRect/>
          </a:stretch>
        </p:blipFill>
        <p:spPr bwMode="gray">
          <a:xfrm>
            <a:off x="3975100" y="4170363"/>
            <a:ext cx="1216025" cy="347662"/>
          </a:xfrm>
          <a:prstGeom prst="rect">
            <a:avLst/>
          </a:prstGeom>
          <a:noFill/>
          <a:ln w="9525">
            <a:noFill/>
            <a:miter lim="800000"/>
            <a:headEnd/>
            <a:tailEnd/>
          </a:ln>
        </p:spPr>
      </p:pic>
      <p:pic>
        <p:nvPicPr>
          <p:cNvPr id="36875" name="Picture 16" descr="circuler_1"/>
          <p:cNvPicPr>
            <a:picLocks noChangeAspect="1" noChangeArrowheads="1"/>
          </p:cNvPicPr>
          <p:nvPr/>
        </p:nvPicPr>
        <p:blipFill>
          <a:blip r:embed="rId3"/>
          <a:srcRect/>
          <a:stretch>
            <a:fillRect/>
          </a:stretch>
        </p:blipFill>
        <p:spPr bwMode="gray">
          <a:xfrm>
            <a:off x="3833813" y="2911475"/>
            <a:ext cx="1479550" cy="1481138"/>
          </a:xfrm>
          <a:prstGeom prst="rect">
            <a:avLst/>
          </a:prstGeom>
          <a:noFill/>
          <a:ln w="9525">
            <a:noFill/>
            <a:miter lim="800000"/>
            <a:headEnd/>
            <a:tailEnd/>
          </a:ln>
        </p:spPr>
      </p:pic>
      <p:sp>
        <p:nvSpPr>
          <p:cNvPr id="688145" name="Oval 17"/>
          <p:cNvSpPr>
            <a:spLocks noChangeArrowheads="1"/>
          </p:cNvSpPr>
          <p:nvPr/>
        </p:nvSpPr>
        <p:spPr bwMode="gray">
          <a:xfrm>
            <a:off x="3833812" y="2911476"/>
            <a:ext cx="1468439" cy="1484312"/>
          </a:xfrm>
          <a:prstGeom prst="ellipse">
            <a:avLst/>
          </a:prstGeom>
          <a:gradFill rotWithShape="1">
            <a:gsLst>
              <a:gs pos="0">
                <a:srgbClr val="004B66">
                  <a:alpha val="89999"/>
                </a:srgbClr>
              </a:gs>
              <a:gs pos="50000">
                <a:srgbClr val="6AC1FC">
                  <a:alpha val="55000"/>
                </a:srgbClr>
              </a:gs>
              <a:gs pos="100000">
                <a:srgbClr val="004B66">
                  <a:alpha val="89999"/>
                </a:srgbClr>
              </a:gs>
            </a:gsLst>
            <a:lin ang="5400000" scaled="1"/>
          </a:gradFill>
          <a:ln w="9525" algn="ctr">
            <a:noFill/>
            <a:round/>
            <a:headEnd/>
            <a:tailEnd/>
          </a:ln>
          <a:effectLst/>
        </p:spPr>
        <p:txBody>
          <a:bodyPr wrap="none" anchor="ctr"/>
          <a:lstStyle/>
          <a:p>
            <a:pPr algn="ctr">
              <a:defRPr/>
            </a:pPr>
            <a:endParaRPr lang="zh-CN" altLang="zh-CN">
              <a:latin typeface="Arial" pitchFamily="34" charset="0"/>
              <a:cs typeface="Arial" pitchFamily="34" charset="0"/>
            </a:endParaRPr>
          </a:p>
        </p:txBody>
      </p:sp>
      <p:sp>
        <p:nvSpPr>
          <p:cNvPr id="36879" name="Freeform 18"/>
          <p:cNvSpPr>
            <a:spLocks/>
          </p:cNvSpPr>
          <p:nvPr/>
        </p:nvSpPr>
        <p:spPr bwMode="ltGray">
          <a:xfrm>
            <a:off x="3986213" y="2941638"/>
            <a:ext cx="1154112" cy="51435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71B9DD"/>
              </a:gs>
            </a:gsLst>
            <a:lin ang="5400000" scaled="1"/>
          </a:gradFill>
          <a:ln w="0">
            <a:noFill/>
            <a:round/>
            <a:headEnd/>
            <a:tailEnd/>
          </a:ln>
        </p:spPr>
        <p:txBody>
          <a:bodyPr/>
          <a:lstStyle/>
          <a:p>
            <a:pPr algn="ctr"/>
            <a:endParaRPr lang="zh-CN" altLang="zh-CN">
              <a:latin typeface="Arial" charset="0"/>
              <a:cs typeface="Arial" charset="0"/>
            </a:endParaRPr>
          </a:p>
        </p:txBody>
      </p:sp>
      <p:sp>
        <p:nvSpPr>
          <p:cNvPr id="36880" name="Rectangle 19"/>
          <p:cNvSpPr>
            <a:spLocks noChangeArrowheads="1"/>
          </p:cNvSpPr>
          <p:nvPr/>
        </p:nvSpPr>
        <p:spPr bwMode="gray">
          <a:xfrm>
            <a:off x="747713" y="2820988"/>
            <a:ext cx="773112" cy="307975"/>
          </a:xfrm>
          <a:prstGeom prst="rect">
            <a:avLst/>
          </a:prstGeom>
          <a:noFill/>
          <a:ln w="9525" algn="ctr">
            <a:noFill/>
            <a:miter lim="800000"/>
            <a:headEnd/>
            <a:tailEnd/>
          </a:ln>
        </p:spPr>
        <p:txBody>
          <a:bodyPr wrap="none">
            <a:spAutoFit/>
          </a:bodyPr>
          <a:lstStyle/>
          <a:p>
            <a:pPr>
              <a:buClr>
                <a:srgbClr val="FF3300"/>
              </a:buClr>
              <a:buSzPct val="115000"/>
              <a:buFont typeface="Wingdings" pitchFamily="2" charset="2"/>
              <a:buNone/>
            </a:pPr>
            <a:r>
              <a:rPr lang="en-US" altLang="zh-CN" sz="1400" b="1">
                <a:solidFill>
                  <a:srgbClr val="FEFEFE"/>
                </a:solidFill>
                <a:latin typeface="Arial" charset="0"/>
                <a:cs typeface="Arial" charset="0"/>
              </a:rPr>
              <a:t> </a:t>
            </a:r>
            <a:r>
              <a:rPr lang="zh-CN" altLang="en-US" sz="1400" b="1">
                <a:solidFill>
                  <a:srgbClr val="FEFEFE"/>
                </a:solidFill>
                <a:latin typeface="Arial" charset="0"/>
                <a:cs typeface="Arial" charset="0"/>
              </a:rPr>
              <a:t>笨办法</a:t>
            </a:r>
            <a:endParaRPr lang="en-US" altLang="zh-CN" sz="1400" b="1">
              <a:solidFill>
                <a:srgbClr val="FEFEFE"/>
              </a:solidFill>
              <a:latin typeface="Arial" charset="0"/>
              <a:cs typeface="Arial" charset="0"/>
            </a:endParaRPr>
          </a:p>
        </p:txBody>
      </p:sp>
      <p:sp>
        <p:nvSpPr>
          <p:cNvPr id="36881" name="AutoShape 20"/>
          <p:cNvSpPr>
            <a:spLocks noChangeArrowheads="1"/>
          </p:cNvSpPr>
          <p:nvPr/>
        </p:nvSpPr>
        <p:spPr bwMode="gray">
          <a:xfrm>
            <a:off x="5899150" y="2736850"/>
            <a:ext cx="2770188" cy="336550"/>
          </a:xfrm>
          <a:prstGeom prst="roundRect">
            <a:avLst>
              <a:gd name="adj" fmla="val 50000"/>
            </a:avLst>
          </a:prstGeom>
          <a:solidFill>
            <a:schemeClr val="accent1"/>
          </a:solidFill>
          <a:ln w="57150" algn="ctr">
            <a:noFill/>
            <a:round/>
            <a:headEnd/>
            <a:tailEnd/>
          </a:ln>
        </p:spPr>
        <p:txBody>
          <a:bodyPr wrap="none" anchor="ctr"/>
          <a:lstStyle/>
          <a:p>
            <a:pPr algn="ctr"/>
            <a:endParaRPr lang="zh-CN" altLang="zh-CN">
              <a:latin typeface="Arial" charset="0"/>
              <a:cs typeface="Arial" charset="0"/>
            </a:endParaRPr>
          </a:p>
        </p:txBody>
      </p:sp>
      <p:sp>
        <p:nvSpPr>
          <p:cNvPr id="36882" name="Rectangle 21"/>
          <p:cNvSpPr>
            <a:spLocks noChangeArrowheads="1"/>
          </p:cNvSpPr>
          <p:nvPr/>
        </p:nvSpPr>
        <p:spPr bwMode="gray">
          <a:xfrm>
            <a:off x="5972175" y="2759075"/>
            <a:ext cx="1131888" cy="307975"/>
          </a:xfrm>
          <a:prstGeom prst="rect">
            <a:avLst/>
          </a:prstGeom>
          <a:noFill/>
          <a:ln w="9525" algn="ctr">
            <a:noFill/>
            <a:miter lim="800000"/>
            <a:headEnd/>
            <a:tailEnd/>
          </a:ln>
        </p:spPr>
        <p:txBody>
          <a:bodyPr wrap="none">
            <a:spAutoFit/>
          </a:bodyPr>
          <a:lstStyle/>
          <a:p>
            <a:pPr>
              <a:buClr>
                <a:srgbClr val="FF3300"/>
              </a:buClr>
              <a:buSzPct val="115000"/>
              <a:buFont typeface="Wingdings" pitchFamily="2" charset="2"/>
              <a:buNone/>
            </a:pPr>
            <a:r>
              <a:rPr lang="en-US" altLang="zh-CN" sz="1400" b="1">
                <a:solidFill>
                  <a:srgbClr val="FEFEFE"/>
                </a:solidFill>
                <a:latin typeface="Arial" charset="0"/>
                <a:cs typeface="Arial" charset="0"/>
              </a:rPr>
              <a:t> </a:t>
            </a:r>
            <a:r>
              <a:rPr lang="zh-CN" altLang="en-US" sz="1400" b="1">
                <a:solidFill>
                  <a:srgbClr val="FEFEFE"/>
                </a:solidFill>
                <a:latin typeface="Arial" charset="0"/>
                <a:cs typeface="Arial" charset="0"/>
              </a:rPr>
              <a:t>聪明的办法</a:t>
            </a:r>
            <a:endParaRPr lang="en-US" altLang="zh-CN" sz="1400" b="1">
              <a:solidFill>
                <a:srgbClr val="FEFEFE"/>
              </a:solidFill>
              <a:latin typeface="Arial" charset="0"/>
              <a:cs typeface="Arial" charset="0"/>
            </a:endParaRPr>
          </a:p>
        </p:txBody>
      </p:sp>
      <p:sp>
        <p:nvSpPr>
          <p:cNvPr id="36883" name="Rectangle 22"/>
          <p:cNvSpPr>
            <a:spLocks noChangeArrowheads="1"/>
          </p:cNvSpPr>
          <p:nvPr/>
        </p:nvSpPr>
        <p:spPr bwMode="auto">
          <a:xfrm>
            <a:off x="2819400" y="1339850"/>
            <a:ext cx="3733800" cy="369888"/>
          </a:xfrm>
          <a:prstGeom prst="rect">
            <a:avLst/>
          </a:prstGeom>
          <a:noFill/>
          <a:ln w="9525" algn="ctr">
            <a:noFill/>
            <a:miter lim="800000"/>
            <a:headEnd/>
            <a:tailEnd/>
          </a:ln>
        </p:spPr>
        <p:txBody>
          <a:bodyPr>
            <a:spAutoFit/>
          </a:bodyPr>
          <a:lstStyle/>
          <a:p>
            <a:pPr algn="ctr"/>
            <a:r>
              <a:rPr lang="en-US" altLang="zh-CN" b="1" dirty="0">
                <a:latin typeface="Arial" charset="0"/>
                <a:cs typeface="Arial" charset="0"/>
              </a:rPr>
              <a:t>1+2+3+4~~~~~</a:t>
            </a:r>
            <a:r>
              <a:rPr lang="zh-CN" altLang="en-US" b="1" dirty="0">
                <a:latin typeface="Arial" charset="0"/>
                <a:cs typeface="Arial" charset="0"/>
              </a:rPr>
              <a:t>一直加到</a:t>
            </a:r>
            <a:r>
              <a:rPr lang="en-US" altLang="zh-CN" b="1" dirty="0">
                <a:latin typeface="Arial" charset="0"/>
                <a:cs typeface="Arial" charset="0"/>
              </a:rPr>
              <a:t>100</a:t>
            </a:r>
          </a:p>
        </p:txBody>
      </p:sp>
      <p:sp>
        <p:nvSpPr>
          <p:cNvPr id="36884" name="Rectangle 23"/>
          <p:cNvSpPr>
            <a:spLocks noChangeArrowheads="1"/>
          </p:cNvSpPr>
          <p:nvPr/>
        </p:nvSpPr>
        <p:spPr bwMode="black">
          <a:xfrm>
            <a:off x="423863" y="3294063"/>
            <a:ext cx="3213100" cy="1077912"/>
          </a:xfrm>
          <a:prstGeom prst="rect">
            <a:avLst/>
          </a:prstGeom>
          <a:noFill/>
          <a:ln w="9525" algn="ctr">
            <a:noFill/>
            <a:miter lim="800000"/>
            <a:headEnd/>
            <a:tailEnd/>
          </a:ln>
        </p:spPr>
        <p:txBody>
          <a:bodyPr>
            <a:spAutoFit/>
          </a:bodyPr>
          <a:lstStyle/>
          <a:p>
            <a:pPr marL="171450" indent="-171450">
              <a:lnSpc>
                <a:spcPct val="80000"/>
              </a:lnSpc>
              <a:buFontTx/>
              <a:buChar char="•"/>
            </a:pPr>
            <a:r>
              <a:rPr lang="zh-CN" altLang="en-US" sz="2000">
                <a:latin typeface="Arial" charset="0"/>
                <a:cs typeface="Arial" charset="0"/>
              </a:rPr>
              <a:t>一个一个的相加，</a:t>
            </a:r>
            <a:r>
              <a:rPr lang="en-US" altLang="zh-CN" sz="2000">
                <a:latin typeface="Arial" charset="0"/>
                <a:cs typeface="Arial" charset="0"/>
              </a:rPr>
              <a:t>1+2=3,  3+3=6,6+4=10,~~~~~~~~~~~</a:t>
            </a:r>
          </a:p>
          <a:p>
            <a:pPr marL="171450" indent="-171450">
              <a:lnSpc>
                <a:spcPct val="80000"/>
              </a:lnSpc>
              <a:buFontTx/>
              <a:buChar char="•"/>
            </a:pPr>
            <a:r>
              <a:rPr lang="zh-CN" altLang="en-US" sz="2000">
                <a:latin typeface="Arial" charset="0"/>
                <a:cs typeface="Arial" charset="0"/>
              </a:rPr>
              <a:t>最后等于</a:t>
            </a:r>
            <a:r>
              <a:rPr lang="en-US" altLang="zh-CN" sz="2000">
                <a:latin typeface="Arial" charset="0"/>
                <a:cs typeface="Arial" charset="0"/>
              </a:rPr>
              <a:t>5050</a:t>
            </a:r>
          </a:p>
        </p:txBody>
      </p:sp>
      <p:sp>
        <p:nvSpPr>
          <p:cNvPr id="36885" name="Rectangle 24"/>
          <p:cNvSpPr>
            <a:spLocks noChangeArrowheads="1"/>
          </p:cNvSpPr>
          <p:nvPr/>
        </p:nvSpPr>
        <p:spPr bwMode="black">
          <a:xfrm>
            <a:off x="5702300" y="3232150"/>
            <a:ext cx="3213100" cy="830263"/>
          </a:xfrm>
          <a:prstGeom prst="rect">
            <a:avLst/>
          </a:prstGeom>
          <a:noFill/>
          <a:ln w="9525" algn="ctr">
            <a:noFill/>
            <a:miter lim="800000"/>
            <a:headEnd/>
            <a:tailEnd/>
          </a:ln>
        </p:spPr>
        <p:txBody>
          <a:bodyPr>
            <a:spAutoFit/>
          </a:bodyPr>
          <a:lstStyle/>
          <a:p>
            <a:pPr marL="171450" indent="-171450">
              <a:lnSpc>
                <a:spcPct val="80000"/>
              </a:lnSpc>
              <a:buFontTx/>
              <a:buChar char="•"/>
            </a:pPr>
            <a:r>
              <a:rPr lang="en-US" altLang="zh-CN" sz="2000" dirty="0">
                <a:latin typeface="Arial" charset="0"/>
                <a:cs typeface="Arial" charset="0"/>
              </a:rPr>
              <a:t>1+100=2+99=3+98~~~~~~~=101</a:t>
            </a:r>
          </a:p>
          <a:p>
            <a:pPr marL="171450" indent="-171450">
              <a:lnSpc>
                <a:spcPct val="80000"/>
              </a:lnSpc>
              <a:buFontTx/>
              <a:buChar char="•"/>
            </a:pPr>
            <a:r>
              <a:rPr lang="en-US" altLang="zh-CN" sz="2000" dirty="0">
                <a:latin typeface="Arial" charset="0"/>
                <a:cs typeface="Arial" charset="0"/>
              </a:rPr>
              <a:t>50*101=5050</a:t>
            </a:r>
          </a:p>
        </p:txBody>
      </p:sp>
      <p:sp>
        <p:nvSpPr>
          <p:cNvPr id="36886" name="Rectangle 25"/>
          <p:cNvSpPr>
            <a:spLocks noChangeArrowheads="1"/>
          </p:cNvSpPr>
          <p:nvPr/>
        </p:nvSpPr>
        <p:spPr bwMode="auto">
          <a:xfrm>
            <a:off x="2847975" y="5119688"/>
            <a:ext cx="3513138" cy="307975"/>
          </a:xfrm>
          <a:prstGeom prst="rect">
            <a:avLst/>
          </a:prstGeom>
          <a:noFill/>
          <a:ln w="9525" algn="ctr">
            <a:noFill/>
            <a:miter lim="800000"/>
            <a:headEnd/>
            <a:tailEnd/>
          </a:ln>
        </p:spPr>
        <p:txBody>
          <a:bodyPr>
            <a:spAutoFit/>
          </a:bodyPr>
          <a:lstStyle/>
          <a:p>
            <a:pPr algn="ctr"/>
            <a:r>
              <a:rPr lang="zh-CN" altLang="en-US" sz="1400" b="1">
                <a:latin typeface="Arial" charset="0"/>
                <a:cs typeface="Arial" charset="0"/>
              </a:rPr>
              <a:t>无论什么方法都是解决问题</a:t>
            </a:r>
            <a:endParaRPr lang="en-US" altLang="zh-CN" sz="1400" b="1">
              <a:latin typeface="Arial" charset="0"/>
              <a:cs typeface="Arial" charset="0"/>
            </a:endParaRPr>
          </a:p>
        </p:txBody>
      </p:sp>
      <p:sp>
        <p:nvSpPr>
          <p:cNvPr id="36887" name="Text Box 29"/>
          <p:cNvSpPr txBox="1">
            <a:spLocks noChangeArrowheads="1"/>
          </p:cNvSpPr>
          <p:nvPr/>
        </p:nvSpPr>
        <p:spPr bwMode="auto">
          <a:xfrm>
            <a:off x="4237038" y="3497263"/>
            <a:ext cx="646112" cy="369887"/>
          </a:xfrm>
          <a:prstGeom prst="rect">
            <a:avLst/>
          </a:prstGeom>
          <a:noFill/>
          <a:ln w="9525" algn="ctr">
            <a:noFill/>
            <a:miter lim="800000"/>
            <a:headEnd/>
            <a:tailEnd/>
          </a:ln>
        </p:spPr>
        <p:txBody>
          <a:bodyPr wrap="none">
            <a:spAutoFit/>
          </a:bodyPr>
          <a:lstStyle/>
          <a:p>
            <a:r>
              <a:rPr lang="zh-CN" altLang="en-US" b="1">
                <a:solidFill>
                  <a:schemeClr val="bg2"/>
                </a:solidFill>
                <a:latin typeface="Arial" charset="0"/>
                <a:cs typeface="Arial" charset="0"/>
              </a:rPr>
              <a:t>问题</a:t>
            </a:r>
            <a:endParaRPr lang="en-US" altLang="zh-CN" b="1">
              <a:solidFill>
                <a:schemeClr val="bg2"/>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页脚占位符 3"/>
          <p:cNvSpPr>
            <a:spLocks noGrp="1"/>
          </p:cNvSpPr>
          <p:nvPr>
            <p:ph type="ftr" sz="quarter" idx="12"/>
          </p:nvPr>
        </p:nvSpPr>
        <p:spPr>
          <a:noFill/>
        </p:spPr>
        <p:txBody>
          <a:bodyPr/>
          <a:lstStyle/>
          <a:p>
            <a:r>
              <a:rPr lang="en-US" altLang="zh-CN" dirty="0" smtClean="0">
                <a:latin typeface="Arial" charset="0"/>
              </a:rPr>
              <a:t>www.itcast.cn</a:t>
            </a:r>
          </a:p>
        </p:txBody>
      </p:sp>
      <p:grpSp>
        <p:nvGrpSpPr>
          <p:cNvPr id="37891" name="Group 3"/>
          <p:cNvGrpSpPr>
            <a:grpSpLocks/>
          </p:cNvGrpSpPr>
          <p:nvPr/>
        </p:nvGrpSpPr>
        <p:grpSpPr bwMode="auto">
          <a:xfrm>
            <a:off x="2187575" y="2817813"/>
            <a:ext cx="4905375" cy="2425700"/>
            <a:chOff x="995" y="1472"/>
            <a:chExt cx="3785" cy="1872"/>
          </a:xfrm>
        </p:grpSpPr>
        <p:sp>
          <p:nvSpPr>
            <p:cNvPr id="37905" name="AutoShape 4"/>
            <p:cNvSpPr>
              <a:spLocks noChangeArrowheads="1"/>
            </p:cNvSpPr>
            <p:nvPr/>
          </p:nvSpPr>
          <p:spPr bwMode="gray">
            <a:xfrm>
              <a:off x="995" y="1588"/>
              <a:ext cx="3785" cy="17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gradFill>
            <a:ln w="9525" algn="ctr">
              <a:noFill/>
              <a:round/>
              <a:headEnd/>
              <a:tailEnd/>
            </a:ln>
          </p:spPr>
          <p:txBody>
            <a:bodyPr wrap="none" anchor="ctr"/>
            <a:lstStyle/>
            <a:p>
              <a:endParaRPr lang="zh-CN" altLang="zh-CN">
                <a:latin typeface="Calibri" pitchFamily="34" charset="0"/>
                <a:cs typeface="Arial" charset="0"/>
              </a:endParaRPr>
            </a:p>
          </p:txBody>
        </p:sp>
        <p:sp>
          <p:nvSpPr>
            <p:cNvPr id="1167365" name="AutoShape 5"/>
            <p:cNvSpPr>
              <a:spLocks noChangeArrowheads="1"/>
            </p:cNvSpPr>
            <p:nvPr/>
          </p:nvSpPr>
          <p:spPr bwMode="gray">
            <a:xfrm>
              <a:off x="995" y="147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accent2">
                    <a:gamma/>
                    <a:tint val="34902"/>
                    <a:invGamma/>
                  </a:schemeClr>
                </a:gs>
                <a:gs pos="100000">
                  <a:schemeClr val="accent2"/>
                </a:gs>
              </a:gsLst>
              <a:path path="rect">
                <a:fillToRect l="50000" t="50000" r="50000" b="50000"/>
              </a:path>
            </a:gradFill>
            <a:ln w="9525" algn="ctr">
              <a:noFill/>
              <a:round/>
              <a:headEnd/>
              <a:tailEnd/>
            </a:ln>
          </p:spPr>
          <p:txBody>
            <a:bodyPr wrap="none" anchor="ctr"/>
            <a:lstStyle/>
            <a:p>
              <a:pPr>
                <a:defRPr/>
              </a:pPr>
              <a:endParaRPr lang="zh-CN" altLang="zh-CN">
                <a:latin typeface="Calibri" pitchFamily="34" charset="0"/>
                <a:cs typeface="Arial" pitchFamily="34" charset="0"/>
              </a:endParaRPr>
            </a:p>
          </p:txBody>
        </p:sp>
        <p:sp>
          <p:nvSpPr>
            <p:cNvPr id="37907" name="Line 6"/>
            <p:cNvSpPr>
              <a:spLocks noChangeShapeType="1"/>
            </p:cNvSpPr>
            <p:nvPr/>
          </p:nvSpPr>
          <p:spPr bwMode="gray">
            <a:xfrm flipV="1">
              <a:off x="2872" y="1472"/>
              <a:ext cx="0" cy="359"/>
            </a:xfrm>
            <a:prstGeom prst="line">
              <a:avLst/>
            </a:prstGeom>
            <a:noFill/>
            <a:ln w="9525">
              <a:solidFill>
                <a:schemeClr val="bg1"/>
              </a:solidFill>
              <a:round/>
              <a:headEnd/>
              <a:tailEnd/>
            </a:ln>
          </p:spPr>
          <p:txBody>
            <a:bodyPr wrap="none" anchor="ctr"/>
            <a:lstStyle/>
            <a:p>
              <a:endParaRPr lang="zh-CN" altLang="en-US"/>
            </a:p>
          </p:txBody>
        </p:sp>
        <p:sp>
          <p:nvSpPr>
            <p:cNvPr id="37908" name="Line 7"/>
            <p:cNvSpPr>
              <a:spLocks noChangeShapeType="1"/>
            </p:cNvSpPr>
            <p:nvPr/>
          </p:nvSpPr>
          <p:spPr bwMode="gray">
            <a:xfrm>
              <a:off x="1793" y="1974"/>
              <a:ext cx="0" cy="115"/>
            </a:xfrm>
            <a:prstGeom prst="line">
              <a:avLst/>
            </a:prstGeom>
            <a:noFill/>
            <a:ln w="9525">
              <a:solidFill>
                <a:schemeClr val="bg1"/>
              </a:solidFill>
              <a:round/>
              <a:headEnd/>
              <a:tailEnd/>
            </a:ln>
          </p:spPr>
          <p:txBody>
            <a:bodyPr wrap="none" anchor="ctr"/>
            <a:lstStyle/>
            <a:p>
              <a:endParaRPr lang="zh-CN" altLang="en-US"/>
            </a:p>
          </p:txBody>
        </p:sp>
        <p:sp>
          <p:nvSpPr>
            <p:cNvPr id="37909" name="Line 8"/>
            <p:cNvSpPr>
              <a:spLocks noChangeShapeType="1"/>
            </p:cNvSpPr>
            <p:nvPr/>
          </p:nvSpPr>
          <p:spPr bwMode="gray">
            <a:xfrm>
              <a:off x="3951" y="1959"/>
              <a:ext cx="0" cy="123"/>
            </a:xfrm>
            <a:prstGeom prst="line">
              <a:avLst/>
            </a:prstGeom>
            <a:noFill/>
            <a:ln w="9525">
              <a:solidFill>
                <a:schemeClr val="bg1"/>
              </a:solidFill>
              <a:round/>
              <a:headEnd/>
              <a:tailEnd/>
            </a:ln>
          </p:spPr>
          <p:txBody>
            <a:bodyPr wrap="none" anchor="ctr"/>
            <a:lstStyle/>
            <a:p>
              <a:endParaRPr lang="zh-CN" altLang="en-US"/>
            </a:p>
          </p:txBody>
        </p:sp>
        <p:sp>
          <p:nvSpPr>
            <p:cNvPr id="37910" name="Line 9"/>
            <p:cNvSpPr>
              <a:spLocks noChangeShapeType="1"/>
            </p:cNvSpPr>
            <p:nvPr/>
          </p:nvSpPr>
          <p:spPr bwMode="gray">
            <a:xfrm flipV="1">
              <a:off x="3951" y="1794"/>
              <a:ext cx="384" cy="165"/>
            </a:xfrm>
            <a:prstGeom prst="line">
              <a:avLst/>
            </a:prstGeom>
            <a:noFill/>
            <a:ln w="9525">
              <a:solidFill>
                <a:schemeClr val="bg1"/>
              </a:solidFill>
              <a:round/>
              <a:headEnd/>
              <a:tailEnd/>
            </a:ln>
          </p:spPr>
          <p:txBody>
            <a:bodyPr wrap="none" anchor="ctr"/>
            <a:lstStyle/>
            <a:p>
              <a:endParaRPr lang="zh-CN" altLang="en-US"/>
            </a:p>
          </p:txBody>
        </p:sp>
        <p:sp>
          <p:nvSpPr>
            <p:cNvPr id="37911" name="Line 10"/>
            <p:cNvSpPr>
              <a:spLocks noChangeShapeType="1"/>
            </p:cNvSpPr>
            <p:nvPr/>
          </p:nvSpPr>
          <p:spPr bwMode="gray">
            <a:xfrm flipH="1" flipV="1">
              <a:off x="1413" y="1801"/>
              <a:ext cx="378" cy="171"/>
            </a:xfrm>
            <a:prstGeom prst="line">
              <a:avLst/>
            </a:prstGeom>
            <a:noFill/>
            <a:ln w="9525">
              <a:solidFill>
                <a:schemeClr val="bg1"/>
              </a:solidFill>
              <a:round/>
              <a:headEnd/>
              <a:tailEnd/>
            </a:ln>
          </p:spPr>
          <p:txBody>
            <a:bodyPr wrap="none" anchor="ctr"/>
            <a:lstStyle/>
            <a:p>
              <a:endParaRPr lang="zh-CN" altLang="en-US"/>
            </a:p>
          </p:txBody>
        </p:sp>
        <p:sp>
          <p:nvSpPr>
            <p:cNvPr id="37912" name="Line 11"/>
            <p:cNvSpPr>
              <a:spLocks noChangeShapeType="1"/>
            </p:cNvSpPr>
            <p:nvPr/>
          </p:nvSpPr>
          <p:spPr bwMode="gray">
            <a:xfrm flipH="1">
              <a:off x="1856" y="2884"/>
              <a:ext cx="291" cy="209"/>
            </a:xfrm>
            <a:prstGeom prst="line">
              <a:avLst/>
            </a:prstGeom>
            <a:noFill/>
            <a:ln w="9525">
              <a:solidFill>
                <a:schemeClr val="bg1"/>
              </a:solidFill>
              <a:round/>
              <a:headEnd/>
              <a:tailEnd/>
            </a:ln>
          </p:spPr>
          <p:txBody>
            <a:bodyPr wrap="none" anchor="ctr"/>
            <a:lstStyle/>
            <a:p>
              <a:endParaRPr lang="zh-CN" altLang="en-US"/>
            </a:p>
          </p:txBody>
        </p:sp>
        <p:sp>
          <p:nvSpPr>
            <p:cNvPr id="37913" name="Line 12"/>
            <p:cNvSpPr>
              <a:spLocks noChangeShapeType="1"/>
            </p:cNvSpPr>
            <p:nvPr/>
          </p:nvSpPr>
          <p:spPr bwMode="gray">
            <a:xfrm>
              <a:off x="3752" y="2843"/>
              <a:ext cx="365" cy="181"/>
            </a:xfrm>
            <a:prstGeom prst="line">
              <a:avLst/>
            </a:prstGeom>
            <a:noFill/>
            <a:ln w="9525">
              <a:solidFill>
                <a:schemeClr val="bg1"/>
              </a:solidFill>
              <a:round/>
              <a:headEnd/>
              <a:tailEnd/>
            </a:ln>
          </p:spPr>
          <p:txBody>
            <a:bodyPr wrap="none" anchor="ctr"/>
            <a:lstStyle/>
            <a:p>
              <a:endParaRPr lang="zh-CN" altLang="en-US"/>
            </a:p>
          </p:txBody>
        </p:sp>
        <p:sp>
          <p:nvSpPr>
            <p:cNvPr id="37914" name="Line 13"/>
            <p:cNvSpPr>
              <a:spLocks noChangeShapeType="1"/>
            </p:cNvSpPr>
            <p:nvPr/>
          </p:nvSpPr>
          <p:spPr bwMode="gray">
            <a:xfrm flipH="1">
              <a:off x="1850" y="3090"/>
              <a:ext cx="7" cy="110"/>
            </a:xfrm>
            <a:prstGeom prst="line">
              <a:avLst/>
            </a:prstGeom>
            <a:noFill/>
            <a:ln w="9525">
              <a:solidFill>
                <a:schemeClr val="bg1"/>
              </a:solidFill>
              <a:round/>
              <a:headEnd/>
              <a:tailEnd/>
            </a:ln>
          </p:spPr>
          <p:txBody>
            <a:bodyPr wrap="none" anchor="ctr"/>
            <a:lstStyle/>
            <a:p>
              <a:endParaRPr lang="zh-CN" altLang="en-US"/>
            </a:p>
          </p:txBody>
        </p:sp>
        <p:sp>
          <p:nvSpPr>
            <p:cNvPr id="37915" name="Line 14"/>
            <p:cNvSpPr>
              <a:spLocks noChangeShapeType="1"/>
            </p:cNvSpPr>
            <p:nvPr/>
          </p:nvSpPr>
          <p:spPr bwMode="gray">
            <a:xfrm flipH="1">
              <a:off x="4112" y="3022"/>
              <a:ext cx="7" cy="110"/>
            </a:xfrm>
            <a:prstGeom prst="line">
              <a:avLst/>
            </a:prstGeom>
            <a:noFill/>
            <a:ln w="9525">
              <a:solidFill>
                <a:schemeClr val="bg1"/>
              </a:solidFill>
              <a:round/>
              <a:headEnd/>
              <a:tailEnd/>
            </a:ln>
          </p:spPr>
          <p:txBody>
            <a:bodyPr wrap="none" anchor="ctr"/>
            <a:lstStyle/>
            <a:p>
              <a:endParaRPr lang="zh-CN" altLang="en-US"/>
            </a:p>
          </p:txBody>
        </p:sp>
      </p:grpSp>
      <p:sp>
        <p:nvSpPr>
          <p:cNvPr id="37892" name="Line 15"/>
          <p:cNvSpPr>
            <a:spLocks noChangeShapeType="1"/>
          </p:cNvSpPr>
          <p:nvPr/>
        </p:nvSpPr>
        <p:spPr bwMode="black">
          <a:xfrm>
            <a:off x="3746500" y="2644775"/>
            <a:ext cx="0" cy="436563"/>
          </a:xfrm>
          <a:prstGeom prst="line">
            <a:avLst/>
          </a:prstGeom>
          <a:noFill/>
          <a:ln w="9525">
            <a:solidFill>
              <a:schemeClr val="tx1"/>
            </a:solidFill>
            <a:round/>
            <a:headEnd/>
            <a:tailEnd type="oval" w="med" len="med"/>
          </a:ln>
        </p:spPr>
        <p:txBody>
          <a:bodyPr wrap="none" anchor="ctr"/>
          <a:lstStyle/>
          <a:p>
            <a:endParaRPr lang="zh-CN" altLang="en-US"/>
          </a:p>
        </p:txBody>
      </p:sp>
      <p:sp>
        <p:nvSpPr>
          <p:cNvPr id="37893" name="Line 16"/>
          <p:cNvSpPr>
            <a:spLocks noChangeShapeType="1"/>
          </p:cNvSpPr>
          <p:nvPr/>
        </p:nvSpPr>
        <p:spPr bwMode="black">
          <a:xfrm>
            <a:off x="5565775" y="2600325"/>
            <a:ext cx="0" cy="481013"/>
          </a:xfrm>
          <a:prstGeom prst="line">
            <a:avLst/>
          </a:prstGeom>
          <a:noFill/>
          <a:ln w="9525">
            <a:solidFill>
              <a:schemeClr val="tx1"/>
            </a:solidFill>
            <a:round/>
            <a:headEnd/>
            <a:tailEnd type="oval" w="med" len="med"/>
          </a:ln>
        </p:spPr>
        <p:txBody>
          <a:bodyPr wrap="none" anchor="ctr"/>
          <a:lstStyle/>
          <a:p>
            <a:endParaRPr lang="zh-CN" altLang="en-US"/>
          </a:p>
        </p:txBody>
      </p:sp>
      <p:sp>
        <p:nvSpPr>
          <p:cNvPr id="37894" name="Line 17"/>
          <p:cNvSpPr>
            <a:spLocks noChangeShapeType="1"/>
          </p:cNvSpPr>
          <p:nvPr/>
        </p:nvSpPr>
        <p:spPr bwMode="black">
          <a:xfrm flipV="1">
            <a:off x="4725988" y="4943475"/>
            <a:ext cx="0" cy="534988"/>
          </a:xfrm>
          <a:prstGeom prst="line">
            <a:avLst/>
          </a:prstGeom>
          <a:noFill/>
          <a:ln w="9525">
            <a:solidFill>
              <a:schemeClr val="tx1"/>
            </a:solidFill>
            <a:round/>
            <a:headEnd/>
            <a:tailEnd type="oval" w="med" len="med"/>
          </a:ln>
        </p:spPr>
        <p:txBody>
          <a:bodyPr wrap="none" anchor="ctr"/>
          <a:lstStyle/>
          <a:p>
            <a:endParaRPr lang="zh-CN" altLang="en-US"/>
          </a:p>
        </p:txBody>
      </p:sp>
      <p:sp>
        <p:nvSpPr>
          <p:cNvPr id="37895" name="Line 18"/>
          <p:cNvSpPr>
            <a:spLocks noChangeShapeType="1"/>
          </p:cNvSpPr>
          <p:nvPr/>
        </p:nvSpPr>
        <p:spPr bwMode="gray">
          <a:xfrm flipH="1" flipV="1">
            <a:off x="6697663" y="4167188"/>
            <a:ext cx="576262" cy="0"/>
          </a:xfrm>
          <a:prstGeom prst="line">
            <a:avLst/>
          </a:prstGeom>
          <a:noFill/>
          <a:ln w="9525">
            <a:solidFill>
              <a:schemeClr val="tx1"/>
            </a:solidFill>
            <a:round/>
            <a:headEnd/>
            <a:tailEnd type="oval" w="med" len="med"/>
          </a:ln>
        </p:spPr>
        <p:txBody>
          <a:bodyPr wrap="none" anchor="ctr"/>
          <a:lstStyle/>
          <a:p>
            <a:endParaRPr lang="zh-CN" altLang="en-US"/>
          </a:p>
        </p:txBody>
      </p:sp>
      <p:sp>
        <p:nvSpPr>
          <p:cNvPr id="37896" name="Line 19"/>
          <p:cNvSpPr>
            <a:spLocks noChangeShapeType="1"/>
          </p:cNvSpPr>
          <p:nvPr/>
        </p:nvSpPr>
        <p:spPr bwMode="gray">
          <a:xfrm flipV="1">
            <a:off x="1960563" y="3906838"/>
            <a:ext cx="576262" cy="0"/>
          </a:xfrm>
          <a:prstGeom prst="line">
            <a:avLst/>
          </a:prstGeom>
          <a:noFill/>
          <a:ln w="9525">
            <a:solidFill>
              <a:schemeClr val="tx1"/>
            </a:solidFill>
            <a:round/>
            <a:headEnd/>
            <a:tailEnd type="oval" w="med" len="med"/>
          </a:ln>
        </p:spPr>
        <p:txBody>
          <a:bodyPr wrap="none" anchor="ctr"/>
          <a:lstStyle/>
          <a:p>
            <a:endParaRPr lang="zh-CN" altLang="en-US"/>
          </a:p>
        </p:txBody>
      </p:sp>
      <p:sp>
        <p:nvSpPr>
          <p:cNvPr id="37897" name="Text Box 20"/>
          <p:cNvSpPr txBox="1">
            <a:spLocks noChangeArrowheads="1"/>
          </p:cNvSpPr>
          <p:nvPr/>
        </p:nvSpPr>
        <p:spPr bwMode="black">
          <a:xfrm>
            <a:off x="2633958" y="1747676"/>
            <a:ext cx="1716088" cy="1077912"/>
          </a:xfrm>
          <a:prstGeom prst="rect">
            <a:avLst/>
          </a:prstGeom>
          <a:noFill/>
          <a:ln w="9525">
            <a:noFill/>
            <a:miter lim="800000"/>
            <a:headEnd/>
            <a:tailEnd/>
          </a:ln>
        </p:spPr>
        <p:txBody>
          <a:bodyPr>
            <a:spAutoFit/>
          </a:bodyPr>
          <a:lstStyle/>
          <a:p>
            <a:pPr algn="ctr">
              <a:spcBef>
                <a:spcPct val="50000"/>
              </a:spcBef>
            </a:pPr>
            <a:r>
              <a:rPr lang="zh-CN" altLang="en-US" sz="1600" b="1" dirty="0">
                <a:latin typeface="Arial" charset="0"/>
                <a:cs typeface="Arial" charset="0"/>
              </a:rPr>
              <a:t>有穷性。一个算法应包含有限的操作步骤，而不能是无限的</a:t>
            </a:r>
            <a:endParaRPr lang="en-US" altLang="zh-CN" sz="1600" b="1" dirty="0">
              <a:latin typeface="Arial" charset="0"/>
              <a:cs typeface="Arial" charset="0"/>
            </a:endParaRPr>
          </a:p>
        </p:txBody>
      </p:sp>
      <p:sp>
        <p:nvSpPr>
          <p:cNvPr id="37898" name="Text Box 21"/>
          <p:cNvSpPr txBox="1">
            <a:spLocks noChangeArrowheads="1"/>
          </p:cNvSpPr>
          <p:nvPr/>
        </p:nvSpPr>
        <p:spPr bwMode="black">
          <a:xfrm>
            <a:off x="5502885" y="1485303"/>
            <a:ext cx="1879052" cy="1323439"/>
          </a:xfrm>
          <a:prstGeom prst="rect">
            <a:avLst/>
          </a:prstGeom>
          <a:noFill/>
          <a:ln w="9525">
            <a:noFill/>
            <a:miter lim="800000"/>
            <a:headEnd/>
            <a:tailEnd/>
          </a:ln>
        </p:spPr>
        <p:txBody>
          <a:bodyPr wrap="square">
            <a:spAutoFit/>
          </a:bodyPr>
          <a:lstStyle/>
          <a:p>
            <a:pPr algn="ctr">
              <a:spcBef>
                <a:spcPct val="50000"/>
              </a:spcBef>
            </a:pPr>
            <a:r>
              <a:rPr lang="zh-CN" altLang="en-US" sz="1600" b="1" dirty="0">
                <a:latin typeface="Arial" charset="0"/>
                <a:cs typeface="Arial" charset="0"/>
              </a:rPr>
              <a:t>确定性。算法中的每一个步骤都应当是确定的，而不应当是含糊的、模棱两可的。</a:t>
            </a:r>
            <a:endParaRPr lang="en-US" altLang="zh-CN" sz="1600" b="1" dirty="0">
              <a:latin typeface="Arial" charset="0"/>
              <a:cs typeface="Arial" charset="0"/>
            </a:endParaRPr>
          </a:p>
        </p:txBody>
      </p:sp>
      <p:sp>
        <p:nvSpPr>
          <p:cNvPr id="37899" name="Text Box 22"/>
          <p:cNvSpPr txBox="1">
            <a:spLocks noChangeArrowheads="1"/>
          </p:cNvSpPr>
          <p:nvPr/>
        </p:nvSpPr>
        <p:spPr bwMode="black">
          <a:xfrm>
            <a:off x="7275513" y="3743325"/>
            <a:ext cx="1609725" cy="1570038"/>
          </a:xfrm>
          <a:prstGeom prst="rect">
            <a:avLst/>
          </a:prstGeom>
          <a:noFill/>
          <a:ln w="9525">
            <a:noFill/>
            <a:miter lim="800000"/>
            <a:headEnd/>
            <a:tailEnd/>
          </a:ln>
        </p:spPr>
        <p:txBody>
          <a:bodyPr>
            <a:spAutoFit/>
          </a:bodyPr>
          <a:lstStyle/>
          <a:p>
            <a:pPr>
              <a:spcBef>
                <a:spcPct val="50000"/>
              </a:spcBef>
            </a:pPr>
            <a:r>
              <a:rPr lang="zh-CN" altLang="en-US" sz="1600" b="1" dirty="0">
                <a:latin typeface="Arial" charset="0"/>
                <a:cs typeface="Arial" charset="0"/>
              </a:rPr>
              <a:t>有零个或多个输入。所谓输入是指在执行算法时需要从外界取得必要的信息。</a:t>
            </a:r>
            <a:endParaRPr lang="en-US" altLang="zh-CN" sz="1600" b="1" dirty="0">
              <a:latin typeface="Arial" charset="0"/>
              <a:cs typeface="Arial" charset="0"/>
            </a:endParaRPr>
          </a:p>
        </p:txBody>
      </p:sp>
      <p:sp>
        <p:nvSpPr>
          <p:cNvPr id="37900" name="Text Box 23"/>
          <p:cNvSpPr txBox="1">
            <a:spLocks noChangeArrowheads="1"/>
          </p:cNvSpPr>
          <p:nvPr/>
        </p:nvSpPr>
        <p:spPr bwMode="black">
          <a:xfrm>
            <a:off x="2786063" y="5429250"/>
            <a:ext cx="2928937" cy="1077913"/>
          </a:xfrm>
          <a:prstGeom prst="rect">
            <a:avLst/>
          </a:prstGeom>
          <a:noFill/>
          <a:ln w="9525">
            <a:noFill/>
            <a:miter lim="800000"/>
            <a:headEnd/>
            <a:tailEnd/>
          </a:ln>
        </p:spPr>
        <p:txBody>
          <a:bodyPr>
            <a:spAutoFit/>
          </a:bodyPr>
          <a:lstStyle/>
          <a:p>
            <a:pPr algn="ctr">
              <a:spcBef>
                <a:spcPct val="50000"/>
              </a:spcBef>
            </a:pPr>
            <a:r>
              <a:rPr lang="zh-CN" altLang="en-US" sz="1600" b="1" dirty="0">
                <a:latin typeface="Arial" charset="0"/>
                <a:cs typeface="Arial" charset="0"/>
              </a:rPr>
              <a:t>有一个或多个输出。算法的目的是为了求解，“解” 就是输出。没有输出的算法是没有意义的。</a:t>
            </a:r>
            <a:endParaRPr lang="en-US" altLang="zh-CN" sz="1600" b="1" dirty="0">
              <a:latin typeface="Arial" charset="0"/>
              <a:cs typeface="Arial" charset="0"/>
            </a:endParaRPr>
          </a:p>
        </p:txBody>
      </p:sp>
      <p:sp>
        <p:nvSpPr>
          <p:cNvPr id="37901" name="Text Box 24"/>
          <p:cNvSpPr txBox="1">
            <a:spLocks noChangeArrowheads="1"/>
          </p:cNvSpPr>
          <p:nvPr/>
        </p:nvSpPr>
        <p:spPr bwMode="black">
          <a:xfrm>
            <a:off x="381000" y="3736975"/>
            <a:ext cx="1570038" cy="1570038"/>
          </a:xfrm>
          <a:prstGeom prst="rect">
            <a:avLst/>
          </a:prstGeom>
          <a:noFill/>
          <a:ln w="9525">
            <a:noFill/>
            <a:miter lim="800000"/>
            <a:headEnd/>
            <a:tailEnd/>
          </a:ln>
        </p:spPr>
        <p:txBody>
          <a:bodyPr>
            <a:spAutoFit/>
          </a:bodyPr>
          <a:lstStyle/>
          <a:p>
            <a:pPr algn="r">
              <a:spcBef>
                <a:spcPct val="50000"/>
              </a:spcBef>
            </a:pPr>
            <a:r>
              <a:rPr lang="zh-CN" altLang="en-US" sz="1600" b="1" dirty="0">
                <a:latin typeface="Arial" charset="0"/>
                <a:cs typeface="Arial" charset="0"/>
              </a:rPr>
              <a:t>有效性。算法中的每一个步骤都应当能有效地执行，并得到确定的结果</a:t>
            </a:r>
            <a:endParaRPr lang="en-US" altLang="zh-CN" sz="1600" b="1" dirty="0">
              <a:latin typeface="Arial" charset="0"/>
              <a:cs typeface="Arial" charset="0"/>
            </a:endParaRPr>
          </a:p>
        </p:txBody>
      </p:sp>
      <p:sp>
        <p:nvSpPr>
          <p:cNvPr id="37902" name="Text Box 25"/>
          <p:cNvSpPr txBox="1">
            <a:spLocks noChangeArrowheads="1"/>
          </p:cNvSpPr>
          <p:nvPr/>
        </p:nvSpPr>
        <p:spPr bwMode="black">
          <a:xfrm>
            <a:off x="3581400" y="3397250"/>
            <a:ext cx="2185988" cy="461963"/>
          </a:xfrm>
          <a:prstGeom prst="rect">
            <a:avLst/>
          </a:prstGeom>
          <a:noFill/>
          <a:ln w="9525" algn="ctr">
            <a:noFill/>
            <a:miter lim="800000"/>
            <a:headEnd/>
            <a:tailEnd/>
          </a:ln>
        </p:spPr>
        <p:txBody>
          <a:bodyPr>
            <a:spAutoFit/>
          </a:bodyPr>
          <a:lstStyle/>
          <a:p>
            <a:pPr algn="ctr">
              <a:spcBef>
                <a:spcPct val="50000"/>
              </a:spcBef>
            </a:pPr>
            <a:r>
              <a:rPr lang="zh-CN" altLang="en-US" sz="2400" b="1">
                <a:latin typeface="Arial" charset="0"/>
                <a:cs typeface="Arial" charset="0"/>
              </a:rPr>
              <a:t>算法特性</a:t>
            </a:r>
            <a:endParaRPr lang="en-US" altLang="zh-CN" sz="2400" b="1">
              <a:latin typeface="Arial" charset="0"/>
              <a:cs typeface="Arial" charset="0"/>
            </a:endParaRPr>
          </a:p>
        </p:txBody>
      </p:sp>
      <p:sp>
        <p:nvSpPr>
          <p:cNvPr id="37903" name="Rectangle 28"/>
          <p:cNvSpPr>
            <a:spLocks noChangeArrowheads="1"/>
          </p:cNvSpPr>
          <p:nvPr/>
        </p:nvSpPr>
        <p:spPr bwMode="black">
          <a:xfrm>
            <a:off x="1905000" y="1219200"/>
            <a:ext cx="5943600" cy="396875"/>
          </a:xfrm>
          <a:prstGeom prst="rect">
            <a:avLst/>
          </a:prstGeom>
          <a:noFill/>
          <a:ln w="9525" algn="ctr">
            <a:noFill/>
            <a:miter lim="800000"/>
            <a:headEnd/>
            <a:tailEnd/>
          </a:ln>
        </p:spPr>
        <p:txBody>
          <a:bodyPr>
            <a:spAutoFit/>
          </a:bodyPr>
          <a:lstStyle/>
          <a:p>
            <a:pPr>
              <a:lnSpc>
                <a:spcPct val="110000"/>
              </a:lnSpc>
            </a:pPr>
            <a:r>
              <a:rPr lang="zh-CN" altLang="en-US" sz="2000">
                <a:latin typeface="Arial" charset="0"/>
                <a:cs typeface="Arial" charset="0"/>
              </a:rPr>
              <a:t>一个有效算法应该具有以下特点</a:t>
            </a:r>
            <a:r>
              <a:rPr lang="en-US" altLang="zh-CN">
                <a:latin typeface="Arial" charset="0"/>
                <a:cs typeface="Arial" charset="0"/>
              </a:rPr>
              <a:t>.</a:t>
            </a:r>
          </a:p>
        </p:txBody>
      </p:sp>
      <p:sp>
        <p:nvSpPr>
          <p:cNvPr id="118812" name="Rectangle 28"/>
          <p:cNvSpPr>
            <a:spLocks noGrp="1" noChangeArrowheads="1"/>
          </p:cNvSpPr>
          <p:nvPr>
            <p:ph type="title" idx="4294967295"/>
          </p:nvPr>
        </p:nvSpPr>
        <p:spPr/>
        <p:txBody>
          <a:bodyPr/>
          <a:lstStyle/>
          <a:p>
            <a:pPr>
              <a:defRPr/>
            </a:pPr>
            <a:r>
              <a:rPr lang="en-US" altLang="zh-CN" smtClean="0">
                <a:ea typeface="宋体" pitchFamily="2" charset="-122"/>
              </a:rPr>
              <a:t>2.5.4</a:t>
            </a:r>
            <a:r>
              <a:rPr lang="zh-CN" altLang="en-US" smtClean="0">
                <a:ea typeface="宋体" pitchFamily="2" charset="-122"/>
              </a:rPr>
              <a:t>算法的特点</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8812"/>
                                        </p:tgtEl>
                                        <p:attrNameLst>
                                          <p:attrName>style.visibility</p:attrName>
                                        </p:attrNameLst>
                                      </p:cBhvr>
                                      <p:to>
                                        <p:strVal val="visible"/>
                                      </p:to>
                                    </p:set>
                                    <p:animEffect transition="in" filter="fade">
                                      <p:cBhvr>
                                        <p:cTn id="7" dur="1000"/>
                                        <p:tgtEl>
                                          <p:spTgt spid="118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页脚占位符 3"/>
          <p:cNvSpPr>
            <a:spLocks noGrp="1"/>
          </p:cNvSpPr>
          <p:nvPr>
            <p:ph type="ftr" sz="quarter" idx="12"/>
          </p:nvPr>
        </p:nvSpPr>
        <p:spPr>
          <a:noFill/>
        </p:spPr>
        <p:txBody>
          <a:bodyPr/>
          <a:lstStyle/>
          <a:p>
            <a:r>
              <a:rPr lang="en-US" altLang="zh-CN" dirty="0" smtClean="0">
                <a:latin typeface="Arial" charset="0"/>
              </a:rPr>
              <a:t>www.itcast.cn</a:t>
            </a:r>
          </a:p>
        </p:txBody>
      </p:sp>
      <p:sp>
        <p:nvSpPr>
          <p:cNvPr id="38915" name="Oval 2"/>
          <p:cNvSpPr>
            <a:spLocks noChangeArrowheads="1"/>
          </p:cNvSpPr>
          <p:nvPr/>
        </p:nvSpPr>
        <p:spPr bwMode="gray">
          <a:xfrm>
            <a:off x="3586163" y="2420938"/>
            <a:ext cx="2211387" cy="2211387"/>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2700000" scaled="1"/>
          </a:gradFill>
          <a:ln w="9525">
            <a:noFill/>
            <a:round/>
            <a:headEnd/>
            <a:tailEnd/>
          </a:ln>
        </p:spPr>
        <p:txBody>
          <a:bodyPr wrap="none" anchor="ctr"/>
          <a:lstStyle/>
          <a:p>
            <a:endParaRPr lang="zh-CN" altLang="en-US"/>
          </a:p>
        </p:txBody>
      </p:sp>
      <p:sp>
        <p:nvSpPr>
          <p:cNvPr id="38916" name="Oval 3"/>
          <p:cNvSpPr>
            <a:spLocks noChangeArrowheads="1"/>
          </p:cNvSpPr>
          <p:nvPr/>
        </p:nvSpPr>
        <p:spPr bwMode="gray">
          <a:xfrm>
            <a:off x="3876675" y="2703513"/>
            <a:ext cx="1624013" cy="1622425"/>
          </a:xfrm>
          <a:prstGeom prst="ellipse">
            <a:avLst/>
          </a:prstGeom>
          <a:gradFill rotWithShape="1">
            <a:gsLst>
              <a:gs pos="0">
                <a:srgbClr val="A1A1A1"/>
              </a:gs>
              <a:gs pos="50000">
                <a:srgbClr val="FFFFFF"/>
              </a:gs>
              <a:gs pos="100000">
                <a:srgbClr val="A1A1A1"/>
              </a:gs>
            </a:gsLst>
            <a:lin ang="2700000" scaled="1"/>
          </a:gradFill>
          <a:ln w="9525">
            <a:noFill/>
            <a:round/>
            <a:headEnd/>
            <a:tailEnd/>
          </a:ln>
          <a:effectLst>
            <a:prstShdw prst="shdw17" dist="17961" dir="2700000">
              <a:srgbClr val="999999"/>
            </a:prstShdw>
          </a:effectLst>
        </p:spPr>
        <p:txBody>
          <a:bodyPr wrap="none" anchor="ctr"/>
          <a:lstStyle/>
          <a:p>
            <a:endParaRPr lang="zh-CN" altLang="en-US"/>
          </a:p>
        </p:txBody>
      </p:sp>
      <p:sp>
        <p:nvSpPr>
          <p:cNvPr id="38917" name="Text Box 4"/>
          <p:cNvSpPr txBox="1">
            <a:spLocks noChangeArrowheads="1"/>
          </p:cNvSpPr>
          <p:nvPr/>
        </p:nvSpPr>
        <p:spPr bwMode="gray">
          <a:xfrm>
            <a:off x="3865563" y="3070225"/>
            <a:ext cx="1662112" cy="1323975"/>
          </a:xfrm>
          <a:prstGeom prst="rect">
            <a:avLst/>
          </a:prstGeom>
          <a:noFill/>
          <a:ln w="9525" algn="ctr">
            <a:noFill/>
            <a:miter lim="800000"/>
            <a:headEnd/>
            <a:tailEnd/>
          </a:ln>
        </p:spPr>
        <p:txBody>
          <a:bodyPr>
            <a:spAutoFit/>
          </a:bodyPr>
          <a:lstStyle/>
          <a:p>
            <a:pPr algn="ctr"/>
            <a:r>
              <a:rPr lang="zh-CN" altLang="en-US" sz="2000">
                <a:solidFill>
                  <a:schemeClr val="bg2"/>
                </a:solidFill>
                <a:latin typeface="Arial" charset="0"/>
                <a:cs typeface="Arial" charset="0"/>
              </a:rPr>
              <a:t>面向过程的编程语言，程序设计方法</a:t>
            </a:r>
            <a:endParaRPr lang="en-US" altLang="zh-CN" sz="2000">
              <a:solidFill>
                <a:schemeClr val="bg2"/>
              </a:solidFill>
              <a:latin typeface="Arial" charset="0"/>
              <a:cs typeface="Arial" charset="0"/>
            </a:endParaRPr>
          </a:p>
        </p:txBody>
      </p:sp>
      <p:sp>
        <p:nvSpPr>
          <p:cNvPr id="116741" name="Oval 5"/>
          <p:cNvSpPr>
            <a:spLocks noChangeArrowheads="1"/>
          </p:cNvSpPr>
          <p:nvPr/>
        </p:nvSpPr>
        <p:spPr bwMode="gray">
          <a:xfrm>
            <a:off x="6286500" y="4138613"/>
            <a:ext cx="1439863" cy="1425575"/>
          </a:xfrm>
          <a:prstGeom prst="ellipse">
            <a:avLst/>
          </a:prstGeom>
          <a:gradFill rotWithShape="1">
            <a:gsLst>
              <a:gs pos="0">
                <a:schemeClr val="accent2"/>
              </a:gs>
              <a:gs pos="100000">
                <a:schemeClr val="accent2">
                  <a:gamma/>
                  <a:shade val="31765"/>
                  <a:invGamma/>
                </a:schemeClr>
              </a:gs>
            </a:gsLst>
            <a:lin ang="5400000" scaled="1"/>
          </a:gradFill>
          <a:ln w="38100" algn="ctr">
            <a:solidFill>
              <a:srgbClr val="F8F8F8">
                <a:alpha val="80000"/>
              </a:srgbClr>
            </a:solidFill>
            <a:round/>
            <a:headEnd/>
            <a:tailEnd/>
          </a:ln>
          <a:effectLst/>
        </p:spPr>
        <p:txBody>
          <a:bodyPr wrap="none" anchor="ctr"/>
          <a:lstStyle/>
          <a:p>
            <a:pPr>
              <a:defRPr/>
            </a:pPr>
            <a:endParaRPr lang="zh-CN" altLang="en-US"/>
          </a:p>
        </p:txBody>
      </p:sp>
      <p:pic>
        <p:nvPicPr>
          <p:cNvPr id="38919" name="Picture 6" descr="cir_lighteffect0"/>
          <p:cNvPicPr>
            <a:picLocks noChangeAspect="1" noChangeArrowheads="1"/>
          </p:cNvPicPr>
          <p:nvPr/>
        </p:nvPicPr>
        <p:blipFill>
          <a:blip r:embed="rId2">
            <a:lum bright="18000" contrast="-12000"/>
          </a:blip>
          <a:srcRect/>
          <a:stretch>
            <a:fillRect/>
          </a:stretch>
        </p:blipFill>
        <p:spPr bwMode="gray">
          <a:xfrm>
            <a:off x="6245225" y="4073525"/>
            <a:ext cx="1511300" cy="1295400"/>
          </a:xfrm>
          <a:prstGeom prst="rect">
            <a:avLst/>
          </a:prstGeom>
          <a:noFill/>
          <a:ln w="9525">
            <a:noFill/>
            <a:miter lim="800000"/>
            <a:headEnd/>
            <a:tailEnd/>
          </a:ln>
        </p:spPr>
      </p:pic>
      <p:sp>
        <p:nvSpPr>
          <p:cNvPr id="116743" name="Rectangle 7"/>
          <p:cNvSpPr>
            <a:spLocks noChangeArrowheads="1"/>
          </p:cNvSpPr>
          <p:nvPr/>
        </p:nvSpPr>
        <p:spPr bwMode="white">
          <a:xfrm>
            <a:off x="6269038" y="4608513"/>
            <a:ext cx="1493837" cy="400050"/>
          </a:xfrm>
          <a:prstGeom prst="rect">
            <a:avLst/>
          </a:prstGeom>
          <a:noFill/>
          <a:ln w="9525" algn="ctr">
            <a:noFill/>
            <a:miter lim="800000"/>
            <a:headEnd/>
            <a:tailEnd/>
          </a:ln>
          <a:effectLst/>
        </p:spPr>
        <p:txBody>
          <a:bodyPr>
            <a:spAutoFit/>
          </a:bodyPr>
          <a:lstStyle/>
          <a:p>
            <a:pPr algn="ctr">
              <a:defRPr/>
            </a:pPr>
            <a:r>
              <a:rPr lang="zh-CN" altLang="en-US" sz="2000" b="1" dirty="0">
                <a:solidFill>
                  <a:srgbClr val="F8F8F8"/>
                </a:solidFill>
                <a:effectLst>
                  <a:outerShdw blurRad="38100" dist="38100" dir="2700000" algn="tl">
                    <a:srgbClr val="000000"/>
                  </a:outerShdw>
                </a:effectLst>
                <a:latin typeface="Arial" pitchFamily="34" charset="0"/>
                <a:cs typeface="Arial" pitchFamily="34" charset="0"/>
              </a:rPr>
              <a:t>结构化编码</a:t>
            </a:r>
            <a:endParaRPr lang="en-US" altLang="zh-CN" sz="2000" dirty="0">
              <a:latin typeface="Arial" pitchFamily="34" charset="0"/>
              <a:cs typeface="Arial" pitchFamily="34" charset="0"/>
            </a:endParaRPr>
          </a:p>
        </p:txBody>
      </p:sp>
      <p:sp>
        <p:nvSpPr>
          <p:cNvPr id="38921" name="Oval 8"/>
          <p:cNvSpPr>
            <a:spLocks noChangeArrowheads="1"/>
          </p:cNvSpPr>
          <p:nvPr/>
        </p:nvSpPr>
        <p:spPr bwMode="black">
          <a:xfrm>
            <a:off x="6183313" y="4037013"/>
            <a:ext cx="1649412" cy="1647825"/>
          </a:xfrm>
          <a:prstGeom prst="ellipse">
            <a:avLst/>
          </a:prstGeom>
          <a:noFill/>
          <a:ln w="19050" cap="rnd">
            <a:solidFill>
              <a:srgbClr val="EAEAEA"/>
            </a:solidFill>
            <a:prstDash val="sysDot"/>
            <a:round/>
            <a:headEnd/>
            <a:tailEnd/>
          </a:ln>
        </p:spPr>
        <p:txBody>
          <a:bodyPr wrap="none" anchor="ctr"/>
          <a:lstStyle/>
          <a:p>
            <a:endParaRPr lang="zh-CN" altLang="en-US"/>
          </a:p>
        </p:txBody>
      </p:sp>
      <p:sp>
        <p:nvSpPr>
          <p:cNvPr id="38922" name="Oval 9"/>
          <p:cNvSpPr>
            <a:spLocks noChangeArrowheads="1"/>
          </p:cNvSpPr>
          <p:nvPr/>
        </p:nvSpPr>
        <p:spPr bwMode="black">
          <a:xfrm>
            <a:off x="3443288" y="2281238"/>
            <a:ext cx="2481262" cy="2482850"/>
          </a:xfrm>
          <a:prstGeom prst="ellipse">
            <a:avLst/>
          </a:prstGeom>
          <a:noFill/>
          <a:ln w="38100">
            <a:solidFill>
              <a:srgbClr val="EAEAEA"/>
            </a:solidFill>
            <a:round/>
            <a:headEnd/>
            <a:tailEnd/>
          </a:ln>
        </p:spPr>
        <p:txBody>
          <a:bodyPr wrap="none" anchor="ctr"/>
          <a:lstStyle/>
          <a:p>
            <a:endParaRPr lang="zh-CN" altLang="en-US"/>
          </a:p>
        </p:txBody>
      </p:sp>
      <p:sp>
        <p:nvSpPr>
          <p:cNvPr id="38923" name="Line 10"/>
          <p:cNvSpPr>
            <a:spLocks noChangeShapeType="1"/>
          </p:cNvSpPr>
          <p:nvPr/>
        </p:nvSpPr>
        <p:spPr bwMode="black">
          <a:xfrm flipV="1">
            <a:off x="3144838" y="4259263"/>
            <a:ext cx="487362" cy="304800"/>
          </a:xfrm>
          <a:prstGeom prst="line">
            <a:avLst/>
          </a:prstGeom>
          <a:noFill/>
          <a:ln w="38100">
            <a:solidFill>
              <a:srgbClr val="EAEAEA"/>
            </a:solidFill>
            <a:round/>
            <a:headEnd/>
            <a:tailEnd/>
          </a:ln>
        </p:spPr>
        <p:txBody>
          <a:bodyPr/>
          <a:lstStyle/>
          <a:p>
            <a:endParaRPr lang="zh-CN" altLang="en-US"/>
          </a:p>
        </p:txBody>
      </p:sp>
      <p:sp>
        <p:nvSpPr>
          <p:cNvPr id="38924" name="Line 11"/>
          <p:cNvSpPr>
            <a:spLocks noChangeShapeType="1"/>
          </p:cNvSpPr>
          <p:nvPr/>
        </p:nvSpPr>
        <p:spPr bwMode="black">
          <a:xfrm flipV="1">
            <a:off x="3060700" y="4108450"/>
            <a:ext cx="485775" cy="304800"/>
          </a:xfrm>
          <a:prstGeom prst="line">
            <a:avLst/>
          </a:prstGeom>
          <a:noFill/>
          <a:ln w="38100">
            <a:solidFill>
              <a:srgbClr val="EAEAEA"/>
            </a:solidFill>
            <a:round/>
            <a:headEnd/>
            <a:tailEnd/>
          </a:ln>
        </p:spPr>
        <p:txBody>
          <a:bodyPr/>
          <a:lstStyle/>
          <a:p>
            <a:endParaRPr lang="zh-CN" altLang="en-US"/>
          </a:p>
        </p:txBody>
      </p:sp>
      <p:sp>
        <p:nvSpPr>
          <p:cNvPr id="38925" name="Line 12"/>
          <p:cNvSpPr>
            <a:spLocks noChangeShapeType="1"/>
          </p:cNvSpPr>
          <p:nvPr/>
        </p:nvSpPr>
        <p:spPr bwMode="black">
          <a:xfrm flipV="1">
            <a:off x="5757863" y="2590800"/>
            <a:ext cx="487362" cy="304800"/>
          </a:xfrm>
          <a:prstGeom prst="line">
            <a:avLst/>
          </a:prstGeom>
          <a:noFill/>
          <a:ln w="38100">
            <a:solidFill>
              <a:srgbClr val="EAEAEA"/>
            </a:solidFill>
            <a:round/>
            <a:headEnd/>
            <a:tailEnd/>
          </a:ln>
        </p:spPr>
        <p:txBody>
          <a:bodyPr/>
          <a:lstStyle/>
          <a:p>
            <a:endParaRPr lang="zh-CN" altLang="en-US"/>
          </a:p>
        </p:txBody>
      </p:sp>
      <p:sp>
        <p:nvSpPr>
          <p:cNvPr id="38926" name="Line 13"/>
          <p:cNvSpPr>
            <a:spLocks noChangeShapeType="1"/>
          </p:cNvSpPr>
          <p:nvPr/>
        </p:nvSpPr>
        <p:spPr bwMode="black">
          <a:xfrm flipV="1">
            <a:off x="5649913" y="2457450"/>
            <a:ext cx="488950" cy="304800"/>
          </a:xfrm>
          <a:prstGeom prst="line">
            <a:avLst/>
          </a:prstGeom>
          <a:noFill/>
          <a:ln w="38100">
            <a:solidFill>
              <a:srgbClr val="EAEAEA"/>
            </a:solidFill>
            <a:round/>
            <a:headEnd/>
            <a:tailEnd/>
          </a:ln>
        </p:spPr>
        <p:txBody>
          <a:bodyPr/>
          <a:lstStyle/>
          <a:p>
            <a:endParaRPr lang="zh-CN" altLang="en-US"/>
          </a:p>
        </p:txBody>
      </p:sp>
      <p:sp>
        <p:nvSpPr>
          <p:cNvPr id="116750" name="Oval 14"/>
          <p:cNvSpPr>
            <a:spLocks noChangeArrowheads="1"/>
          </p:cNvSpPr>
          <p:nvPr/>
        </p:nvSpPr>
        <p:spPr bwMode="gray">
          <a:xfrm>
            <a:off x="1712913" y="4262438"/>
            <a:ext cx="1441450" cy="1425575"/>
          </a:xfrm>
          <a:prstGeom prst="ellipse">
            <a:avLst/>
          </a:prstGeom>
          <a:gradFill rotWithShape="1">
            <a:gsLst>
              <a:gs pos="0">
                <a:schemeClr val="hlink"/>
              </a:gs>
              <a:gs pos="100000">
                <a:schemeClr val="hlink">
                  <a:gamma/>
                  <a:shade val="31765"/>
                  <a:invGamma/>
                </a:schemeClr>
              </a:gs>
            </a:gsLst>
            <a:lin ang="5400000" scaled="1"/>
          </a:gradFill>
          <a:ln w="38100" algn="ctr">
            <a:solidFill>
              <a:srgbClr val="F8F8F8">
                <a:alpha val="80000"/>
              </a:srgbClr>
            </a:solidFill>
            <a:round/>
            <a:headEnd/>
            <a:tailEnd/>
          </a:ln>
          <a:effectLst/>
        </p:spPr>
        <p:txBody>
          <a:bodyPr wrap="none" anchor="ctr"/>
          <a:lstStyle/>
          <a:p>
            <a:pPr>
              <a:defRPr/>
            </a:pPr>
            <a:endParaRPr lang="zh-CN" altLang="en-US"/>
          </a:p>
        </p:txBody>
      </p:sp>
      <p:pic>
        <p:nvPicPr>
          <p:cNvPr id="38928" name="Picture 15" descr="cir_lighteffect0"/>
          <p:cNvPicPr>
            <a:picLocks noChangeAspect="1" noChangeArrowheads="1"/>
          </p:cNvPicPr>
          <p:nvPr/>
        </p:nvPicPr>
        <p:blipFill>
          <a:blip r:embed="rId2">
            <a:lum bright="18000" contrast="-12000"/>
          </a:blip>
          <a:srcRect/>
          <a:stretch>
            <a:fillRect/>
          </a:stretch>
        </p:blipFill>
        <p:spPr bwMode="gray">
          <a:xfrm>
            <a:off x="1673225" y="4197350"/>
            <a:ext cx="1511300" cy="1295400"/>
          </a:xfrm>
          <a:prstGeom prst="rect">
            <a:avLst/>
          </a:prstGeom>
          <a:noFill/>
          <a:ln w="9525">
            <a:noFill/>
            <a:miter lim="800000"/>
            <a:headEnd/>
            <a:tailEnd/>
          </a:ln>
        </p:spPr>
      </p:pic>
      <p:sp>
        <p:nvSpPr>
          <p:cNvPr id="116752" name="Rectangle 16"/>
          <p:cNvSpPr>
            <a:spLocks noChangeArrowheads="1"/>
          </p:cNvSpPr>
          <p:nvPr/>
        </p:nvSpPr>
        <p:spPr bwMode="white">
          <a:xfrm>
            <a:off x="1695450" y="4710113"/>
            <a:ext cx="1493838" cy="400050"/>
          </a:xfrm>
          <a:prstGeom prst="rect">
            <a:avLst/>
          </a:prstGeom>
          <a:noFill/>
          <a:ln w="9525" algn="ctr">
            <a:noFill/>
            <a:miter lim="800000"/>
            <a:headEnd/>
            <a:tailEnd/>
          </a:ln>
          <a:effectLst/>
        </p:spPr>
        <p:txBody>
          <a:bodyPr>
            <a:spAutoFit/>
          </a:bodyPr>
          <a:lstStyle/>
          <a:p>
            <a:pPr algn="ctr">
              <a:defRPr/>
            </a:pPr>
            <a:r>
              <a:rPr lang="zh-CN" altLang="en-US" sz="2000" b="1" dirty="0">
                <a:solidFill>
                  <a:srgbClr val="F8F8F8"/>
                </a:solidFill>
                <a:effectLst>
                  <a:outerShdw blurRad="38100" dist="38100" dir="2700000" algn="tl">
                    <a:srgbClr val="000000"/>
                  </a:outerShdw>
                </a:effectLst>
                <a:latin typeface="Arial" pitchFamily="34" charset="0"/>
                <a:cs typeface="Arial" pitchFamily="34" charset="0"/>
              </a:rPr>
              <a:t>模块化设计</a:t>
            </a:r>
            <a:endParaRPr lang="en-US" altLang="zh-CN" sz="2000" dirty="0">
              <a:latin typeface="Arial" pitchFamily="34" charset="0"/>
              <a:cs typeface="Arial" pitchFamily="34" charset="0"/>
            </a:endParaRPr>
          </a:p>
        </p:txBody>
      </p:sp>
      <p:sp>
        <p:nvSpPr>
          <p:cNvPr id="38930" name="Oval 17"/>
          <p:cNvSpPr>
            <a:spLocks noChangeArrowheads="1"/>
          </p:cNvSpPr>
          <p:nvPr/>
        </p:nvSpPr>
        <p:spPr bwMode="black">
          <a:xfrm>
            <a:off x="1611313" y="4160838"/>
            <a:ext cx="1647825" cy="1646237"/>
          </a:xfrm>
          <a:prstGeom prst="ellipse">
            <a:avLst/>
          </a:prstGeom>
          <a:noFill/>
          <a:ln w="19050" cap="rnd">
            <a:solidFill>
              <a:srgbClr val="EAEAEA"/>
            </a:solidFill>
            <a:prstDash val="sysDot"/>
            <a:round/>
            <a:headEnd/>
            <a:tailEnd/>
          </a:ln>
        </p:spPr>
        <p:txBody>
          <a:bodyPr wrap="none" anchor="ctr"/>
          <a:lstStyle/>
          <a:p>
            <a:endParaRPr lang="zh-CN" altLang="en-US"/>
          </a:p>
        </p:txBody>
      </p:sp>
      <p:sp>
        <p:nvSpPr>
          <p:cNvPr id="116754" name="Oval 18"/>
          <p:cNvSpPr>
            <a:spLocks noChangeArrowheads="1"/>
          </p:cNvSpPr>
          <p:nvPr/>
        </p:nvSpPr>
        <p:spPr bwMode="gray">
          <a:xfrm>
            <a:off x="1655763" y="1398588"/>
            <a:ext cx="1439862" cy="1423987"/>
          </a:xfrm>
          <a:prstGeom prst="ellipse">
            <a:avLst/>
          </a:prstGeom>
          <a:gradFill rotWithShape="1">
            <a:gsLst>
              <a:gs pos="0">
                <a:schemeClr val="folHlink"/>
              </a:gs>
              <a:gs pos="100000">
                <a:schemeClr val="folHlink">
                  <a:gamma/>
                  <a:shade val="46275"/>
                  <a:invGamma/>
                </a:schemeClr>
              </a:gs>
            </a:gsLst>
            <a:lin ang="5400000" scaled="1"/>
          </a:gradFill>
          <a:ln w="38100" algn="ctr">
            <a:solidFill>
              <a:srgbClr val="F8F8F8">
                <a:alpha val="80000"/>
              </a:srgbClr>
            </a:solidFill>
            <a:round/>
            <a:headEnd/>
            <a:tailEnd/>
          </a:ln>
          <a:effectLst/>
        </p:spPr>
        <p:txBody>
          <a:bodyPr wrap="none" anchor="ctr"/>
          <a:lstStyle/>
          <a:p>
            <a:pPr>
              <a:defRPr/>
            </a:pPr>
            <a:endParaRPr lang="zh-CN" altLang="en-US"/>
          </a:p>
        </p:txBody>
      </p:sp>
      <p:pic>
        <p:nvPicPr>
          <p:cNvPr id="38932" name="Picture 19" descr="cir_lighteffect0"/>
          <p:cNvPicPr>
            <a:picLocks noChangeAspect="1" noChangeArrowheads="1"/>
          </p:cNvPicPr>
          <p:nvPr/>
        </p:nvPicPr>
        <p:blipFill>
          <a:blip r:embed="rId2">
            <a:lum bright="18000" contrast="-12000"/>
          </a:blip>
          <a:srcRect/>
          <a:stretch>
            <a:fillRect/>
          </a:stretch>
        </p:blipFill>
        <p:spPr bwMode="gray">
          <a:xfrm>
            <a:off x="1614488" y="1333500"/>
            <a:ext cx="1511300" cy="1293813"/>
          </a:xfrm>
          <a:prstGeom prst="rect">
            <a:avLst/>
          </a:prstGeom>
          <a:noFill/>
          <a:ln w="9525">
            <a:noFill/>
            <a:miter lim="800000"/>
            <a:headEnd/>
            <a:tailEnd/>
          </a:ln>
        </p:spPr>
      </p:pic>
      <p:sp>
        <p:nvSpPr>
          <p:cNvPr id="116756" name="Rectangle 20"/>
          <p:cNvSpPr>
            <a:spLocks noChangeArrowheads="1"/>
          </p:cNvSpPr>
          <p:nvPr/>
        </p:nvSpPr>
        <p:spPr bwMode="white">
          <a:xfrm>
            <a:off x="1638300" y="1825625"/>
            <a:ext cx="1493838" cy="400050"/>
          </a:xfrm>
          <a:prstGeom prst="rect">
            <a:avLst/>
          </a:prstGeom>
          <a:noFill/>
          <a:ln w="9525" algn="ctr">
            <a:noFill/>
            <a:miter lim="800000"/>
            <a:headEnd/>
            <a:tailEnd/>
          </a:ln>
          <a:effectLst/>
        </p:spPr>
        <p:txBody>
          <a:bodyPr>
            <a:spAutoFit/>
          </a:bodyPr>
          <a:lstStyle/>
          <a:p>
            <a:pPr algn="ctr">
              <a:defRPr/>
            </a:pPr>
            <a:r>
              <a:rPr lang="zh-CN" altLang="en-US" sz="2000" b="1">
                <a:solidFill>
                  <a:srgbClr val="F8F8F8"/>
                </a:solidFill>
                <a:effectLst>
                  <a:outerShdw blurRad="38100" dist="38100" dir="2700000" algn="tl">
                    <a:srgbClr val="000000"/>
                  </a:outerShdw>
                </a:effectLst>
                <a:latin typeface="Arial" pitchFamily="34" charset="0"/>
                <a:cs typeface="Arial" pitchFamily="34" charset="0"/>
              </a:rPr>
              <a:t>自顶向下</a:t>
            </a:r>
            <a:endParaRPr lang="en-US" altLang="zh-CN" sz="2000">
              <a:latin typeface="Arial" pitchFamily="34" charset="0"/>
              <a:cs typeface="Arial" pitchFamily="34" charset="0"/>
            </a:endParaRPr>
          </a:p>
        </p:txBody>
      </p:sp>
      <p:sp>
        <p:nvSpPr>
          <p:cNvPr id="38934" name="Oval 21"/>
          <p:cNvSpPr>
            <a:spLocks noChangeArrowheads="1"/>
          </p:cNvSpPr>
          <p:nvPr/>
        </p:nvSpPr>
        <p:spPr bwMode="black">
          <a:xfrm>
            <a:off x="1552575" y="1295400"/>
            <a:ext cx="1649413" cy="1646238"/>
          </a:xfrm>
          <a:prstGeom prst="ellipse">
            <a:avLst/>
          </a:prstGeom>
          <a:noFill/>
          <a:ln w="19050" cap="rnd">
            <a:solidFill>
              <a:srgbClr val="EAEAEA"/>
            </a:solidFill>
            <a:prstDash val="sysDot"/>
            <a:round/>
            <a:headEnd/>
            <a:tailEnd/>
          </a:ln>
        </p:spPr>
        <p:txBody>
          <a:bodyPr wrap="none" anchor="ctr"/>
          <a:lstStyle/>
          <a:p>
            <a:endParaRPr lang="zh-CN" altLang="en-US"/>
          </a:p>
        </p:txBody>
      </p:sp>
      <p:sp>
        <p:nvSpPr>
          <p:cNvPr id="38935" name="Line 22"/>
          <p:cNvSpPr>
            <a:spLocks noChangeShapeType="1"/>
          </p:cNvSpPr>
          <p:nvPr/>
        </p:nvSpPr>
        <p:spPr bwMode="black">
          <a:xfrm>
            <a:off x="3076575" y="2500313"/>
            <a:ext cx="561975" cy="342900"/>
          </a:xfrm>
          <a:prstGeom prst="line">
            <a:avLst/>
          </a:prstGeom>
          <a:noFill/>
          <a:ln w="38100">
            <a:solidFill>
              <a:srgbClr val="EAEAEA"/>
            </a:solidFill>
            <a:round/>
            <a:headEnd/>
            <a:tailEnd/>
          </a:ln>
        </p:spPr>
        <p:txBody>
          <a:bodyPr/>
          <a:lstStyle/>
          <a:p>
            <a:endParaRPr lang="zh-CN" altLang="en-US"/>
          </a:p>
        </p:txBody>
      </p:sp>
      <p:sp>
        <p:nvSpPr>
          <p:cNvPr id="38936" name="Line 23"/>
          <p:cNvSpPr>
            <a:spLocks noChangeShapeType="1"/>
          </p:cNvSpPr>
          <p:nvPr/>
        </p:nvSpPr>
        <p:spPr bwMode="black">
          <a:xfrm>
            <a:off x="2990850" y="2644775"/>
            <a:ext cx="563563" cy="342900"/>
          </a:xfrm>
          <a:prstGeom prst="line">
            <a:avLst/>
          </a:prstGeom>
          <a:noFill/>
          <a:ln w="38100">
            <a:solidFill>
              <a:srgbClr val="EAEAEA"/>
            </a:solidFill>
            <a:round/>
            <a:headEnd/>
            <a:tailEnd/>
          </a:ln>
        </p:spPr>
        <p:txBody>
          <a:bodyPr/>
          <a:lstStyle/>
          <a:p>
            <a:endParaRPr lang="zh-CN" altLang="en-US"/>
          </a:p>
        </p:txBody>
      </p:sp>
      <p:sp>
        <p:nvSpPr>
          <p:cNvPr id="116760" name="Oval 24"/>
          <p:cNvSpPr>
            <a:spLocks noChangeArrowheads="1"/>
          </p:cNvSpPr>
          <p:nvPr/>
        </p:nvSpPr>
        <p:spPr bwMode="gray">
          <a:xfrm>
            <a:off x="6227763" y="1398588"/>
            <a:ext cx="1439862" cy="1423987"/>
          </a:xfrm>
          <a:prstGeom prst="ellipse">
            <a:avLst/>
          </a:prstGeom>
          <a:gradFill rotWithShape="1">
            <a:gsLst>
              <a:gs pos="0">
                <a:schemeClr val="accent1"/>
              </a:gs>
              <a:gs pos="100000">
                <a:schemeClr val="accent1">
                  <a:gamma/>
                  <a:shade val="31765"/>
                  <a:invGamma/>
                </a:schemeClr>
              </a:gs>
            </a:gsLst>
            <a:lin ang="5400000" scaled="1"/>
          </a:gradFill>
          <a:ln w="38100" algn="ctr">
            <a:solidFill>
              <a:srgbClr val="F8F8F8">
                <a:alpha val="80000"/>
              </a:srgbClr>
            </a:solidFill>
            <a:round/>
            <a:headEnd/>
            <a:tailEnd/>
          </a:ln>
          <a:effectLst/>
        </p:spPr>
        <p:txBody>
          <a:bodyPr wrap="none" anchor="ctr"/>
          <a:lstStyle/>
          <a:p>
            <a:pPr>
              <a:defRPr/>
            </a:pPr>
            <a:endParaRPr lang="zh-CN" altLang="en-US"/>
          </a:p>
        </p:txBody>
      </p:sp>
      <p:pic>
        <p:nvPicPr>
          <p:cNvPr id="38938" name="Picture 25" descr="cir_lighteffect0"/>
          <p:cNvPicPr>
            <a:picLocks noChangeAspect="1" noChangeArrowheads="1"/>
          </p:cNvPicPr>
          <p:nvPr/>
        </p:nvPicPr>
        <p:blipFill>
          <a:blip r:embed="rId2">
            <a:lum bright="18000" contrast="-12000"/>
          </a:blip>
          <a:srcRect/>
          <a:stretch>
            <a:fillRect/>
          </a:stretch>
        </p:blipFill>
        <p:spPr bwMode="gray">
          <a:xfrm>
            <a:off x="6186488" y="1333500"/>
            <a:ext cx="1511300" cy="1293813"/>
          </a:xfrm>
          <a:prstGeom prst="rect">
            <a:avLst/>
          </a:prstGeom>
          <a:noFill/>
          <a:ln w="9525">
            <a:noFill/>
            <a:miter lim="800000"/>
            <a:headEnd/>
            <a:tailEnd/>
          </a:ln>
        </p:spPr>
      </p:pic>
      <p:sp>
        <p:nvSpPr>
          <p:cNvPr id="116762" name="Rectangle 26"/>
          <p:cNvSpPr>
            <a:spLocks noChangeArrowheads="1"/>
          </p:cNvSpPr>
          <p:nvPr/>
        </p:nvSpPr>
        <p:spPr bwMode="white">
          <a:xfrm>
            <a:off x="6210300" y="1814513"/>
            <a:ext cx="1493838" cy="400050"/>
          </a:xfrm>
          <a:prstGeom prst="rect">
            <a:avLst/>
          </a:prstGeom>
          <a:noFill/>
          <a:ln w="9525" algn="ctr">
            <a:noFill/>
            <a:miter lim="800000"/>
            <a:headEnd/>
            <a:tailEnd/>
          </a:ln>
          <a:effectLst/>
        </p:spPr>
        <p:txBody>
          <a:bodyPr>
            <a:spAutoFit/>
          </a:bodyPr>
          <a:lstStyle/>
          <a:p>
            <a:pPr algn="ctr">
              <a:defRPr/>
            </a:pPr>
            <a:r>
              <a:rPr lang="zh-CN" altLang="en-US" sz="2000" b="1" dirty="0">
                <a:solidFill>
                  <a:srgbClr val="F8F8F8"/>
                </a:solidFill>
                <a:effectLst>
                  <a:outerShdw blurRad="38100" dist="38100" dir="2700000" algn="tl">
                    <a:srgbClr val="000000"/>
                  </a:outerShdw>
                </a:effectLst>
                <a:latin typeface="Arial" pitchFamily="34" charset="0"/>
                <a:cs typeface="Arial" pitchFamily="34" charset="0"/>
              </a:rPr>
              <a:t>逐步细化</a:t>
            </a:r>
            <a:endParaRPr lang="en-US" altLang="zh-CN" sz="2000" dirty="0">
              <a:latin typeface="Arial" pitchFamily="34" charset="0"/>
              <a:cs typeface="Arial" pitchFamily="34" charset="0"/>
            </a:endParaRPr>
          </a:p>
        </p:txBody>
      </p:sp>
      <p:sp>
        <p:nvSpPr>
          <p:cNvPr id="38940" name="Oval 27"/>
          <p:cNvSpPr>
            <a:spLocks noChangeArrowheads="1"/>
          </p:cNvSpPr>
          <p:nvPr/>
        </p:nvSpPr>
        <p:spPr bwMode="black">
          <a:xfrm>
            <a:off x="6091238" y="1295400"/>
            <a:ext cx="1681162" cy="1646238"/>
          </a:xfrm>
          <a:prstGeom prst="ellipse">
            <a:avLst/>
          </a:prstGeom>
          <a:noFill/>
          <a:ln w="19050" cap="rnd">
            <a:solidFill>
              <a:srgbClr val="EAEAEA"/>
            </a:solidFill>
            <a:prstDash val="sysDot"/>
            <a:round/>
            <a:headEnd/>
            <a:tailEnd/>
          </a:ln>
        </p:spPr>
        <p:txBody>
          <a:bodyPr wrap="none" anchor="ctr"/>
          <a:lstStyle/>
          <a:p>
            <a:endParaRPr lang="zh-CN" altLang="en-US"/>
          </a:p>
        </p:txBody>
      </p:sp>
      <p:sp>
        <p:nvSpPr>
          <p:cNvPr id="38941" name="Line 28"/>
          <p:cNvSpPr>
            <a:spLocks noChangeShapeType="1"/>
          </p:cNvSpPr>
          <p:nvPr/>
        </p:nvSpPr>
        <p:spPr bwMode="black">
          <a:xfrm>
            <a:off x="5840413" y="3962400"/>
            <a:ext cx="561975" cy="342900"/>
          </a:xfrm>
          <a:prstGeom prst="line">
            <a:avLst/>
          </a:prstGeom>
          <a:noFill/>
          <a:ln w="38100">
            <a:solidFill>
              <a:srgbClr val="EAEAEA"/>
            </a:solidFill>
            <a:round/>
            <a:headEnd/>
            <a:tailEnd/>
          </a:ln>
        </p:spPr>
        <p:txBody>
          <a:bodyPr/>
          <a:lstStyle/>
          <a:p>
            <a:endParaRPr lang="zh-CN" altLang="en-US"/>
          </a:p>
        </p:txBody>
      </p:sp>
      <p:sp>
        <p:nvSpPr>
          <p:cNvPr id="38942" name="Line 29"/>
          <p:cNvSpPr>
            <a:spLocks noChangeShapeType="1"/>
          </p:cNvSpPr>
          <p:nvPr/>
        </p:nvSpPr>
        <p:spPr bwMode="black">
          <a:xfrm>
            <a:off x="5754688" y="4106863"/>
            <a:ext cx="563562" cy="344487"/>
          </a:xfrm>
          <a:prstGeom prst="line">
            <a:avLst/>
          </a:prstGeom>
          <a:noFill/>
          <a:ln w="38100">
            <a:solidFill>
              <a:srgbClr val="EAEAEA"/>
            </a:solidFill>
            <a:round/>
            <a:headEnd/>
            <a:tailEnd/>
          </a:ln>
        </p:spPr>
        <p:txBody>
          <a:bodyPr/>
          <a:lstStyle/>
          <a:p>
            <a:endParaRPr lang="zh-CN" altLang="en-US"/>
          </a:p>
        </p:txBody>
      </p:sp>
      <p:sp>
        <p:nvSpPr>
          <p:cNvPr id="116770" name="Rectangle 34"/>
          <p:cNvSpPr>
            <a:spLocks noGrp="1" noChangeArrowheads="1"/>
          </p:cNvSpPr>
          <p:nvPr>
            <p:ph type="title" idx="4294967295"/>
          </p:nvPr>
        </p:nvSpPr>
        <p:spPr>
          <a:xfrm>
            <a:off x="1571625" y="285750"/>
            <a:ext cx="7429500" cy="714375"/>
          </a:xfrm>
        </p:spPr>
        <p:txBody>
          <a:bodyPr/>
          <a:lstStyle/>
          <a:p>
            <a:pPr>
              <a:defRPr/>
            </a:pPr>
            <a:r>
              <a:rPr lang="en-US" altLang="zh-CN" sz="3600" smtClean="0">
                <a:ea typeface="宋体" pitchFamily="2" charset="-122"/>
              </a:rPr>
              <a:t>2.5.5C</a:t>
            </a:r>
            <a:r>
              <a:rPr lang="zh-CN" altLang="en-US" sz="3600" smtClean="0">
                <a:ea typeface="宋体" pitchFamily="2" charset="-122"/>
              </a:rPr>
              <a:t>语言是面向过程的编程语言</a:t>
            </a:r>
            <a:endParaRPr lang="en-US" altLang="zh-CN" sz="360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6770"/>
                                        </p:tgtEl>
                                        <p:attrNameLst>
                                          <p:attrName>style.visibility</p:attrName>
                                        </p:attrNameLst>
                                      </p:cBhvr>
                                      <p:to>
                                        <p:strVal val="visible"/>
                                      </p:to>
                                    </p:set>
                                    <p:animEffect transition="in" filter="fade">
                                      <p:cBhvr>
                                        <p:cTn id="7" dur="1000"/>
                                        <p:tgtEl>
                                          <p:spTgt spid="11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23906" name="Rectangle 2"/>
          <p:cNvSpPr>
            <a:spLocks noGrp="1" noRot="1" noChangeArrowheads="1"/>
          </p:cNvSpPr>
          <p:nvPr>
            <p:ph type="title"/>
          </p:nvPr>
        </p:nvSpPr>
        <p:spPr/>
        <p:txBody>
          <a:bodyPr/>
          <a:lstStyle/>
          <a:p>
            <a:pPr eaLnBrk="1" hangingPunct="1">
              <a:defRPr/>
            </a:pPr>
            <a:r>
              <a:rPr lang="en-US" altLang="zh-CN" smtClean="0">
                <a:ea typeface="宋体" pitchFamily="2" charset="-122"/>
              </a:rPr>
              <a:t>2.5.6C</a:t>
            </a:r>
            <a:r>
              <a:rPr lang="zh-CN" altLang="en-US" smtClean="0">
                <a:ea typeface="宋体" pitchFamily="2" charset="-122"/>
              </a:rPr>
              <a:t>语言编程步骤</a:t>
            </a:r>
            <a:endParaRPr lang="en-US" altLang="zh-CN">
              <a:ea typeface="宋体" pitchFamily="2" charset="-122"/>
            </a:endParaRPr>
          </a:p>
        </p:txBody>
      </p:sp>
      <p:sp>
        <p:nvSpPr>
          <p:cNvPr id="39940" name="AutoShape 3"/>
          <p:cNvSpPr>
            <a:spLocks noChangeArrowheads="1"/>
          </p:cNvSpPr>
          <p:nvPr/>
        </p:nvSpPr>
        <p:spPr bwMode="gray">
          <a:xfrm rot="-3154669">
            <a:off x="2736851" y="3817937"/>
            <a:ext cx="1655762" cy="595313"/>
          </a:xfrm>
          <a:prstGeom prst="rightArrow">
            <a:avLst>
              <a:gd name="adj1" fmla="val 49380"/>
              <a:gd name="adj2" fmla="val 68709"/>
            </a:avLst>
          </a:prstGeom>
          <a:gradFill rotWithShape="1">
            <a:gsLst>
              <a:gs pos="0">
                <a:srgbClr val="595959">
                  <a:alpha val="0"/>
                </a:srgbClr>
              </a:gs>
              <a:gs pos="100000">
                <a:srgbClr val="C0C0C0"/>
              </a:gs>
            </a:gsLst>
            <a:lin ang="0" scaled="1"/>
          </a:gradFill>
          <a:ln w="9525" algn="ctr">
            <a:noFill/>
            <a:miter lim="800000"/>
            <a:headEnd/>
            <a:tailEnd/>
          </a:ln>
        </p:spPr>
        <p:txBody>
          <a:bodyPr vert="eaVert" wrap="none" anchor="ctr"/>
          <a:lstStyle/>
          <a:p>
            <a:pPr algn="ctr" eaLnBrk="0" hangingPunct="0"/>
            <a:endParaRPr lang="zh-CN" altLang="zh-CN">
              <a:latin typeface="Arial" charset="0"/>
              <a:cs typeface="Arial" charset="0"/>
            </a:endParaRPr>
          </a:p>
        </p:txBody>
      </p:sp>
      <p:sp>
        <p:nvSpPr>
          <p:cNvPr id="39941" name="AutoShape 4"/>
          <p:cNvSpPr>
            <a:spLocks noChangeArrowheads="1"/>
          </p:cNvSpPr>
          <p:nvPr/>
        </p:nvSpPr>
        <p:spPr bwMode="gray">
          <a:xfrm rot="3096833">
            <a:off x="4549775" y="3598863"/>
            <a:ext cx="1508125" cy="615950"/>
          </a:xfrm>
          <a:prstGeom prst="rightArrow">
            <a:avLst>
              <a:gd name="adj1" fmla="val 49380"/>
              <a:gd name="adj2" fmla="val 60486"/>
            </a:avLst>
          </a:prstGeom>
          <a:gradFill rotWithShape="1">
            <a:gsLst>
              <a:gs pos="0">
                <a:srgbClr val="595959">
                  <a:alpha val="0"/>
                </a:srgbClr>
              </a:gs>
              <a:gs pos="100000">
                <a:srgbClr val="C0C0C0"/>
              </a:gs>
            </a:gsLst>
            <a:lin ang="0" scaled="1"/>
          </a:gradFill>
          <a:ln w="9525" algn="ctr">
            <a:noFill/>
            <a:miter lim="800000"/>
            <a:headEnd/>
            <a:tailEnd/>
          </a:ln>
        </p:spPr>
        <p:txBody>
          <a:bodyPr rot="10800000" vert="eaVert" wrap="none" anchor="ctr"/>
          <a:lstStyle/>
          <a:p>
            <a:pPr algn="ctr" eaLnBrk="0" hangingPunct="0"/>
            <a:endParaRPr lang="zh-CN" altLang="zh-CN">
              <a:latin typeface="Arial" charset="0"/>
              <a:cs typeface="Arial" charset="0"/>
            </a:endParaRPr>
          </a:p>
        </p:txBody>
      </p:sp>
      <p:sp>
        <p:nvSpPr>
          <p:cNvPr id="39942" name="AutoShape 5"/>
          <p:cNvSpPr>
            <a:spLocks noChangeArrowheads="1"/>
          </p:cNvSpPr>
          <p:nvPr/>
        </p:nvSpPr>
        <p:spPr bwMode="gray">
          <a:xfrm rot="10800000">
            <a:off x="3770313" y="4848225"/>
            <a:ext cx="1597025" cy="595313"/>
          </a:xfrm>
          <a:prstGeom prst="rightArrow">
            <a:avLst>
              <a:gd name="adj1" fmla="val 49380"/>
              <a:gd name="adj2" fmla="val 66272"/>
            </a:avLst>
          </a:prstGeom>
          <a:gradFill rotWithShape="1">
            <a:gsLst>
              <a:gs pos="0">
                <a:srgbClr val="595959">
                  <a:alpha val="0"/>
                </a:srgbClr>
              </a:gs>
              <a:gs pos="100000">
                <a:srgbClr val="C0C0C0"/>
              </a:gs>
            </a:gsLst>
            <a:lin ang="0" scaled="1"/>
          </a:gradFill>
          <a:ln w="9525" algn="ctr">
            <a:noFill/>
            <a:miter lim="800000"/>
            <a:headEnd/>
            <a:tailEnd/>
          </a:ln>
        </p:spPr>
        <p:txBody>
          <a:bodyPr rot="10800000" wrap="none" anchor="ctr"/>
          <a:lstStyle/>
          <a:p>
            <a:pPr algn="ctr" eaLnBrk="0" hangingPunct="0"/>
            <a:endParaRPr lang="zh-CN" altLang="zh-CN">
              <a:latin typeface="Arial" charset="0"/>
              <a:cs typeface="Arial" charset="0"/>
            </a:endParaRPr>
          </a:p>
        </p:txBody>
      </p:sp>
      <p:sp>
        <p:nvSpPr>
          <p:cNvPr id="39943" name="Rectangle 6"/>
          <p:cNvSpPr>
            <a:spLocks noChangeArrowheads="1"/>
          </p:cNvSpPr>
          <p:nvPr/>
        </p:nvSpPr>
        <p:spPr bwMode="auto">
          <a:xfrm>
            <a:off x="304800" y="4038600"/>
            <a:ext cx="2895600" cy="523875"/>
          </a:xfrm>
          <a:prstGeom prst="rect">
            <a:avLst/>
          </a:prstGeom>
          <a:noFill/>
          <a:ln w="9525" algn="ctr">
            <a:noFill/>
            <a:miter lim="800000"/>
            <a:headEnd/>
            <a:tailEnd/>
          </a:ln>
        </p:spPr>
        <p:txBody>
          <a:bodyPr>
            <a:spAutoFit/>
          </a:bodyPr>
          <a:lstStyle/>
          <a:p>
            <a:pPr algn="ctr">
              <a:buClr>
                <a:schemeClr val="folHlink"/>
              </a:buClr>
              <a:buFont typeface="Wingdings" pitchFamily="2" charset="2"/>
              <a:buNone/>
            </a:pPr>
            <a:r>
              <a:rPr lang="zh-CN" altLang="en-US" sz="1400" b="1" dirty="0">
                <a:latin typeface="Arial" charset="0"/>
                <a:cs typeface="Arial" charset="0"/>
              </a:rPr>
              <a:t>从</a:t>
            </a:r>
            <a:r>
              <a:rPr lang="en-US" altLang="zh-CN" sz="1400" b="1" dirty="0">
                <a:latin typeface="Arial" charset="0"/>
                <a:cs typeface="Arial" charset="0"/>
              </a:rPr>
              <a:t>.</a:t>
            </a:r>
            <a:r>
              <a:rPr lang="en-US" altLang="zh-CN" sz="1400" b="1" dirty="0" err="1">
                <a:latin typeface="Arial" charset="0"/>
                <a:cs typeface="Arial" charset="0"/>
              </a:rPr>
              <a:t>obj</a:t>
            </a:r>
            <a:r>
              <a:rPr lang="zh-CN" altLang="en-US" sz="1400" b="1" dirty="0">
                <a:latin typeface="Arial" charset="0"/>
                <a:cs typeface="Arial" charset="0"/>
              </a:rPr>
              <a:t>链接成</a:t>
            </a:r>
            <a:r>
              <a:rPr lang="en-US" altLang="zh-CN" sz="1400" b="1" dirty="0">
                <a:latin typeface="Arial" charset="0"/>
                <a:cs typeface="Arial" charset="0"/>
              </a:rPr>
              <a:t>.exe</a:t>
            </a:r>
            <a:r>
              <a:rPr lang="zh-CN" altLang="en-US" sz="1400" b="1" dirty="0">
                <a:latin typeface="Arial" charset="0"/>
                <a:cs typeface="Arial" charset="0"/>
              </a:rPr>
              <a:t>，如果调试出现问题，就返回源码编辑</a:t>
            </a:r>
            <a:endParaRPr lang="en-US" altLang="zh-CN" sz="1400" b="1" dirty="0">
              <a:latin typeface="Arial" charset="0"/>
              <a:cs typeface="Arial" charset="0"/>
            </a:endParaRPr>
          </a:p>
        </p:txBody>
      </p:sp>
      <p:grpSp>
        <p:nvGrpSpPr>
          <p:cNvPr id="39944" name="Group 7"/>
          <p:cNvGrpSpPr>
            <a:grpSpLocks/>
          </p:cNvGrpSpPr>
          <p:nvPr/>
        </p:nvGrpSpPr>
        <p:grpSpPr bwMode="auto">
          <a:xfrm>
            <a:off x="3848100" y="2211388"/>
            <a:ext cx="1289050" cy="1317625"/>
            <a:chOff x="1851" y="624"/>
            <a:chExt cx="812" cy="830"/>
          </a:xfrm>
        </p:grpSpPr>
        <p:sp>
          <p:nvSpPr>
            <p:cNvPr id="39957" name="Oval 8"/>
            <p:cNvSpPr>
              <a:spLocks noChangeArrowheads="1"/>
            </p:cNvSpPr>
            <p:nvPr/>
          </p:nvSpPr>
          <p:spPr bwMode="gray">
            <a:xfrm>
              <a:off x="1851" y="652"/>
              <a:ext cx="812" cy="802"/>
            </a:xfrm>
            <a:prstGeom prst="ellipse">
              <a:avLst/>
            </a:prstGeom>
            <a:solidFill>
              <a:schemeClr val="accent1"/>
            </a:solidFill>
            <a:ln w="63500" algn="ctr">
              <a:solidFill>
                <a:srgbClr val="DDDDDD">
                  <a:alpha val="70195"/>
                </a:srgbClr>
              </a:solidFill>
              <a:round/>
              <a:headEnd/>
              <a:tailEnd/>
            </a:ln>
          </p:spPr>
          <p:txBody>
            <a:bodyPr wrap="none" anchor="ctr"/>
            <a:lstStyle/>
            <a:p>
              <a:pPr algn="ctr" eaLnBrk="0" hangingPunct="0"/>
              <a:endParaRPr lang="zh-CN" altLang="zh-CN">
                <a:latin typeface="Arial" charset="0"/>
                <a:cs typeface="Arial" charset="0"/>
              </a:endParaRPr>
            </a:p>
          </p:txBody>
        </p:sp>
        <p:pic>
          <p:nvPicPr>
            <p:cNvPr id="39958" name="Picture 9" descr="cir_lighteffect0"/>
            <p:cNvPicPr>
              <a:picLocks noChangeAspect="1" noChangeArrowheads="1"/>
            </p:cNvPicPr>
            <p:nvPr/>
          </p:nvPicPr>
          <p:blipFill>
            <a:blip r:embed="rId2">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39945" name="Rectangle 10"/>
          <p:cNvSpPr>
            <a:spLocks noChangeArrowheads="1"/>
          </p:cNvSpPr>
          <p:nvPr/>
        </p:nvSpPr>
        <p:spPr bwMode="gray">
          <a:xfrm>
            <a:off x="3884613" y="2724150"/>
            <a:ext cx="1346200" cy="369888"/>
          </a:xfrm>
          <a:prstGeom prst="rect">
            <a:avLst/>
          </a:prstGeom>
          <a:noFill/>
          <a:ln w="9525" algn="ctr">
            <a:noFill/>
            <a:miter lim="800000"/>
            <a:headEnd/>
            <a:tailEnd/>
          </a:ln>
        </p:spPr>
        <p:txBody>
          <a:bodyPr wrap="none">
            <a:spAutoFit/>
          </a:bodyPr>
          <a:lstStyle/>
          <a:p>
            <a:pPr algn="ctr"/>
            <a:r>
              <a:rPr lang="zh-CN" altLang="en-US" b="1" dirty="0">
                <a:solidFill>
                  <a:srgbClr val="F8F8F8"/>
                </a:solidFill>
                <a:latin typeface="Arial" charset="0"/>
                <a:cs typeface="Arial" charset="0"/>
              </a:rPr>
              <a:t>编辑源代码</a:t>
            </a:r>
            <a:endParaRPr lang="en-US" altLang="zh-CN" b="1" dirty="0">
              <a:solidFill>
                <a:srgbClr val="F8F8F8"/>
              </a:solidFill>
              <a:latin typeface="Arial" charset="0"/>
              <a:cs typeface="Arial" charset="0"/>
            </a:endParaRPr>
          </a:p>
        </p:txBody>
      </p:sp>
      <p:grpSp>
        <p:nvGrpSpPr>
          <p:cNvPr id="39946" name="Group 11"/>
          <p:cNvGrpSpPr>
            <a:grpSpLocks/>
          </p:cNvGrpSpPr>
          <p:nvPr/>
        </p:nvGrpSpPr>
        <p:grpSpPr bwMode="auto">
          <a:xfrm>
            <a:off x="5300663" y="4473575"/>
            <a:ext cx="1289050" cy="1317625"/>
            <a:chOff x="1851" y="624"/>
            <a:chExt cx="812" cy="830"/>
          </a:xfrm>
        </p:grpSpPr>
        <p:sp>
          <p:nvSpPr>
            <p:cNvPr id="39955" name="Oval 12"/>
            <p:cNvSpPr>
              <a:spLocks noChangeArrowheads="1"/>
            </p:cNvSpPr>
            <p:nvPr/>
          </p:nvSpPr>
          <p:spPr bwMode="gray">
            <a:xfrm>
              <a:off x="1851" y="652"/>
              <a:ext cx="812" cy="802"/>
            </a:xfrm>
            <a:prstGeom prst="ellipse">
              <a:avLst/>
            </a:prstGeom>
            <a:solidFill>
              <a:schemeClr val="accent2"/>
            </a:solidFill>
            <a:ln w="63500" algn="ctr">
              <a:solidFill>
                <a:srgbClr val="DDDDDD">
                  <a:alpha val="70195"/>
                </a:srgbClr>
              </a:solidFill>
              <a:round/>
              <a:headEnd/>
              <a:tailEnd/>
            </a:ln>
          </p:spPr>
          <p:txBody>
            <a:bodyPr wrap="none" anchor="ctr"/>
            <a:lstStyle/>
            <a:p>
              <a:pPr algn="ctr" eaLnBrk="0" hangingPunct="0"/>
              <a:endParaRPr lang="zh-CN" altLang="zh-CN">
                <a:latin typeface="Arial" charset="0"/>
                <a:cs typeface="Arial" charset="0"/>
              </a:endParaRPr>
            </a:p>
          </p:txBody>
        </p:sp>
        <p:pic>
          <p:nvPicPr>
            <p:cNvPr id="39956" name="Picture 13" descr="cir_lighteffect0"/>
            <p:cNvPicPr>
              <a:picLocks noChangeAspect="1" noChangeArrowheads="1"/>
            </p:cNvPicPr>
            <p:nvPr/>
          </p:nvPicPr>
          <p:blipFill>
            <a:blip r:embed="rId2">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39947" name="Rectangle 14"/>
          <p:cNvSpPr>
            <a:spLocks noChangeArrowheads="1"/>
          </p:cNvSpPr>
          <p:nvPr/>
        </p:nvSpPr>
        <p:spPr bwMode="gray">
          <a:xfrm>
            <a:off x="5337175" y="4986338"/>
            <a:ext cx="1346200" cy="369887"/>
          </a:xfrm>
          <a:prstGeom prst="rect">
            <a:avLst/>
          </a:prstGeom>
          <a:noFill/>
          <a:ln w="9525" algn="ctr">
            <a:noFill/>
            <a:miter lim="800000"/>
            <a:headEnd/>
            <a:tailEnd/>
          </a:ln>
        </p:spPr>
        <p:txBody>
          <a:bodyPr wrap="none">
            <a:spAutoFit/>
          </a:bodyPr>
          <a:lstStyle/>
          <a:p>
            <a:pPr algn="ctr"/>
            <a:r>
              <a:rPr lang="zh-CN" altLang="en-US" b="1" dirty="0">
                <a:solidFill>
                  <a:srgbClr val="F8F8F8"/>
                </a:solidFill>
                <a:latin typeface="Arial" charset="0"/>
                <a:cs typeface="Arial" charset="0"/>
              </a:rPr>
              <a:t>编译源文件</a:t>
            </a:r>
            <a:endParaRPr lang="en-US" altLang="zh-CN" b="1" dirty="0">
              <a:solidFill>
                <a:srgbClr val="F8F8F8"/>
              </a:solidFill>
              <a:latin typeface="Arial" charset="0"/>
              <a:cs typeface="Arial" charset="0"/>
            </a:endParaRPr>
          </a:p>
        </p:txBody>
      </p:sp>
      <p:grpSp>
        <p:nvGrpSpPr>
          <p:cNvPr id="39948" name="Group 15"/>
          <p:cNvGrpSpPr>
            <a:grpSpLocks/>
          </p:cNvGrpSpPr>
          <p:nvPr/>
        </p:nvGrpSpPr>
        <p:grpSpPr bwMode="auto">
          <a:xfrm>
            <a:off x="2468880" y="4501429"/>
            <a:ext cx="1289050" cy="1317625"/>
            <a:chOff x="1851" y="624"/>
            <a:chExt cx="812" cy="830"/>
          </a:xfrm>
        </p:grpSpPr>
        <p:sp>
          <p:nvSpPr>
            <p:cNvPr id="39953" name="Oval 16"/>
            <p:cNvSpPr>
              <a:spLocks noChangeArrowheads="1"/>
            </p:cNvSpPr>
            <p:nvPr/>
          </p:nvSpPr>
          <p:spPr bwMode="gray">
            <a:xfrm>
              <a:off x="1851" y="652"/>
              <a:ext cx="812" cy="802"/>
            </a:xfrm>
            <a:prstGeom prst="ellipse">
              <a:avLst/>
            </a:prstGeom>
            <a:solidFill>
              <a:schemeClr val="hlink"/>
            </a:solidFill>
            <a:ln w="63500" algn="ctr">
              <a:solidFill>
                <a:srgbClr val="DDDDDD">
                  <a:alpha val="70195"/>
                </a:srgbClr>
              </a:solidFill>
              <a:round/>
              <a:headEnd/>
              <a:tailEnd/>
            </a:ln>
          </p:spPr>
          <p:txBody>
            <a:bodyPr wrap="none" anchor="ctr"/>
            <a:lstStyle/>
            <a:p>
              <a:pPr algn="ctr" eaLnBrk="0" hangingPunct="0"/>
              <a:endParaRPr lang="zh-CN" altLang="zh-CN">
                <a:latin typeface="Arial" charset="0"/>
                <a:cs typeface="Arial" charset="0"/>
              </a:endParaRPr>
            </a:p>
          </p:txBody>
        </p:sp>
        <p:pic>
          <p:nvPicPr>
            <p:cNvPr id="39954" name="Picture 17" descr="cir_lighteffect0"/>
            <p:cNvPicPr>
              <a:picLocks noChangeAspect="1" noChangeArrowheads="1"/>
            </p:cNvPicPr>
            <p:nvPr/>
          </p:nvPicPr>
          <p:blipFill>
            <a:blip r:embed="rId2">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39949" name="Rectangle 18"/>
          <p:cNvSpPr>
            <a:spLocks noChangeArrowheads="1"/>
          </p:cNvSpPr>
          <p:nvPr/>
        </p:nvSpPr>
        <p:spPr bwMode="gray">
          <a:xfrm>
            <a:off x="2474913" y="4986338"/>
            <a:ext cx="1346200" cy="646112"/>
          </a:xfrm>
          <a:prstGeom prst="rect">
            <a:avLst/>
          </a:prstGeom>
          <a:noFill/>
          <a:ln w="9525" algn="ctr">
            <a:noFill/>
            <a:miter lim="800000"/>
            <a:headEnd/>
            <a:tailEnd/>
          </a:ln>
        </p:spPr>
        <p:txBody>
          <a:bodyPr wrap="none">
            <a:spAutoFit/>
          </a:bodyPr>
          <a:lstStyle/>
          <a:p>
            <a:pPr algn="ctr"/>
            <a:r>
              <a:rPr lang="zh-CN" altLang="en-US" b="1" dirty="0">
                <a:solidFill>
                  <a:srgbClr val="F8F8F8"/>
                </a:solidFill>
                <a:latin typeface="Arial" charset="0"/>
                <a:cs typeface="Arial" charset="0"/>
              </a:rPr>
              <a:t>链接生成应</a:t>
            </a:r>
            <a:endParaRPr lang="en-US" altLang="zh-CN" b="1" dirty="0">
              <a:solidFill>
                <a:srgbClr val="F8F8F8"/>
              </a:solidFill>
              <a:latin typeface="Arial" charset="0"/>
              <a:cs typeface="Arial" charset="0"/>
            </a:endParaRPr>
          </a:p>
          <a:p>
            <a:pPr algn="ctr"/>
            <a:r>
              <a:rPr lang="zh-CN" altLang="en-US" b="1" dirty="0">
                <a:solidFill>
                  <a:srgbClr val="F8F8F8"/>
                </a:solidFill>
                <a:latin typeface="Arial" charset="0"/>
                <a:cs typeface="Arial" charset="0"/>
              </a:rPr>
              <a:t>用程序</a:t>
            </a:r>
            <a:endParaRPr lang="en-US" altLang="zh-CN" b="1" dirty="0">
              <a:solidFill>
                <a:srgbClr val="F8F8F8"/>
              </a:solidFill>
              <a:latin typeface="Arial" charset="0"/>
              <a:cs typeface="Arial" charset="0"/>
            </a:endParaRPr>
          </a:p>
        </p:txBody>
      </p:sp>
      <p:sp>
        <p:nvSpPr>
          <p:cNvPr id="39950" name="Rectangle 19"/>
          <p:cNvSpPr>
            <a:spLocks noChangeArrowheads="1"/>
          </p:cNvSpPr>
          <p:nvPr/>
        </p:nvSpPr>
        <p:spPr bwMode="auto">
          <a:xfrm>
            <a:off x="5257800" y="2362200"/>
            <a:ext cx="2687638" cy="523875"/>
          </a:xfrm>
          <a:prstGeom prst="rect">
            <a:avLst/>
          </a:prstGeom>
          <a:noFill/>
          <a:ln w="9525" algn="ctr">
            <a:noFill/>
            <a:miter lim="800000"/>
            <a:headEnd/>
            <a:tailEnd/>
          </a:ln>
        </p:spPr>
        <p:txBody>
          <a:bodyPr>
            <a:spAutoFit/>
          </a:bodyPr>
          <a:lstStyle/>
          <a:p>
            <a:pPr>
              <a:buClr>
                <a:schemeClr val="folHlink"/>
              </a:buClr>
              <a:buFont typeface="Wingdings" pitchFamily="2" charset="2"/>
              <a:buNone/>
            </a:pPr>
            <a:r>
              <a:rPr lang="zh-CN" altLang="en-US" sz="1400" b="1" dirty="0">
                <a:latin typeface="Arial" charset="0"/>
                <a:cs typeface="Arial" charset="0"/>
              </a:rPr>
              <a:t>代码在</a:t>
            </a:r>
            <a:r>
              <a:rPr lang="en-US" altLang="zh-CN" sz="1400" b="1" dirty="0">
                <a:latin typeface="Arial" charset="0"/>
                <a:cs typeface="Arial" charset="0"/>
              </a:rPr>
              <a:t>.c</a:t>
            </a:r>
            <a:r>
              <a:rPr lang="zh-CN" altLang="en-US" sz="1400" b="1" dirty="0">
                <a:latin typeface="Arial" charset="0"/>
                <a:cs typeface="Arial" charset="0"/>
              </a:rPr>
              <a:t>与</a:t>
            </a:r>
            <a:r>
              <a:rPr lang="en-US" altLang="zh-CN" sz="1400" b="1" dirty="0">
                <a:latin typeface="Arial" charset="0"/>
                <a:cs typeface="Arial" charset="0"/>
              </a:rPr>
              <a:t>.h</a:t>
            </a:r>
            <a:r>
              <a:rPr lang="zh-CN" altLang="en-US" sz="1400" b="1" dirty="0">
                <a:latin typeface="Arial" charset="0"/>
                <a:cs typeface="Arial" charset="0"/>
              </a:rPr>
              <a:t>头文件中写好了以后，从</a:t>
            </a:r>
            <a:r>
              <a:rPr lang="en-US" altLang="zh-CN" sz="1400" b="1" dirty="0">
                <a:latin typeface="Arial" charset="0"/>
                <a:cs typeface="Arial" charset="0"/>
              </a:rPr>
              <a:t>.</a:t>
            </a:r>
            <a:r>
              <a:rPr lang="en-US" altLang="zh-CN" sz="1400" b="1" dirty="0" err="1">
                <a:latin typeface="Arial" charset="0"/>
                <a:cs typeface="Arial" charset="0"/>
              </a:rPr>
              <a:t>c,.h</a:t>
            </a:r>
            <a:r>
              <a:rPr lang="zh-CN" altLang="en-US" sz="1400" b="1" dirty="0">
                <a:latin typeface="Arial" charset="0"/>
                <a:cs typeface="Arial" charset="0"/>
              </a:rPr>
              <a:t>文件编译成</a:t>
            </a:r>
            <a:r>
              <a:rPr lang="en-US" altLang="zh-CN" sz="1400" b="1" dirty="0">
                <a:latin typeface="Arial" charset="0"/>
                <a:cs typeface="Arial" charset="0"/>
              </a:rPr>
              <a:t>.</a:t>
            </a:r>
            <a:r>
              <a:rPr lang="en-US" altLang="zh-CN" sz="1400" b="1" dirty="0" err="1">
                <a:latin typeface="Arial" charset="0"/>
                <a:cs typeface="Arial" charset="0"/>
              </a:rPr>
              <a:t>obj</a:t>
            </a:r>
            <a:endParaRPr lang="en-US" altLang="zh-CN" sz="1400" b="1" dirty="0">
              <a:latin typeface="Arial" charset="0"/>
              <a:cs typeface="Arial" charset="0"/>
            </a:endParaRPr>
          </a:p>
        </p:txBody>
      </p:sp>
      <p:sp>
        <p:nvSpPr>
          <p:cNvPr id="39951" name="Rectangle 20"/>
          <p:cNvSpPr>
            <a:spLocks noChangeArrowheads="1"/>
          </p:cNvSpPr>
          <p:nvPr/>
        </p:nvSpPr>
        <p:spPr bwMode="auto">
          <a:xfrm>
            <a:off x="5867400" y="4114800"/>
            <a:ext cx="2895600" cy="738188"/>
          </a:xfrm>
          <a:prstGeom prst="rect">
            <a:avLst/>
          </a:prstGeom>
          <a:noFill/>
          <a:ln w="9525" algn="ctr">
            <a:noFill/>
            <a:miter lim="800000"/>
            <a:headEnd/>
            <a:tailEnd/>
          </a:ln>
        </p:spPr>
        <p:txBody>
          <a:bodyPr>
            <a:spAutoFit/>
          </a:bodyPr>
          <a:lstStyle/>
          <a:p>
            <a:pPr algn="ctr">
              <a:buClr>
                <a:schemeClr val="folHlink"/>
              </a:buClr>
              <a:buFont typeface="Wingdings" pitchFamily="2" charset="2"/>
              <a:buNone/>
            </a:pPr>
            <a:r>
              <a:rPr lang="zh-CN" altLang="en-US" sz="1400" b="1" dirty="0">
                <a:latin typeface="Arial" charset="0"/>
                <a:cs typeface="Arial" charset="0"/>
              </a:rPr>
              <a:t>代码被编译为二进制文件</a:t>
            </a:r>
            <a:r>
              <a:rPr lang="en-US" altLang="zh-CN" sz="1400" b="1" dirty="0">
                <a:latin typeface="Arial" charset="0"/>
                <a:cs typeface="Arial" charset="0"/>
              </a:rPr>
              <a:t>.</a:t>
            </a:r>
            <a:r>
              <a:rPr lang="en-US" altLang="zh-CN" sz="1400" b="1" dirty="0" err="1">
                <a:latin typeface="Arial" charset="0"/>
                <a:cs typeface="Arial" charset="0"/>
              </a:rPr>
              <a:t>obj</a:t>
            </a:r>
            <a:r>
              <a:rPr lang="zh-CN" altLang="en-US" sz="1400" b="1" dirty="0">
                <a:latin typeface="Arial" charset="0"/>
                <a:cs typeface="Arial" charset="0"/>
              </a:rPr>
              <a:t>以后，打包一些调用的库，链接成</a:t>
            </a:r>
            <a:r>
              <a:rPr lang="en-US" altLang="zh-CN" sz="1400" b="1" dirty="0">
                <a:latin typeface="Arial" charset="0"/>
                <a:cs typeface="Arial" charset="0"/>
              </a:rPr>
              <a:t>.exe</a:t>
            </a:r>
            <a:r>
              <a:rPr lang="zh-CN" altLang="en-US" sz="1400" b="1" dirty="0">
                <a:latin typeface="Arial" charset="0"/>
                <a:cs typeface="Arial" charset="0"/>
              </a:rPr>
              <a:t>可执行文件</a:t>
            </a:r>
            <a:endParaRPr lang="en-US" altLang="zh-CN" sz="1400" b="1" dirty="0">
              <a:latin typeface="Arial" charset="0"/>
              <a:cs typeface="Arial" charset="0"/>
            </a:endParaRPr>
          </a:p>
        </p:txBody>
      </p:sp>
      <p:sp>
        <p:nvSpPr>
          <p:cNvPr id="39952" name="Rectangle 21"/>
          <p:cNvSpPr>
            <a:spLocks noChangeArrowheads="1"/>
          </p:cNvSpPr>
          <p:nvPr/>
        </p:nvSpPr>
        <p:spPr bwMode="auto">
          <a:xfrm>
            <a:off x="1752600" y="1200150"/>
            <a:ext cx="6324600" cy="342900"/>
          </a:xfrm>
          <a:prstGeom prst="rect">
            <a:avLst/>
          </a:prstGeom>
          <a:noFill/>
          <a:ln w="9525" algn="ctr">
            <a:noFill/>
            <a:miter lim="800000"/>
            <a:headEnd/>
            <a:tailEnd/>
          </a:ln>
        </p:spPr>
        <p:txBody>
          <a:bodyPr>
            <a:spAutoFit/>
          </a:bodyPr>
          <a:lstStyle/>
          <a:p>
            <a:pPr eaLnBrk="0" hangingPunct="0">
              <a:lnSpc>
                <a:spcPct val="110000"/>
              </a:lnSpc>
            </a:pPr>
            <a:r>
              <a:rPr lang="en-US" altLang="zh-CN" sz="1600">
                <a:latin typeface="Arial" charset="0"/>
                <a:cs typeface="Arial" charset="0"/>
              </a:rPr>
              <a:t>C</a:t>
            </a:r>
            <a:r>
              <a:rPr lang="zh-CN" altLang="en-US" sz="1600">
                <a:latin typeface="Arial" charset="0"/>
                <a:cs typeface="Arial" charset="0"/>
              </a:rPr>
              <a:t>语言的编程步骤需要三个步骤</a:t>
            </a:r>
            <a:endParaRPr lang="en-US" altLang="zh-CN" sz="1600">
              <a:latin typeface="Arial" charset="0"/>
              <a:cs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页脚占位符 3"/>
          <p:cNvSpPr>
            <a:spLocks noGrp="1"/>
          </p:cNvSpPr>
          <p:nvPr>
            <p:ph type="ftr" sz="quarter" idx="12"/>
          </p:nvPr>
        </p:nvSpPr>
        <p:spPr/>
        <p:txBody>
          <a:bodyPr/>
          <a:lstStyle/>
          <a:p>
            <a:r>
              <a:rPr lang="en-US" altLang="zh-CN"/>
              <a:t>www.themegallery.com</a:t>
            </a:r>
          </a:p>
        </p:txBody>
      </p:sp>
      <p:grpSp>
        <p:nvGrpSpPr>
          <p:cNvPr id="118786" name="Group 3"/>
          <p:cNvGrpSpPr>
            <a:grpSpLocks/>
          </p:cNvGrpSpPr>
          <p:nvPr/>
        </p:nvGrpSpPr>
        <p:grpSpPr bwMode="auto">
          <a:xfrm>
            <a:off x="2187575" y="2817813"/>
            <a:ext cx="4905375" cy="2425700"/>
            <a:chOff x="995" y="1472"/>
            <a:chExt cx="3785" cy="1872"/>
          </a:xfrm>
        </p:grpSpPr>
        <p:sp>
          <p:nvSpPr>
            <p:cNvPr id="118787" name="AutoShape 4"/>
            <p:cNvSpPr>
              <a:spLocks noChangeArrowheads="1"/>
            </p:cNvSpPr>
            <p:nvPr/>
          </p:nvSpPr>
          <p:spPr bwMode="gray">
            <a:xfrm>
              <a:off x="995" y="158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gradFill>
            <a:ln w="9525" algn="ctr">
              <a:noFill/>
              <a:round/>
              <a:headEnd/>
              <a:tailEnd/>
            </a:ln>
          </p:spPr>
          <p:txBody>
            <a:bodyPr wrap="none" anchor="ctr"/>
            <a:lstStyle/>
            <a:p>
              <a:pPr eaLnBrk="1" hangingPunct="1"/>
              <a:endParaRPr lang="zh-CN" altLang="zh-CN">
                <a:latin typeface="Calibri" pitchFamily="34" charset="0"/>
                <a:cs typeface="Arial" pitchFamily="34" charset="0"/>
              </a:endParaRPr>
            </a:p>
          </p:txBody>
        </p:sp>
        <p:sp>
          <p:nvSpPr>
            <p:cNvPr id="1167365" name="AutoShape 5"/>
            <p:cNvSpPr>
              <a:spLocks noChangeArrowheads="1"/>
            </p:cNvSpPr>
            <p:nvPr/>
          </p:nvSpPr>
          <p:spPr bwMode="gray">
            <a:xfrm>
              <a:off x="995" y="1478"/>
              <a:ext cx="3785" cy="1756"/>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accent2">
                    <a:gamma/>
                    <a:tint val="34902"/>
                    <a:invGamma/>
                  </a:schemeClr>
                </a:gs>
                <a:gs pos="100000">
                  <a:schemeClr val="accent2"/>
                </a:gs>
              </a:gsLst>
              <a:path path="rect">
                <a:fillToRect l="50000" t="50000" r="50000" b="50000"/>
              </a:path>
            </a:gradFill>
            <a:ln w="9525" algn="ctr">
              <a:noFill/>
              <a:round/>
              <a:headEnd/>
              <a:tailEnd/>
            </a:ln>
          </p:spPr>
          <p:txBody>
            <a:bodyPr wrap="none" anchor="ctr"/>
            <a:lstStyle/>
            <a:p>
              <a:pPr eaLnBrk="1" hangingPunct="1"/>
              <a:endParaRPr lang="zh-CN" altLang="zh-CN">
                <a:latin typeface="Calibri" pitchFamily="34" charset="0"/>
                <a:cs typeface="Arial" pitchFamily="34" charset="0"/>
              </a:endParaRPr>
            </a:p>
          </p:txBody>
        </p:sp>
        <p:sp>
          <p:nvSpPr>
            <p:cNvPr id="118789" name="Line 6"/>
            <p:cNvSpPr>
              <a:spLocks noChangeShapeType="1"/>
            </p:cNvSpPr>
            <p:nvPr/>
          </p:nvSpPr>
          <p:spPr bwMode="gray">
            <a:xfrm flipV="1">
              <a:off x="2872" y="1472"/>
              <a:ext cx="0" cy="359"/>
            </a:xfrm>
            <a:prstGeom prst="line">
              <a:avLst/>
            </a:prstGeom>
            <a:noFill/>
            <a:ln w="9525">
              <a:solidFill>
                <a:schemeClr val="bg1"/>
              </a:solidFill>
              <a:round/>
              <a:headEnd/>
              <a:tailEnd/>
            </a:ln>
          </p:spPr>
          <p:txBody>
            <a:bodyPr wrap="none" anchor="ctr"/>
            <a:lstStyle/>
            <a:p>
              <a:endParaRPr lang="zh-CN" altLang="en-US"/>
            </a:p>
          </p:txBody>
        </p:sp>
        <p:sp>
          <p:nvSpPr>
            <p:cNvPr id="118790" name="Line 7"/>
            <p:cNvSpPr>
              <a:spLocks noChangeShapeType="1"/>
            </p:cNvSpPr>
            <p:nvPr/>
          </p:nvSpPr>
          <p:spPr bwMode="gray">
            <a:xfrm>
              <a:off x="1793" y="1974"/>
              <a:ext cx="0" cy="115"/>
            </a:xfrm>
            <a:prstGeom prst="line">
              <a:avLst/>
            </a:prstGeom>
            <a:noFill/>
            <a:ln w="9525">
              <a:solidFill>
                <a:schemeClr val="bg1"/>
              </a:solidFill>
              <a:round/>
              <a:headEnd/>
              <a:tailEnd/>
            </a:ln>
          </p:spPr>
          <p:txBody>
            <a:bodyPr wrap="none" anchor="ctr"/>
            <a:lstStyle/>
            <a:p>
              <a:endParaRPr lang="zh-CN" altLang="en-US"/>
            </a:p>
          </p:txBody>
        </p:sp>
        <p:sp>
          <p:nvSpPr>
            <p:cNvPr id="118791" name="Line 8"/>
            <p:cNvSpPr>
              <a:spLocks noChangeShapeType="1"/>
            </p:cNvSpPr>
            <p:nvPr/>
          </p:nvSpPr>
          <p:spPr bwMode="gray">
            <a:xfrm>
              <a:off x="3951" y="1959"/>
              <a:ext cx="0" cy="123"/>
            </a:xfrm>
            <a:prstGeom prst="line">
              <a:avLst/>
            </a:prstGeom>
            <a:noFill/>
            <a:ln w="9525">
              <a:solidFill>
                <a:schemeClr val="bg1"/>
              </a:solidFill>
              <a:round/>
              <a:headEnd/>
              <a:tailEnd/>
            </a:ln>
          </p:spPr>
          <p:txBody>
            <a:bodyPr wrap="none" anchor="ctr"/>
            <a:lstStyle/>
            <a:p>
              <a:endParaRPr lang="zh-CN" altLang="en-US"/>
            </a:p>
          </p:txBody>
        </p:sp>
        <p:sp>
          <p:nvSpPr>
            <p:cNvPr id="118792" name="Line 9"/>
            <p:cNvSpPr>
              <a:spLocks noChangeShapeType="1"/>
            </p:cNvSpPr>
            <p:nvPr/>
          </p:nvSpPr>
          <p:spPr bwMode="gray">
            <a:xfrm flipV="1">
              <a:off x="3951" y="1794"/>
              <a:ext cx="384" cy="165"/>
            </a:xfrm>
            <a:prstGeom prst="line">
              <a:avLst/>
            </a:prstGeom>
            <a:noFill/>
            <a:ln w="9525">
              <a:solidFill>
                <a:schemeClr val="bg1"/>
              </a:solidFill>
              <a:round/>
              <a:headEnd/>
              <a:tailEnd/>
            </a:ln>
          </p:spPr>
          <p:txBody>
            <a:bodyPr wrap="none" anchor="ctr"/>
            <a:lstStyle/>
            <a:p>
              <a:endParaRPr lang="zh-CN" altLang="en-US"/>
            </a:p>
          </p:txBody>
        </p:sp>
        <p:sp>
          <p:nvSpPr>
            <p:cNvPr id="118793" name="Line 10"/>
            <p:cNvSpPr>
              <a:spLocks noChangeShapeType="1"/>
            </p:cNvSpPr>
            <p:nvPr/>
          </p:nvSpPr>
          <p:spPr bwMode="gray">
            <a:xfrm flipH="1" flipV="1">
              <a:off x="1413" y="1801"/>
              <a:ext cx="378" cy="171"/>
            </a:xfrm>
            <a:prstGeom prst="line">
              <a:avLst/>
            </a:prstGeom>
            <a:noFill/>
            <a:ln w="9525">
              <a:solidFill>
                <a:schemeClr val="bg1"/>
              </a:solidFill>
              <a:round/>
              <a:headEnd/>
              <a:tailEnd/>
            </a:ln>
          </p:spPr>
          <p:txBody>
            <a:bodyPr wrap="none" anchor="ctr"/>
            <a:lstStyle/>
            <a:p>
              <a:endParaRPr lang="zh-CN" altLang="en-US"/>
            </a:p>
          </p:txBody>
        </p:sp>
        <p:sp>
          <p:nvSpPr>
            <p:cNvPr id="118794" name="Line 11"/>
            <p:cNvSpPr>
              <a:spLocks noChangeShapeType="1"/>
            </p:cNvSpPr>
            <p:nvPr/>
          </p:nvSpPr>
          <p:spPr bwMode="gray">
            <a:xfrm flipH="1">
              <a:off x="1856" y="2884"/>
              <a:ext cx="291" cy="209"/>
            </a:xfrm>
            <a:prstGeom prst="line">
              <a:avLst/>
            </a:prstGeom>
            <a:noFill/>
            <a:ln w="9525">
              <a:solidFill>
                <a:schemeClr val="bg1"/>
              </a:solidFill>
              <a:round/>
              <a:headEnd/>
              <a:tailEnd/>
            </a:ln>
          </p:spPr>
          <p:txBody>
            <a:bodyPr wrap="none" anchor="ctr"/>
            <a:lstStyle/>
            <a:p>
              <a:endParaRPr lang="zh-CN" altLang="en-US"/>
            </a:p>
          </p:txBody>
        </p:sp>
        <p:sp>
          <p:nvSpPr>
            <p:cNvPr id="118795" name="Line 12"/>
            <p:cNvSpPr>
              <a:spLocks noChangeShapeType="1"/>
            </p:cNvSpPr>
            <p:nvPr/>
          </p:nvSpPr>
          <p:spPr bwMode="gray">
            <a:xfrm>
              <a:off x="3752" y="2843"/>
              <a:ext cx="365" cy="181"/>
            </a:xfrm>
            <a:prstGeom prst="line">
              <a:avLst/>
            </a:prstGeom>
            <a:noFill/>
            <a:ln w="9525">
              <a:solidFill>
                <a:schemeClr val="bg1"/>
              </a:solidFill>
              <a:round/>
              <a:headEnd/>
              <a:tailEnd/>
            </a:ln>
          </p:spPr>
          <p:txBody>
            <a:bodyPr wrap="none" anchor="ctr"/>
            <a:lstStyle/>
            <a:p>
              <a:endParaRPr lang="zh-CN" altLang="en-US"/>
            </a:p>
          </p:txBody>
        </p:sp>
        <p:sp>
          <p:nvSpPr>
            <p:cNvPr id="118796" name="Line 13"/>
            <p:cNvSpPr>
              <a:spLocks noChangeShapeType="1"/>
            </p:cNvSpPr>
            <p:nvPr/>
          </p:nvSpPr>
          <p:spPr bwMode="gray">
            <a:xfrm flipH="1">
              <a:off x="1850" y="3090"/>
              <a:ext cx="7" cy="110"/>
            </a:xfrm>
            <a:prstGeom prst="line">
              <a:avLst/>
            </a:prstGeom>
            <a:noFill/>
            <a:ln w="9525">
              <a:solidFill>
                <a:schemeClr val="bg1"/>
              </a:solidFill>
              <a:round/>
              <a:headEnd/>
              <a:tailEnd/>
            </a:ln>
          </p:spPr>
          <p:txBody>
            <a:bodyPr wrap="none" anchor="ctr"/>
            <a:lstStyle/>
            <a:p>
              <a:endParaRPr lang="zh-CN" altLang="en-US"/>
            </a:p>
          </p:txBody>
        </p:sp>
        <p:sp>
          <p:nvSpPr>
            <p:cNvPr id="118797" name="Line 14"/>
            <p:cNvSpPr>
              <a:spLocks noChangeShapeType="1"/>
            </p:cNvSpPr>
            <p:nvPr/>
          </p:nvSpPr>
          <p:spPr bwMode="gray">
            <a:xfrm flipH="1">
              <a:off x="4112" y="3022"/>
              <a:ext cx="7" cy="110"/>
            </a:xfrm>
            <a:prstGeom prst="line">
              <a:avLst/>
            </a:prstGeom>
            <a:noFill/>
            <a:ln w="9525">
              <a:solidFill>
                <a:schemeClr val="bg1"/>
              </a:solidFill>
              <a:round/>
              <a:headEnd/>
              <a:tailEnd/>
            </a:ln>
          </p:spPr>
          <p:txBody>
            <a:bodyPr wrap="none" anchor="ctr"/>
            <a:lstStyle/>
            <a:p>
              <a:endParaRPr lang="zh-CN" altLang="en-US"/>
            </a:p>
          </p:txBody>
        </p:sp>
      </p:grpSp>
      <p:sp>
        <p:nvSpPr>
          <p:cNvPr id="118798" name="Line 15"/>
          <p:cNvSpPr>
            <a:spLocks noChangeShapeType="1"/>
          </p:cNvSpPr>
          <p:nvPr/>
        </p:nvSpPr>
        <p:spPr bwMode="black">
          <a:xfrm>
            <a:off x="3746500" y="2644775"/>
            <a:ext cx="0" cy="436563"/>
          </a:xfrm>
          <a:prstGeom prst="line">
            <a:avLst/>
          </a:prstGeom>
          <a:noFill/>
          <a:ln w="9525">
            <a:solidFill>
              <a:schemeClr val="tx1"/>
            </a:solidFill>
            <a:round/>
            <a:headEnd/>
            <a:tailEnd type="oval" w="med" len="med"/>
          </a:ln>
        </p:spPr>
        <p:txBody>
          <a:bodyPr wrap="none" anchor="ctr"/>
          <a:lstStyle/>
          <a:p>
            <a:endParaRPr lang="zh-CN" altLang="en-US"/>
          </a:p>
        </p:txBody>
      </p:sp>
      <p:sp>
        <p:nvSpPr>
          <p:cNvPr id="118799" name="Line 16"/>
          <p:cNvSpPr>
            <a:spLocks noChangeShapeType="1"/>
          </p:cNvSpPr>
          <p:nvPr/>
        </p:nvSpPr>
        <p:spPr bwMode="black">
          <a:xfrm>
            <a:off x="5565775" y="2600325"/>
            <a:ext cx="0" cy="481013"/>
          </a:xfrm>
          <a:prstGeom prst="line">
            <a:avLst/>
          </a:prstGeom>
          <a:noFill/>
          <a:ln w="9525">
            <a:solidFill>
              <a:schemeClr val="tx1"/>
            </a:solidFill>
            <a:round/>
            <a:headEnd/>
            <a:tailEnd type="oval" w="med" len="med"/>
          </a:ln>
        </p:spPr>
        <p:txBody>
          <a:bodyPr wrap="none" anchor="ctr"/>
          <a:lstStyle/>
          <a:p>
            <a:endParaRPr lang="zh-CN" altLang="en-US"/>
          </a:p>
        </p:txBody>
      </p:sp>
      <p:sp>
        <p:nvSpPr>
          <p:cNvPr id="118800" name="Line 17"/>
          <p:cNvSpPr>
            <a:spLocks noChangeShapeType="1"/>
          </p:cNvSpPr>
          <p:nvPr/>
        </p:nvSpPr>
        <p:spPr bwMode="black">
          <a:xfrm flipV="1">
            <a:off x="4725988" y="4943475"/>
            <a:ext cx="0" cy="534988"/>
          </a:xfrm>
          <a:prstGeom prst="line">
            <a:avLst/>
          </a:prstGeom>
          <a:noFill/>
          <a:ln w="9525">
            <a:solidFill>
              <a:schemeClr val="tx1"/>
            </a:solidFill>
            <a:round/>
            <a:headEnd/>
            <a:tailEnd type="oval" w="med" len="med"/>
          </a:ln>
        </p:spPr>
        <p:txBody>
          <a:bodyPr wrap="none" anchor="ctr"/>
          <a:lstStyle/>
          <a:p>
            <a:endParaRPr lang="zh-CN" altLang="en-US"/>
          </a:p>
        </p:txBody>
      </p:sp>
      <p:sp>
        <p:nvSpPr>
          <p:cNvPr id="118801" name="Line 18"/>
          <p:cNvSpPr>
            <a:spLocks noChangeShapeType="1"/>
          </p:cNvSpPr>
          <p:nvPr/>
        </p:nvSpPr>
        <p:spPr bwMode="gray">
          <a:xfrm flipH="1" flipV="1">
            <a:off x="6697663" y="4167188"/>
            <a:ext cx="576262" cy="0"/>
          </a:xfrm>
          <a:prstGeom prst="line">
            <a:avLst/>
          </a:prstGeom>
          <a:noFill/>
          <a:ln w="9525">
            <a:solidFill>
              <a:schemeClr val="tx1"/>
            </a:solidFill>
            <a:round/>
            <a:headEnd/>
            <a:tailEnd type="oval" w="med" len="med"/>
          </a:ln>
        </p:spPr>
        <p:txBody>
          <a:bodyPr wrap="none" anchor="ctr"/>
          <a:lstStyle/>
          <a:p>
            <a:endParaRPr lang="zh-CN" altLang="en-US"/>
          </a:p>
        </p:txBody>
      </p:sp>
      <p:sp>
        <p:nvSpPr>
          <p:cNvPr id="118802" name="Line 19"/>
          <p:cNvSpPr>
            <a:spLocks noChangeShapeType="1"/>
          </p:cNvSpPr>
          <p:nvPr/>
        </p:nvSpPr>
        <p:spPr bwMode="gray">
          <a:xfrm flipV="1">
            <a:off x="1960563" y="3906838"/>
            <a:ext cx="576262" cy="0"/>
          </a:xfrm>
          <a:prstGeom prst="line">
            <a:avLst/>
          </a:prstGeom>
          <a:noFill/>
          <a:ln w="9525">
            <a:solidFill>
              <a:schemeClr val="tx1"/>
            </a:solidFill>
            <a:round/>
            <a:headEnd/>
            <a:tailEnd type="oval" w="med" len="med"/>
          </a:ln>
        </p:spPr>
        <p:txBody>
          <a:bodyPr wrap="none" anchor="ctr"/>
          <a:lstStyle/>
          <a:p>
            <a:endParaRPr lang="zh-CN" altLang="en-US"/>
          </a:p>
        </p:txBody>
      </p:sp>
      <p:sp>
        <p:nvSpPr>
          <p:cNvPr id="118803" name="Text Box 20"/>
          <p:cNvSpPr txBox="1">
            <a:spLocks noChangeArrowheads="1"/>
          </p:cNvSpPr>
          <p:nvPr/>
        </p:nvSpPr>
        <p:spPr bwMode="black">
          <a:xfrm>
            <a:off x="2897188" y="2209800"/>
            <a:ext cx="1676400" cy="584775"/>
          </a:xfrm>
          <a:prstGeom prst="rect">
            <a:avLst/>
          </a:prstGeom>
          <a:noFill/>
          <a:ln w="9525">
            <a:noFill/>
            <a:miter lim="800000"/>
            <a:headEnd/>
            <a:tailEnd/>
          </a:ln>
        </p:spPr>
        <p:txBody>
          <a:bodyPr>
            <a:spAutoFit/>
          </a:bodyPr>
          <a:lstStyle/>
          <a:p>
            <a:pPr algn="ctr" eaLnBrk="1" hangingPunct="1">
              <a:spcBef>
                <a:spcPct val="50000"/>
              </a:spcBef>
            </a:pPr>
            <a:r>
              <a:rPr lang="en-US" altLang="zh-CN" sz="1600" b="1" dirty="0" smtClean="0">
                <a:latin typeface="Arial" pitchFamily="34" charset="0"/>
                <a:ea typeface="宋体" pitchFamily="2" charset="-122"/>
                <a:cs typeface="Arial" pitchFamily="34" charset="0"/>
              </a:rPr>
              <a:t>Visual Studio-Windows</a:t>
            </a:r>
            <a:endParaRPr lang="en-US" altLang="zh-CN" sz="1600" b="1" dirty="0">
              <a:latin typeface="Arial" pitchFamily="34" charset="0"/>
              <a:ea typeface="宋体" pitchFamily="2" charset="-122"/>
              <a:cs typeface="Arial" pitchFamily="34" charset="0"/>
            </a:endParaRPr>
          </a:p>
        </p:txBody>
      </p:sp>
      <p:sp>
        <p:nvSpPr>
          <p:cNvPr id="118804" name="Text Box 21"/>
          <p:cNvSpPr txBox="1">
            <a:spLocks noChangeArrowheads="1"/>
          </p:cNvSpPr>
          <p:nvPr/>
        </p:nvSpPr>
        <p:spPr bwMode="black">
          <a:xfrm>
            <a:off x="5508104" y="1149888"/>
            <a:ext cx="2269876" cy="1446550"/>
          </a:xfrm>
          <a:prstGeom prst="rect">
            <a:avLst/>
          </a:prstGeom>
          <a:noFill/>
          <a:ln w="9525">
            <a:noFill/>
            <a:miter lim="800000"/>
            <a:headEnd/>
            <a:tailEnd/>
          </a:ln>
        </p:spPr>
        <p:txBody>
          <a:bodyPr wrap="square">
            <a:spAutoFit/>
          </a:bodyPr>
          <a:lstStyle/>
          <a:p>
            <a:pPr algn="ctr">
              <a:spcBef>
                <a:spcPct val="50000"/>
              </a:spcBef>
            </a:pPr>
            <a:r>
              <a:rPr lang="en-US" altLang="zh-CN" sz="1600" b="1" dirty="0">
                <a:latin typeface="Arial" pitchFamily="34" charset="0"/>
                <a:cs typeface="Arial" pitchFamily="34" charset="0"/>
              </a:rPr>
              <a:t>Code </a:t>
            </a:r>
            <a:r>
              <a:rPr lang="en-US" altLang="zh-CN" sz="1600" b="1" dirty="0" smtClean="0">
                <a:latin typeface="Arial" pitchFamily="34" charset="0"/>
                <a:cs typeface="Arial" pitchFamily="34" charset="0"/>
              </a:rPr>
              <a:t>Blocks</a:t>
            </a:r>
          </a:p>
          <a:p>
            <a:pPr algn="ctr">
              <a:spcBef>
                <a:spcPct val="50000"/>
              </a:spcBef>
            </a:pPr>
            <a:r>
              <a:rPr lang="en-US" altLang="zh-CN" sz="1600" b="1" dirty="0" smtClean="0">
                <a:latin typeface="Arial" pitchFamily="34" charset="0"/>
                <a:cs typeface="Arial" pitchFamily="34" charset="0"/>
              </a:rPr>
              <a:t>Eclipse </a:t>
            </a:r>
            <a:r>
              <a:rPr lang="en-US" altLang="zh-CN" sz="1600" b="1" dirty="0">
                <a:latin typeface="Arial" pitchFamily="34" charset="0"/>
                <a:cs typeface="Arial" pitchFamily="34" charset="0"/>
              </a:rPr>
              <a:t>C/C</a:t>
            </a:r>
            <a:r>
              <a:rPr lang="en-US" altLang="zh-CN" sz="1600" b="1" dirty="0" smtClean="0">
                <a:latin typeface="Arial" pitchFamily="34" charset="0"/>
                <a:cs typeface="Arial" pitchFamily="34" charset="0"/>
              </a:rPr>
              <a:t>++</a:t>
            </a:r>
          </a:p>
          <a:p>
            <a:pPr algn="ctr">
              <a:spcBef>
                <a:spcPct val="50000"/>
              </a:spcBef>
            </a:pPr>
            <a:r>
              <a:rPr lang="en-US" altLang="zh-CN" sz="1600" b="1" dirty="0" smtClean="0">
                <a:latin typeface="Arial" pitchFamily="34" charset="0"/>
                <a:ea typeface="宋体" pitchFamily="2" charset="-122"/>
                <a:cs typeface="Arial" pitchFamily="34" charset="0"/>
              </a:rPr>
              <a:t>QT</a:t>
            </a:r>
          </a:p>
          <a:p>
            <a:pPr algn="ctr">
              <a:spcBef>
                <a:spcPct val="50000"/>
              </a:spcBef>
            </a:pPr>
            <a:r>
              <a:rPr lang="zh-CN" altLang="en-US" sz="1600" b="1" dirty="0" smtClean="0">
                <a:latin typeface="Arial" pitchFamily="34" charset="0"/>
                <a:ea typeface="宋体" pitchFamily="2" charset="-122"/>
                <a:cs typeface="Arial" pitchFamily="34" charset="0"/>
              </a:rPr>
              <a:t>跨平台</a:t>
            </a:r>
            <a:endParaRPr lang="en-US" altLang="zh-CN" sz="1600" b="1" dirty="0">
              <a:latin typeface="Arial" pitchFamily="34" charset="0"/>
              <a:ea typeface="宋体" pitchFamily="2" charset="-122"/>
              <a:cs typeface="Arial" pitchFamily="34" charset="0"/>
            </a:endParaRPr>
          </a:p>
        </p:txBody>
      </p:sp>
      <p:sp>
        <p:nvSpPr>
          <p:cNvPr id="118805" name="Text Box 22"/>
          <p:cNvSpPr txBox="1">
            <a:spLocks noChangeArrowheads="1"/>
          </p:cNvSpPr>
          <p:nvPr/>
        </p:nvSpPr>
        <p:spPr bwMode="black">
          <a:xfrm>
            <a:off x="7275513" y="3743325"/>
            <a:ext cx="1609725" cy="707886"/>
          </a:xfrm>
          <a:prstGeom prst="rect">
            <a:avLst/>
          </a:prstGeom>
          <a:noFill/>
          <a:ln w="9525">
            <a:noFill/>
            <a:miter lim="800000"/>
            <a:headEnd/>
            <a:tailEnd/>
          </a:ln>
        </p:spPr>
        <p:txBody>
          <a:bodyPr>
            <a:spAutoFit/>
          </a:bodyPr>
          <a:lstStyle/>
          <a:p>
            <a:pPr eaLnBrk="1" hangingPunct="1">
              <a:spcBef>
                <a:spcPct val="50000"/>
              </a:spcBef>
            </a:pPr>
            <a:r>
              <a:rPr lang="en-US" altLang="zh-CN" sz="1600" b="1" dirty="0" smtClean="0">
                <a:latin typeface="Arial" pitchFamily="34" charset="0"/>
                <a:ea typeface="宋体" pitchFamily="2" charset="-122"/>
                <a:cs typeface="Arial" pitchFamily="34" charset="0"/>
              </a:rPr>
              <a:t>   VI   VIM</a:t>
            </a:r>
          </a:p>
          <a:p>
            <a:pPr eaLnBrk="1" hangingPunct="1">
              <a:spcBef>
                <a:spcPct val="50000"/>
              </a:spcBef>
            </a:pPr>
            <a:r>
              <a:rPr lang="en-US" altLang="zh-CN" sz="1600" b="1" dirty="0">
                <a:latin typeface="Arial" pitchFamily="34" charset="0"/>
                <a:cs typeface="Arial" pitchFamily="34" charset="0"/>
              </a:rPr>
              <a:t>Linux</a:t>
            </a:r>
            <a:endParaRPr lang="en-US" altLang="zh-CN" sz="1600" b="1" dirty="0">
              <a:latin typeface="Arial" pitchFamily="34" charset="0"/>
              <a:ea typeface="宋体" pitchFamily="2" charset="-122"/>
              <a:cs typeface="Arial" pitchFamily="34" charset="0"/>
            </a:endParaRPr>
          </a:p>
        </p:txBody>
      </p:sp>
      <p:sp>
        <p:nvSpPr>
          <p:cNvPr id="118807" name="Text Box 24"/>
          <p:cNvSpPr txBox="1">
            <a:spLocks noChangeArrowheads="1"/>
          </p:cNvSpPr>
          <p:nvPr/>
        </p:nvSpPr>
        <p:spPr bwMode="black">
          <a:xfrm>
            <a:off x="272256" y="3738563"/>
            <a:ext cx="1570038" cy="336550"/>
          </a:xfrm>
          <a:prstGeom prst="rect">
            <a:avLst/>
          </a:prstGeom>
          <a:noFill/>
          <a:ln w="9525">
            <a:noFill/>
            <a:miter lim="800000"/>
            <a:headEnd/>
            <a:tailEnd/>
          </a:ln>
        </p:spPr>
        <p:txBody>
          <a:bodyPr>
            <a:spAutoFit/>
          </a:bodyPr>
          <a:lstStyle/>
          <a:p>
            <a:pPr algn="r" eaLnBrk="1" hangingPunct="1">
              <a:spcBef>
                <a:spcPct val="50000"/>
              </a:spcBef>
            </a:pPr>
            <a:r>
              <a:rPr lang="en-US" altLang="zh-CN" sz="1600" b="1" dirty="0" smtClean="0">
                <a:latin typeface="Arial" pitchFamily="34" charset="0"/>
                <a:cs typeface="Arial" pitchFamily="34" charset="0"/>
              </a:rPr>
              <a:t>MAC   </a:t>
            </a:r>
            <a:r>
              <a:rPr lang="en-US" altLang="zh-CN" sz="1600" b="1" dirty="0" err="1" smtClean="0">
                <a:latin typeface="Arial" pitchFamily="34" charset="0"/>
                <a:ea typeface="宋体" pitchFamily="2" charset="-122"/>
                <a:cs typeface="Arial" pitchFamily="34" charset="0"/>
              </a:rPr>
              <a:t>Xcode</a:t>
            </a:r>
            <a:endParaRPr lang="en-US" altLang="zh-CN" sz="1600" b="1" dirty="0">
              <a:latin typeface="Arial" pitchFamily="34" charset="0"/>
              <a:ea typeface="宋体" pitchFamily="2" charset="-122"/>
              <a:cs typeface="Arial" pitchFamily="34" charset="0"/>
            </a:endParaRPr>
          </a:p>
        </p:txBody>
      </p:sp>
      <p:sp>
        <p:nvSpPr>
          <p:cNvPr id="118808" name="Text Box 25"/>
          <p:cNvSpPr txBox="1">
            <a:spLocks noChangeArrowheads="1"/>
          </p:cNvSpPr>
          <p:nvPr/>
        </p:nvSpPr>
        <p:spPr bwMode="black">
          <a:xfrm>
            <a:off x="3581400" y="3397250"/>
            <a:ext cx="2185988" cy="830997"/>
          </a:xfrm>
          <a:prstGeom prst="rect">
            <a:avLst/>
          </a:prstGeom>
          <a:noFill/>
          <a:ln w="9525" algn="ctr">
            <a:noFill/>
            <a:miter lim="800000"/>
            <a:headEnd/>
            <a:tailEnd/>
          </a:ln>
        </p:spPr>
        <p:txBody>
          <a:bodyPr>
            <a:spAutoFit/>
          </a:bodyPr>
          <a:lstStyle/>
          <a:p>
            <a:pPr algn="ctr" eaLnBrk="1" hangingPunct="1">
              <a:spcBef>
                <a:spcPct val="50000"/>
              </a:spcBef>
            </a:pPr>
            <a:r>
              <a:rPr lang="zh-CN" altLang="en-US" sz="2400" b="1" dirty="0" smtClean="0">
                <a:latin typeface="Arial" pitchFamily="34" charset="0"/>
                <a:cs typeface="Arial" pitchFamily="34" charset="0"/>
              </a:rPr>
              <a:t>搭建软件开发环境</a:t>
            </a:r>
            <a:endParaRPr lang="en-US" altLang="zh-CN" sz="2400" b="1" dirty="0">
              <a:latin typeface="Arial" pitchFamily="34" charset="0"/>
              <a:ea typeface="宋体" pitchFamily="2" charset="-122"/>
              <a:cs typeface="Arial" pitchFamily="34" charset="0"/>
            </a:endParaRPr>
          </a:p>
        </p:txBody>
      </p:sp>
      <p:sp>
        <p:nvSpPr>
          <p:cNvPr id="118811" name="Rectangle 28"/>
          <p:cNvSpPr>
            <a:spLocks noChangeArrowheads="1"/>
          </p:cNvSpPr>
          <p:nvPr/>
        </p:nvSpPr>
        <p:spPr bwMode="black">
          <a:xfrm>
            <a:off x="1905000" y="1219200"/>
            <a:ext cx="5943600" cy="397032"/>
          </a:xfrm>
          <a:prstGeom prst="rect">
            <a:avLst/>
          </a:prstGeom>
          <a:noFill/>
          <a:ln w="9525" algn="ctr">
            <a:noFill/>
            <a:miter lim="800000"/>
            <a:headEnd/>
            <a:tailEnd/>
          </a:ln>
        </p:spPr>
        <p:txBody>
          <a:bodyPr>
            <a:spAutoFit/>
          </a:bodyPr>
          <a:lstStyle/>
          <a:p>
            <a:pPr>
              <a:lnSpc>
                <a:spcPct val="110000"/>
              </a:lnSpc>
            </a:pPr>
            <a:r>
              <a:rPr lang="en-US" altLang="zh-CN" dirty="0" smtClean="0">
                <a:latin typeface="Arial" pitchFamily="34" charset="0"/>
                <a:ea typeface="宋体" pitchFamily="2" charset="-122"/>
                <a:cs typeface="Arial" pitchFamily="34" charset="0"/>
              </a:rPr>
              <a:t>C</a:t>
            </a:r>
            <a:r>
              <a:rPr lang="zh-CN" altLang="en-US" dirty="0" smtClean="0">
                <a:latin typeface="Arial" pitchFamily="34" charset="0"/>
                <a:cs typeface="Arial" pitchFamily="34" charset="0"/>
              </a:rPr>
              <a:t>语言的应用的开发环境</a:t>
            </a:r>
            <a:endParaRPr lang="en-US" altLang="zh-CN" dirty="0">
              <a:latin typeface="Arial" pitchFamily="34" charset="0"/>
              <a:ea typeface="宋体" pitchFamily="2" charset="-122"/>
              <a:cs typeface="Arial" pitchFamily="34" charset="0"/>
            </a:endParaRPr>
          </a:p>
        </p:txBody>
      </p:sp>
      <p:sp>
        <p:nvSpPr>
          <p:cNvPr id="118812" name="Rectangle 28"/>
          <p:cNvSpPr>
            <a:spLocks noGrp="1" noChangeArrowheads="1"/>
          </p:cNvSpPr>
          <p:nvPr>
            <p:ph type="title" idx="4294967295"/>
          </p:nvPr>
        </p:nvSpPr>
        <p:spPr>
          <a:noFill/>
          <a:ln/>
        </p:spPr>
        <p:txBody>
          <a:bodyPr/>
          <a:lstStyle/>
          <a:p>
            <a:r>
              <a:rPr lang="en-US" altLang="zh-CN" dirty="0" smtClean="0">
                <a:ea typeface="宋体" pitchFamily="2" charset="-122"/>
              </a:rPr>
              <a:t>2.1</a:t>
            </a:r>
            <a:r>
              <a:rPr lang="zh-CN" altLang="en-US" dirty="0" smtClean="0">
                <a:ea typeface="宋体" pitchFamily="2" charset="-122"/>
              </a:rPr>
              <a:t>常用开发环境</a:t>
            </a:r>
            <a:r>
              <a:rPr lang="en-US" altLang="zh-CN" dirty="0" smtClean="0">
                <a:ea typeface="宋体" pitchFamily="2" charset="-122"/>
              </a:rPr>
              <a:t>IDE</a:t>
            </a:r>
            <a:r>
              <a:rPr lang="zh-CN" altLang="en-US" dirty="0" smtClean="0">
                <a:ea typeface="宋体" pitchFamily="2" charset="-122"/>
              </a:rPr>
              <a:t>简介</a:t>
            </a:r>
            <a:endParaRPr lang="en-US" altLang="zh-CN" dirty="0">
              <a:ea typeface="宋体" pitchFamily="2" charset="-122"/>
            </a:endParaRPr>
          </a:p>
        </p:txBody>
      </p:sp>
      <p:sp>
        <p:nvSpPr>
          <p:cNvPr id="3" name="文本框 2"/>
          <p:cNvSpPr txBox="1"/>
          <p:nvPr/>
        </p:nvSpPr>
        <p:spPr>
          <a:xfrm>
            <a:off x="4139952" y="5478463"/>
            <a:ext cx="1620706" cy="646331"/>
          </a:xfrm>
          <a:prstGeom prst="rect">
            <a:avLst/>
          </a:prstGeom>
          <a:noFill/>
        </p:spPr>
        <p:txBody>
          <a:bodyPr wrap="square" rtlCol="0">
            <a:spAutoFit/>
          </a:bodyPr>
          <a:lstStyle/>
          <a:p>
            <a:r>
              <a:rPr lang="zh-CN" altLang="en-US" dirty="0" smtClean="0"/>
              <a:t>手中无剑</a:t>
            </a:r>
            <a:endParaRPr lang="en-US" altLang="zh-CN" dirty="0" smtClean="0"/>
          </a:p>
          <a:p>
            <a:r>
              <a:rPr lang="zh-CN" altLang="en-US" dirty="0" smtClean="0"/>
              <a:t>心中有剑</a:t>
            </a:r>
            <a:endParaRPr lang="zh-CN" altLang="en-US" dirty="0"/>
          </a:p>
        </p:txBody>
      </p:sp>
    </p:spTree>
    <p:extLst>
      <p:ext uri="{BB962C8B-B14F-4D97-AF65-F5344CB8AC3E}">
        <p14:creationId xmlns:p14="http://schemas.microsoft.com/office/powerpoint/2010/main" val="741593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40963"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40964"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40965"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40966"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40967"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40968"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40969"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40988"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40970"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40984"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40971"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40980"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40972"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charset="0"/>
                <a:cs typeface="Arial" charset="0"/>
              </a:rPr>
              <a:t> .CPP</a:t>
            </a:r>
          </a:p>
        </p:txBody>
      </p:sp>
      <p:sp>
        <p:nvSpPr>
          <p:cNvPr id="40973"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charset="0"/>
                <a:cs typeface="Arial" charset="0"/>
              </a:rPr>
              <a:t> .C</a:t>
            </a:r>
            <a:r>
              <a:rPr lang="zh-CN" altLang="en-US" sz="1600" b="1">
                <a:solidFill>
                  <a:srgbClr val="FFFFFF"/>
                </a:solidFill>
                <a:latin typeface="Arial" charset="0"/>
                <a:cs typeface="Arial" charset="0"/>
              </a:rPr>
              <a:t>文件</a:t>
            </a:r>
            <a:endParaRPr lang="en-US" altLang="zh-CN" sz="1600" b="1">
              <a:solidFill>
                <a:srgbClr val="FFFFFF"/>
              </a:solidFill>
              <a:latin typeface="Arial" charset="0"/>
              <a:cs typeface="Arial" charset="0"/>
            </a:endParaRPr>
          </a:p>
        </p:txBody>
      </p:sp>
      <p:sp>
        <p:nvSpPr>
          <p:cNvPr id="40974"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charset="0"/>
                <a:cs typeface="Arial" charset="0"/>
              </a:rPr>
              <a:t>C</a:t>
            </a:r>
            <a:r>
              <a:rPr lang="zh-CN" altLang="en-US" sz="1600" b="1">
                <a:solidFill>
                  <a:srgbClr val="FFFFFF"/>
                </a:solidFill>
                <a:latin typeface="Arial" charset="0"/>
                <a:cs typeface="Arial" charset="0"/>
              </a:rPr>
              <a:t>语言与</a:t>
            </a:r>
            <a:r>
              <a:rPr lang="en-US" altLang="zh-CN" sz="1600" b="1">
                <a:solidFill>
                  <a:srgbClr val="FFFFFF"/>
                </a:solidFill>
                <a:latin typeface="Arial" charset="0"/>
                <a:cs typeface="Arial" charset="0"/>
              </a:rPr>
              <a:t>C++</a:t>
            </a:r>
            <a:r>
              <a:rPr lang="zh-CN" altLang="en-US" sz="1600" b="1">
                <a:solidFill>
                  <a:srgbClr val="FFFFFF"/>
                </a:solidFill>
                <a:latin typeface="Arial" charset="0"/>
                <a:cs typeface="Arial" charset="0"/>
              </a:rPr>
              <a:t>语言</a:t>
            </a:r>
            <a:endParaRPr lang="en-US" altLang="zh-CN" sz="1600" b="1">
              <a:solidFill>
                <a:srgbClr val="FFFFFF"/>
              </a:solidFill>
              <a:latin typeface="Arial" charset="0"/>
              <a:cs typeface="Arial" charset="0"/>
            </a:endParaRPr>
          </a:p>
        </p:txBody>
      </p:sp>
      <p:sp>
        <p:nvSpPr>
          <p:cNvPr id="40975" name="Rectangle 25"/>
          <p:cNvSpPr>
            <a:spLocks noChangeArrowheads="1"/>
          </p:cNvSpPr>
          <p:nvPr/>
        </p:nvSpPr>
        <p:spPr bwMode="white">
          <a:xfrm>
            <a:off x="1690688" y="1857375"/>
            <a:ext cx="5781675" cy="566738"/>
          </a:xfrm>
          <a:prstGeom prst="rect">
            <a:avLst/>
          </a:prstGeom>
          <a:noFill/>
          <a:ln w="9525">
            <a:noFill/>
            <a:miter lim="800000"/>
            <a:headEnd/>
            <a:tailEnd/>
          </a:ln>
        </p:spPr>
        <p:txBody>
          <a:bodyPr>
            <a:spAutoFit/>
          </a:bodyPr>
          <a:lstStyle/>
          <a:p>
            <a:pPr eaLnBrk="0" hangingPunct="0">
              <a:lnSpc>
                <a:spcPct val="110000"/>
              </a:lnSpc>
            </a:pPr>
            <a:r>
              <a:rPr lang="en-US" altLang="zh-CN" sz="1400" b="1">
                <a:solidFill>
                  <a:srgbClr val="000000"/>
                </a:solidFill>
                <a:latin typeface="Arial" charset="0"/>
                <a:cs typeface="Arial" charset="0"/>
              </a:rPr>
              <a:t>.CPP</a:t>
            </a:r>
            <a:r>
              <a:rPr lang="zh-CN" altLang="en-US" sz="1400" b="1">
                <a:solidFill>
                  <a:srgbClr val="000000"/>
                </a:solidFill>
                <a:latin typeface="Arial" charset="0"/>
                <a:cs typeface="Arial" charset="0"/>
              </a:rPr>
              <a:t>是</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的源文件，</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语言兼容</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语言，编写</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语言代码可以用</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的源文件</a:t>
            </a:r>
            <a:r>
              <a:rPr lang="en-US" altLang="zh-CN" sz="1400" b="1">
                <a:solidFill>
                  <a:srgbClr val="000000"/>
                </a:solidFill>
                <a:latin typeface="Arial" charset="0"/>
                <a:cs typeface="Arial" charset="0"/>
              </a:rPr>
              <a:t>.CPP</a:t>
            </a:r>
            <a:r>
              <a:rPr lang="zh-CN" altLang="en-US" sz="1400" b="1">
                <a:solidFill>
                  <a:srgbClr val="000000"/>
                </a:solidFill>
                <a:latin typeface="Arial" charset="0"/>
                <a:cs typeface="Arial" charset="0"/>
              </a:rPr>
              <a:t>。</a:t>
            </a:r>
            <a:endParaRPr lang="en-US" altLang="zh-CN" sz="1400" b="1">
              <a:solidFill>
                <a:srgbClr val="000000"/>
              </a:solidFill>
              <a:latin typeface="Arial" charset="0"/>
              <a:cs typeface="Arial" charset="0"/>
            </a:endParaRPr>
          </a:p>
        </p:txBody>
      </p:sp>
      <p:sp>
        <p:nvSpPr>
          <p:cNvPr id="40976" name="Rectangle 26"/>
          <p:cNvSpPr>
            <a:spLocks noChangeArrowheads="1"/>
          </p:cNvSpPr>
          <p:nvPr/>
        </p:nvSpPr>
        <p:spPr bwMode="white">
          <a:xfrm>
            <a:off x="1755775" y="4772025"/>
            <a:ext cx="5781675" cy="566738"/>
          </a:xfrm>
          <a:prstGeom prst="rect">
            <a:avLst/>
          </a:prstGeom>
          <a:noFill/>
          <a:ln w="9525">
            <a:noFill/>
            <a:miter lim="800000"/>
            <a:headEnd/>
            <a:tailEnd/>
          </a:ln>
        </p:spPr>
        <p:txBody>
          <a:bodyPr>
            <a:spAutoFit/>
          </a:bodyPr>
          <a:lstStyle/>
          <a:p>
            <a:pPr eaLnBrk="0" hangingPunct="0">
              <a:lnSpc>
                <a:spcPct val="110000"/>
              </a:lnSpc>
            </a:pP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语言兼容</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语言是面向过程，</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语言既能面向过程也可以面向对象。</a:t>
            </a:r>
            <a:endParaRPr lang="en-US" altLang="zh-CN" sz="1400" b="1">
              <a:solidFill>
                <a:srgbClr val="000000"/>
              </a:solidFill>
              <a:latin typeface="Arial" charset="0"/>
              <a:cs typeface="Arial" charset="0"/>
            </a:endParaRPr>
          </a:p>
        </p:txBody>
      </p:sp>
      <p:sp>
        <p:nvSpPr>
          <p:cNvPr id="40977" name="Rectangle 28"/>
          <p:cNvSpPr>
            <a:spLocks noChangeArrowheads="1"/>
          </p:cNvSpPr>
          <p:nvPr/>
        </p:nvSpPr>
        <p:spPr bwMode="white">
          <a:xfrm>
            <a:off x="1762125" y="3309938"/>
            <a:ext cx="5781675" cy="566737"/>
          </a:xfrm>
          <a:prstGeom prst="rect">
            <a:avLst/>
          </a:prstGeom>
          <a:noFill/>
          <a:ln w="9525">
            <a:noFill/>
            <a:miter lim="800000"/>
            <a:headEnd/>
            <a:tailEnd/>
          </a:ln>
        </p:spPr>
        <p:txBody>
          <a:bodyPr>
            <a:spAutoFit/>
          </a:bodyPr>
          <a:lstStyle/>
          <a:p>
            <a:pPr eaLnBrk="0" hangingPunct="0">
              <a:lnSpc>
                <a:spcPct val="110000"/>
              </a:lnSpc>
            </a:pP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是纯粹的</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语言文件，不可以有</a:t>
            </a:r>
            <a:r>
              <a:rPr lang="en-US" altLang="zh-CN" sz="1400" b="1">
                <a:solidFill>
                  <a:srgbClr val="000000"/>
                </a:solidFill>
                <a:latin typeface="Arial" charset="0"/>
                <a:cs typeface="Arial" charset="0"/>
              </a:rPr>
              <a:t>C++</a:t>
            </a:r>
            <a:r>
              <a:rPr lang="zh-CN" altLang="en-US" sz="1400" b="1">
                <a:solidFill>
                  <a:srgbClr val="000000"/>
                </a:solidFill>
                <a:latin typeface="Arial" charset="0"/>
                <a:cs typeface="Arial" charset="0"/>
              </a:rPr>
              <a:t>语言的代码，默认自带一些库文件。</a:t>
            </a:r>
            <a:endParaRPr lang="en-US" altLang="zh-CN" sz="1400" b="1">
              <a:solidFill>
                <a:srgbClr val="000000"/>
              </a:solidFill>
              <a:latin typeface="Arial" charset="0"/>
              <a:cs typeface="Arial"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smtClean="0">
                <a:ea typeface="宋体" pitchFamily="2" charset="-122"/>
              </a:rPr>
              <a:t>2.5.7  .C</a:t>
            </a:r>
            <a:r>
              <a:rPr lang="zh-CN" altLang="en-US" smtClean="0">
                <a:ea typeface="宋体" pitchFamily="2" charset="-122"/>
              </a:rPr>
              <a:t>与</a:t>
            </a:r>
            <a:r>
              <a:rPr lang="en-US" altLang="zh-CN" smtClean="0">
                <a:ea typeface="宋体" pitchFamily="2" charset="-122"/>
              </a:rPr>
              <a:t>.CPP</a:t>
            </a:r>
            <a:r>
              <a:rPr lang="zh-CN" altLang="en-US" smtClean="0">
                <a:ea typeface="宋体" pitchFamily="2" charset="-122"/>
              </a:rPr>
              <a:t>文件的差别</a:t>
            </a:r>
            <a:endParaRPr lang="en-US" altLang="zh-CN" smtClean="0">
              <a:ea typeface="宋体" pitchFamily="2"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133122" name="Rectangle 2"/>
          <p:cNvSpPr>
            <a:spLocks noGrp="1" noRot="1" noChangeArrowheads="1"/>
          </p:cNvSpPr>
          <p:nvPr>
            <p:ph type="title"/>
          </p:nvPr>
        </p:nvSpPr>
        <p:spPr/>
        <p:txBody>
          <a:bodyPr/>
          <a:lstStyle/>
          <a:p>
            <a:pPr eaLnBrk="1" hangingPunct="1">
              <a:defRPr/>
            </a:pPr>
            <a:r>
              <a:rPr lang="en-US" altLang="zh-CN" smtClean="0">
                <a:ea typeface="宋体" pitchFamily="2" charset="-122"/>
              </a:rPr>
              <a:t>2.6</a:t>
            </a:r>
            <a:r>
              <a:rPr lang="zh-CN" altLang="en-US" smtClean="0">
                <a:ea typeface="宋体" pitchFamily="2" charset="-122"/>
              </a:rPr>
              <a:t>初学者疑惑</a:t>
            </a:r>
            <a:endParaRPr lang="en-US" altLang="zh-CN">
              <a:ea typeface="宋体" pitchFamily="2" charset="-122"/>
            </a:endParaRPr>
          </a:p>
        </p:txBody>
      </p:sp>
      <p:sp>
        <p:nvSpPr>
          <p:cNvPr id="41988" name="AutoShape 3"/>
          <p:cNvSpPr>
            <a:spLocks noChangeArrowheads="1"/>
          </p:cNvSpPr>
          <p:nvPr/>
        </p:nvSpPr>
        <p:spPr bwMode="gray">
          <a:xfrm>
            <a:off x="2085975" y="1501775"/>
            <a:ext cx="4818063" cy="989013"/>
          </a:xfrm>
          <a:prstGeom prst="roundRect">
            <a:avLst>
              <a:gd name="adj" fmla="val 12727"/>
            </a:avLst>
          </a:prstGeom>
          <a:solidFill>
            <a:schemeClr val="accent1"/>
          </a:solidFill>
          <a:ln w="9525">
            <a:noFill/>
            <a:round/>
            <a:headEnd/>
            <a:tailEnd/>
          </a:ln>
        </p:spPr>
        <p:txBody>
          <a:bodyPr wrap="none" anchor="ctr"/>
          <a:lstStyle/>
          <a:p>
            <a:endParaRPr lang="zh-CN" altLang="zh-CN">
              <a:latin typeface="Calibri" pitchFamily="34" charset="0"/>
              <a:cs typeface="Arial" charset="0"/>
            </a:endParaRPr>
          </a:p>
        </p:txBody>
      </p:sp>
      <p:sp>
        <p:nvSpPr>
          <p:cNvPr id="41989" name="Text Box 4"/>
          <p:cNvSpPr txBox="1">
            <a:spLocks noChangeArrowheads="1"/>
          </p:cNvSpPr>
          <p:nvPr/>
        </p:nvSpPr>
        <p:spPr bwMode="white">
          <a:xfrm>
            <a:off x="2300288" y="1728788"/>
            <a:ext cx="4570412" cy="338554"/>
          </a:xfrm>
          <a:prstGeom prst="rect">
            <a:avLst/>
          </a:prstGeom>
          <a:noFill/>
          <a:ln w="9525" algn="ctr">
            <a:noFill/>
            <a:miter lim="800000"/>
            <a:headEnd/>
            <a:tailEnd/>
          </a:ln>
        </p:spPr>
        <p:txBody>
          <a:bodyPr>
            <a:spAutoFit/>
          </a:bodyPr>
          <a:lstStyle/>
          <a:p>
            <a:pPr algn="ctr" eaLnBrk="0" hangingPunct="0"/>
            <a:r>
              <a:rPr lang="zh-CN" altLang="en-US" sz="1600" b="1" dirty="0">
                <a:solidFill>
                  <a:srgbClr val="F8F8F8"/>
                </a:solidFill>
                <a:latin typeface="Calibri" pitchFamily="34" charset="0"/>
                <a:cs typeface="Arial" charset="0"/>
              </a:rPr>
              <a:t>集成开发环境，例如</a:t>
            </a:r>
            <a:r>
              <a:rPr lang="en-US" altLang="zh-CN" sz="1600" b="1" dirty="0" smtClean="0">
                <a:solidFill>
                  <a:srgbClr val="F8F8F8"/>
                </a:solidFill>
                <a:latin typeface="Calibri" pitchFamily="34" charset="0"/>
                <a:cs typeface="Arial" charset="0"/>
              </a:rPr>
              <a:t>VisualStudio2013</a:t>
            </a:r>
            <a:r>
              <a:rPr lang="zh-CN" altLang="en-US" sz="1600" b="1" dirty="0" smtClean="0">
                <a:solidFill>
                  <a:srgbClr val="F8F8F8"/>
                </a:solidFill>
                <a:latin typeface="Calibri" pitchFamily="34" charset="0"/>
                <a:cs typeface="Arial" charset="0"/>
              </a:rPr>
              <a:t>，</a:t>
            </a:r>
            <a:r>
              <a:rPr lang="en-US" altLang="zh-CN" sz="1600" b="1" dirty="0" smtClean="0">
                <a:solidFill>
                  <a:srgbClr val="F8F8F8"/>
                </a:solidFill>
                <a:latin typeface="Calibri" pitchFamily="34" charset="0"/>
                <a:cs typeface="Arial" charset="0"/>
              </a:rPr>
              <a:t>QT</a:t>
            </a:r>
            <a:r>
              <a:rPr lang="zh-CN" altLang="en-US" sz="1600" b="1" dirty="0" smtClean="0">
                <a:solidFill>
                  <a:srgbClr val="F8F8F8"/>
                </a:solidFill>
                <a:latin typeface="Calibri" pitchFamily="34" charset="0"/>
                <a:cs typeface="Arial" charset="0"/>
              </a:rPr>
              <a:t>就</a:t>
            </a:r>
            <a:r>
              <a:rPr lang="en-US" altLang="zh-CN" sz="1600" b="1" dirty="0" smtClean="0">
                <a:solidFill>
                  <a:srgbClr val="F8F8F8"/>
                </a:solidFill>
                <a:latin typeface="Calibri" pitchFamily="34" charset="0"/>
                <a:cs typeface="Arial" charset="0"/>
              </a:rPr>
              <a:t>IDE</a:t>
            </a:r>
            <a:r>
              <a:rPr lang="en-US" altLang="zh-CN" sz="1600" b="1" dirty="0">
                <a:solidFill>
                  <a:srgbClr val="F8F8F8"/>
                </a:solidFill>
                <a:latin typeface="Calibri" pitchFamily="34" charset="0"/>
                <a:cs typeface="Arial" charset="0"/>
              </a:rPr>
              <a:t>.</a:t>
            </a:r>
          </a:p>
        </p:txBody>
      </p:sp>
      <p:grpSp>
        <p:nvGrpSpPr>
          <p:cNvPr id="41990" name="Group 5"/>
          <p:cNvGrpSpPr>
            <a:grpSpLocks/>
          </p:cNvGrpSpPr>
          <p:nvPr/>
        </p:nvGrpSpPr>
        <p:grpSpPr bwMode="auto">
          <a:xfrm>
            <a:off x="1176338" y="1371600"/>
            <a:ext cx="1238250" cy="1236663"/>
            <a:chOff x="802" y="845"/>
            <a:chExt cx="827" cy="826"/>
          </a:xfrm>
        </p:grpSpPr>
        <p:sp>
          <p:nvSpPr>
            <p:cNvPr id="42013" name="Oval 6"/>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zh-CN">
                <a:latin typeface="Calibri" pitchFamily="34" charset="0"/>
                <a:cs typeface="Arial" charset="0"/>
              </a:endParaRPr>
            </a:p>
          </p:txBody>
        </p:sp>
        <p:sp>
          <p:nvSpPr>
            <p:cNvPr id="42014" name="Oval 7"/>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endParaRPr lang="zh-CN" altLang="zh-CN">
                <a:latin typeface="Calibri" pitchFamily="34" charset="0"/>
                <a:cs typeface="Arial" charset="0"/>
              </a:endParaRPr>
            </a:p>
          </p:txBody>
        </p:sp>
        <p:sp>
          <p:nvSpPr>
            <p:cNvPr id="42015" name="Oval 8"/>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41991" name="Text Box 9"/>
          <p:cNvSpPr txBox="1">
            <a:spLocks noChangeArrowheads="1"/>
          </p:cNvSpPr>
          <p:nvPr/>
        </p:nvSpPr>
        <p:spPr bwMode="gray">
          <a:xfrm>
            <a:off x="1247775" y="1719263"/>
            <a:ext cx="1082675" cy="369887"/>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IDE</a:t>
            </a:r>
          </a:p>
        </p:txBody>
      </p:sp>
      <p:sp>
        <p:nvSpPr>
          <p:cNvPr id="41992" name="AutoShape 10"/>
          <p:cNvSpPr>
            <a:spLocks noChangeArrowheads="1"/>
          </p:cNvSpPr>
          <p:nvPr/>
        </p:nvSpPr>
        <p:spPr bwMode="gray">
          <a:xfrm>
            <a:off x="2254250" y="2622550"/>
            <a:ext cx="4818063" cy="989013"/>
          </a:xfrm>
          <a:prstGeom prst="roundRect">
            <a:avLst>
              <a:gd name="adj" fmla="val 12727"/>
            </a:avLst>
          </a:prstGeom>
          <a:solidFill>
            <a:schemeClr val="accent2"/>
          </a:solidFill>
          <a:ln w="9525">
            <a:noFill/>
            <a:round/>
            <a:headEnd/>
            <a:tailEnd/>
          </a:ln>
        </p:spPr>
        <p:txBody>
          <a:bodyPr wrap="none" anchor="ctr"/>
          <a:lstStyle/>
          <a:p>
            <a:endParaRPr lang="zh-CN" altLang="zh-CN">
              <a:latin typeface="Calibri" pitchFamily="34" charset="0"/>
              <a:cs typeface="Arial" charset="0"/>
            </a:endParaRPr>
          </a:p>
        </p:txBody>
      </p:sp>
      <p:sp>
        <p:nvSpPr>
          <p:cNvPr id="41993" name="Text Box 11"/>
          <p:cNvSpPr txBox="1">
            <a:spLocks noChangeArrowheads="1"/>
          </p:cNvSpPr>
          <p:nvPr/>
        </p:nvSpPr>
        <p:spPr bwMode="white">
          <a:xfrm>
            <a:off x="2259013" y="2838450"/>
            <a:ext cx="4570412" cy="584775"/>
          </a:xfrm>
          <a:prstGeom prst="rect">
            <a:avLst/>
          </a:prstGeom>
          <a:noFill/>
          <a:ln w="9525" algn="ctr">
            <a:noFill/>
            <a:miter lim="800000"/>
            <a:headEnd/>
            <a:tailEnd/>
          </a:ln>
        </p:spPr>
        <p:txBody>
          <a:bodyPr>
            <a:spAutoFit/>
          </a:bodyPr>
          <a:lstStyle/>
          <a:p>
            <a:pPr algn="ctr" eaLnBrk="0" hangingPunct="0"/>
            <a:r>
              <a:rPr lang="zh-CN" altLang="en-US" sz="1600" b="1" dirty="0">
                <a:solidFill>
                  <a:srgbClr val="F8F8F8"/>
                </a:solidFill>
                <a:latin typeface="Calibri" pitchFamily="34" charset="0"/>
                <a:cs typeface="Arial" charset="0"/>
              </a:rPr>
              <a:t>所有的代码字符必须在英文状态下输入，否则</a:t>
            </a:r>
            <a:r>
              <a:rPr lang="zh-CN" altLang="en-US" sz="1600" b="1" dirty="0" smtClean="0">
                <a:solidFill>
                  <a:srgbClr val="F8F8F8"/>
                </a:solidFill>
                <a:latin typeface="Calibri" pitchFamily="34" charset="0"/>
                <a:cs typeface="Arial" charset="0"/>
              </a:rPr>
              <a:t>会因为字符不同报错</a:t>
            </a:r>
            <a:r>
              <a:rPr lang="en-US" altLang="zh-CN" sz="1600" b="1" dirty="0" smtClean="0">
                <a:solidFill>
                  <a:srgbClr val="F8F8F8"/>
                </a:solidFill>
                <a:latin typeface="Calibri" pitchFamily="34" charset="0"/>
                <a:cs typeface="Arial" charset="0"/>
              </a:rPr>
              <a:t>.</a:t>
            </a:r>
            <a:endParaRPr lang="en-US" altLang="zh-CN" sz="1600" b="1" dirty="0">
              <a:solidFill>
                <a:srgbClr val="F8F8F8"/>
              </a:solidFill>
              <a:latin typeface="Calibri" pitchFamily="34" charset="0"/>
              <a:cs typeface="Arial" charset="0"/>
            </a:endParaRPr>
          </a:p>
        </p:txBody>
      </p:sp>
      <p:grpSp>
        <p:nvGrpSpPr>
          <p:cNvPr id="41994" name="Group 12"/>
          <p:cNvGrpSpPr>
            <a:grpSpLocks/>
          </p:cNvGrpSpPr>
          <p:nvPr/>
        </p:nvGrpSpPr>
        <p:grpSpPr bwMode="auto">
          <a:xfrm>
            <a:off x="6757988" y="2492375"/>
            <a:ext cx="1238250" cy="1236663"/>
            <a:chOff x="802" y="845"/>
            <a:chExt cx="827" cy="826"/>
          </a:xfrm>
        </p:grpSpPr>
        <p:sp>
          <p:nvSpPr>
            <p:cNvPr id="42010" name="Oval 13"/>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endParaRPr lang="zh-CN" altLang="zh-CN">
                <a:latin typeface="Calibri" pitchFamily="34" charset="0"/>
                <a:cs typeface="Arial" charset="0"/>
              </a:endParaRPr>
            </a:p>
          </p:txBody>
        </p:sp>
        <p:sp>
          <p:nvSpPr>
            <p:cNvPr id="42011" name="Oval 14"/>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endParaRPr lang="zh-CN" altLang="zh-CN">
                <a:latin typeface="Calibri" pitchFamily="34" charset="0"/>
                <a:cs typeface="Arial" charset="0"/>
              </a:endParaRPr>
            </a:p>
          </p:txBody>
        </p:sp>
        <p:sp>
          <p:nvSpPr>
            <p:cNvPr id="42012" name="Oval 15"/>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41995" name="Text Box 16"/>
          <p:cNvSpPr txBox="1">
            <a:spLocks noChangeArrowheads="1"/>
          </p:cNvSpPr>
          <p:nvPr/>
        </p:nvSpPr>
        <p:spPr bwMode="gray">
          <a:xfrm>
            <a:off x="6829425" y="2840038"/>
            <a:ext cx="1081088" cy="646112"/>
          </a:xfrm>
          <a:prstGeom prst="rect">
            <a:avLst/>
          </a:prstGeom>
          <a:noFill/>
          <a:ln w="9525" algn="ctr">
            <a:noFill/>
            <a:miter lim="800000"/>
            <a:headEnd/>
            <a:tailEnd/>
          </a:ln>
        </p:spPr>
        <p:txBody>
          <a:bodyPr>
            <a:spAutoFit/>
          </a:bodyPr>
          <a:lstStyle/>
          <a:p>
            <a:pPr algn="ctr">
              <a:spcBef>
                <a:spcPct val="50000"/>
              </a:spcBef>
            </a:pPr>
            <a:r>
              <a:rPr lang="zh-CN" altLang="en-US" b="1">
                <a:solidFill>
                  <a:schemeClr val="bg2"/>
                </a:solidFill>
                <a:latin typeface="Calibri" pitchFamily="34" charset="0"/>
                <a:cs typeface="Arial" charset="0"/>
              </a:rPr>
              <a:t>代码</a:t>
            </a:r>
            <a:r>
              <a:rPr lang="en-US" altLang="zh-CN" b="1">
                <a:solidFill>
                  <a:schemeClr val="bg2"/>
                </a:solidFill>
                <a:latin typeface="Calibri" pitchFamily="34" charset="0"/>
                <a:cs typeface="Arial" charset="0"/>
              </a:rPr>
              <a:t>-</a:t>
            </a:r>
            <a:r>
              <a:rPr lang="zh-CN" altLang="en-US" b="1">
                <a:solidFill>
                  <a:schemeClr val="bg2"/>
                </a:solidFill>
                <a:latin typeface="Calibri" pitchFamily="34" charset="0"/>
                <a:cs typeface="Arial" charset="0"/>
              </a:rPr>
              <a:t>字符</a:t>
            </a:r>
            <a:endParaRPr lang="en-US" altLang="zh-CN" b="1">
              <a:solidFill>
                <a:schemeClr val="bg2"/>
              </a:solidFill>
              <a:latin typeface="Calibri" pitchFamily="34" charset="0"/>
              <a:cs typeface="Arial" charset="0"/>
            </a:endParaRPr>
          </a:p>
        </p:txBody>
      </p:sp>
      <p:sp>
        <p:nvSpPr>
          <p:cNvPr id="41996" name="AutoShape 17"/>
          <p:cNvSpPr>
            <a:spLocks noChangeArrowheads="1"/>
          </p:cNvSpPr>
          <p:nvPr/>
        </p:nvSpPr>
        <p:spPr bwMode="gray">
          <a:xfrm>
            <a:off x="2085975" y="3741738"/>
            <a:ext cx="4818063" cy="989012"/>
          </a:xfrm>
          <a:prstGeom prst="roundRect">
            <a:avLst>
              <a:gd name="adj" fmla="val 12727"/>
            </a:avLst>
          </a:prstGeom>
          <a:solidFill>
            <a:schemeClr val="hlink"/>
          </a:solidFill>
          <a:ln w="9525">
            <a:noFill/>
            <a:round/>
            <a:headEnd/>
            <a:tailEnd/>
          </a:ln>
        </p:spPr>
        <p:txBody>
          <a:bodyPr wrap="none" anchor="ctr"/>
          <a:lstStyle/>
          <a:p>
            <a:endParaRPr lang="zh-CN" altLang="zh-CN">
              <a:latin typeface="Calibri" pitchFamily="34" charset="0"/>
              <a:cs typeface="Arial" charset="0"/>
            </a:endParaRPr>
          </a:p>
        </p:txBody>
      </p:sp>
      <p:sp>
        <p:nvSpPr>
          <p:cNvPr id="41997" name="Text Box 18"/>
          <p:cNvSpPr txBox="1">
            <a:spLocks noChangeArrowheads="1"/>
          </p:cNvSpPr>
          <p:nvPr/>
        </p:nvSpPr>
        <p:spPr bwMode="white">
          <a:xfrm>
            <a:off x="2300288" y="3967163"/>
            <a:ext cx="4570412" cy="584200"/>
          </a:xfrm>
          <a:prstGeom prst="rect">
            <a:avLst/>
          </a:prstGeom>
          <a:noFill/>
          <a:ln w="9525" algn="ctr">
            <a:noFill/>
            <a:miter lim="800000"/>
            <a:headEnd/>
            <a:tailEnd/>
          </a:ln>
        </p:spPr>
        <p:txBody>
          <a:bodyPr>
            <a:spAutoFit/>
          </a:bodyPr>
          <a:lstStyle/>
          <a:p>
            <a:pPr algn="ctr" eaLnBrk="0" hangingPunct="0"/>
            <a:r>
              <a:rPr lang="zh-CN" altLang="en-US" sz="1600" b="1" dirty="0">
                <a:solidFill>
                  <a:srgbClr val="F8F8F8"/>
                </a:solidFill>
                <a:latin typeface="Calibri" pitchFamily="34" charset="0"/>
                <a:cs typeface="Arial" charset="0"/>
              </a:rPr>
              <a:t>学习</a:t>
            </a:r>
            <a:r>
              <a:rPr lang="en-US" altLang="zh-CN" sz="1600" b="1" dirty="0">
                <a:solidFill>
                  <a:srgbClr val="F8F8F8"/>
                </a:solidFill>
                <a:latin typeface="Calibri" pitchFamily="34" charset="0"/>
                <a:cs typeface="Arial" charset="0"/>
              </a:rPr>
              <a:t>C++</a:t>
            </a:r>
            <a:r>
              <a:rPr lang="zh-CN" altLang="en-US" sz="1600" b="1" dirty="0">
                <a:solidFill>
                  <a:srgbClr val="F8F8F8"/>
                </a:solidFill>
                <a:latin typeface="Calibri" pitchFamily="34" charset="0"/>
                <a:cs typeface="Arial" charset="0"/>
              </a:rPr>
              <a:t>之前，必须先学</a:t>
            </a:r>
            <a:r>
              <a:rPr lang="en-US" altLang="zh-CN" sz="1600" b="1" dirty="0">
                <a:solidFill>
                  <a:srgbClr val="F8F8F8"/>
                </a:solidFill>
                <a:latin typeface="Calibri" pitchFamily="34" charset="0"/>
                <a:cs typeface="Arial" charset="0"/>
              </a:rPr>
              <a:t>C</a:t>
            </a:r>
            <a:r>
              <a:rPr lang="zh-CN" altLang="en-US" sz="1600" b="1" dirty="0">
                <a:solidFill>
                  <a:srgbClr val="F8F8F8"/>
                </a:solidFill>
                <a:latin typeface="Calibri" pitchFamily="34" charset="0"/>
                <a:cs typeface="Arial" charset="0"/>
              </a:rPr>
              <a:t>语言，不懂</a:t>
            </a:r>
            <a:r>
              <a:rPr lang="en-US" altLang="zh-CN" sz="1600" b="1" dirty="0">
                <a:solidFill>
                  <a:srgbClr val="F8F8F8"/>
                </a:solidFill>
                <a:latin typeface="Calibri" pitchFamily="34" charset="0"/>
                <a:cs typeface="Arial" charset="0"/>
              </a:rPr>
              <a:t>C</a:t>
            </a:r>
            <a:r>
              <a:rPr lang="zh-CN" altLang="en-US" sz="1600" b="1" dirty="0">
                <a:solidFill>
                  <a:srgbClr val="F8F8F8"/>
                </a:solidFill>
                <a:latin typeface="Calibri" pitchFamily="34" charset="0"/>
                <a:cs typeface="Arial" charset="0"/>
              </a:rPr>
              <a:t>语言的精髓，</a:t>
            </a:r>
            <a:r>
              <a:rPr lang="zh-CN" altLang="en-US" sz="1600" b="1" dirty="0" smtClean="0">
                <a:solidFill>
                  <a:srgbClr val="F8F8F8"/>
                </a:solidFill>
                <a:latin typeface="Calibri" pitchFamily="34" charset="0"/>
                <a:cs typeface="Arial" charset="0"/>
              </a:rPr>
              <a:t>难以学好</a:t>
            </a:r>
            <a:r>
              <a:rPr lang="en-US" altLang="zh-CN" sz="1600" b="1" dirty="0">
                <a:solidFill>
                  <a:srgbClr val="F8F8F8"/>
                </a:solidFill>
                <a:latin typeface="Calibri" pitchFamily="34" charset="0"/>
                <a:cs typeface="Arial" charset="0"/>
              </a:rPr>
              <a:t>C++.</a:t>
            </a:r>
          </a:p>
        </p:txBody>
      </p:sp>
      <p:grpSp>
        <p:nvGrpSpPr>
          <p:cNvPr id="41998" name="Group 19"/>
          <p:cNvGrpSpPr>
            <a:grpSpLocks/>
          </p:cNvGrpSpPr>
          <p:nvPr/>
        </p:nvGrpSpPr>
        <p:grpSpPr bwMode="auto">
          <a:xfrm>
            <a:off x="1176338" y="3611563"/>
            <a:ext cx="1238250" cy="1236662"/>
            <a:chOff x="802" y="845"/>
            <a:chExt cx="827" cy="826"/>
          </a:xfrm>
        </p:grpSpPr>
        <p:sp>
          <p:nvSpPr>
            <p:cNvPr id="42007"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charset="0"/>
              </a:endParaRPr>
            </a:p>
          </p:txBody>
        </p:sp>
        <p:sp>
          <p:nvSpPr>
            <p:cNvPr id="4200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charset="0"/>
              </a:endParaRPr>
            </a:p>
          </p:txBody>
        </p:sp>
        <p:sp>
          <p:nvSpPr>
            <p:cNvPr id="42009"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41999" name="Text Box 23"/>
          <p:cNvSpPr txBox="1">
            <a:spLocks noChangeArrowheads="1"/>
          </p:cNvSpPr>
          <p:nvPr/>
        </p:nvSpPr>
        <p:spPr bwMode="gray">
          <a:xfrm>
            <a:off x="1247775" y="3959225"/>
            <a:ext cx="1082675" cy="646113"/>
          </a:xfrm>
          <a:prstGeom prst="rect">
            <a:avLst/>
          </a:prstGeom>
          <a:noFill/>
          <a:ln w="9525" algn="ctr">
            <a:noFill/>
            <a:miter lim="800000"/>
            <a:headEnd/>
            <a:tailEnd/>
          </a:ln>
        </p:spPr>
        <p:txBody>
          <a:bodyPr>
            <a:spAutoFit/>
          </a:bodyPr>
          <a:lstStyle/>
          <a:p>
            <a:pPr algn="ctr">
              <a:spcBef>
                <a:spcPct val="50000"/>
              </a:spcBef>
            </a:pPr>
            <a:r>
              <a:rPr lang="zh-CN" altLang="en-US" b="1">
                <a:solidFill>
                  <a:schemeClr val="bg2"/>
                </a:solidFill>
                <a:latin typeface="Calibri" pitchFamily="34" charset="0"/>
                <a:cs typeface="Arial" charset="0"/>
              </a:rPr>
              <a:t>可以直接学</a:t>
            </a:r>
            <a:r>
              <a:rPr lang="en-US" altLang="zh-CN" b="1">
                <a:solidFill>
                  <a:schemeClr val="bg2"/>
                </a:solidFill>
                <a:latin typeface="Calibri" pitchFamily="34" charset="0"/>
                <a:cs typeface="Arial" charset="0"/>
              </a:rPr>
              <a:t>C++</a:t>
            </a:r>
            <a:r>
              <a:rPr lang="zh-CN" altLang="en-US" b="1">
                <a:solidFill>
                  <a:schemeClr val="bg2"/>
                </a:solidFill>
                <a:latin typeface="Calibri" pitchFamily="34" charset="0"/>
                <a:cs typeface="Arial" charset="0"/>
              </a:rPr>
              <a:t>？</a:t>
            </a:r>
            <a:endParaRPr lang="en-US" altLang="zh-CN" b="1">
              <a:solidFill>
                <a:schemeClr val="bg2"/>
              </a:solidFill>
              <a:latin typeface="Calibri" pitchFamily="34" charset="0"/>
              <a:cs typeface="Arial" charset="0"/>
            </a:endParaRPr>
          </a:p>
        </p:txBody>
      </p:sp>
      <p:sp>
        <p:nvSpPr>
          <p:cNvPr id="42000" name="AutoShape 24"/>
          <p:cNvSpPr>
            <a:spLocks noChangeArrowheads="1"/>
          </p:cNvSpPr>
          <p:nvPr/>
        </p:nvSpPr>
        <p:spPr bwMode="gray">
          <a:xfrm>
            <a:off x="2254250" y="4862513"/>
            <a:ext cx="4818063" cy="987425"/>
          </a:xfrm>
          <a:prstGeom prst="roundRect">
            <a:avLst>
              <a:gd name="adj" fmla="val 12727"/>
            </a:avLst>
          </a:prstGeom>
          <a:solidFill>
            <a:schemeClr val="folHlink"/>
          </a:solidFill>
          <a:ln w="9525">
            <a:noFill/>
            <a:round/>
            <a:headEnd/>
            <a:tailEnd/>
          </a:ln>
        </p:spPr>
        <p:txBody>
          <a:bodyPr wrap="none" anchor="ctr"/>
          <a:lstStyle/>
          <a:p>
            <a:endParaRPr lang="zh-CN" altLang="zh-CN">
              <a:latin typeface="Calibri" pitchFamily="34" charset="0"/>
              <a:cs typeface="Arial" charset="0"/>
            </a:endParaRPr>
          </a:p>
        </p:txBody>
      </p:sp>
      <p:sp>
        <p:nvSpPr>
          <p:cNvPr id="42001" name="Text Box 25"/>
          <p:cNvSpPr txBox="1">
            <a:spLocks noChangeArrowheads="1"/>
          </p:cNvSpPr>
          <p:nvPr/>
        </p:nvSpPr>
        <p:spPr bwMode="white">
          <a:xfrm>
            <a:off x="2259013" y="5078413"/>
            <a:ext cx="4570412" cy="584200"/>
          </a:xfrm>
          <a:prstGeom prst="rect">
            <a:avLst/>
          </a:prstGeom>
          <a:noFill/>
          <a:ln w="9525" algn="ctr">
            <a:noFill/>
            <a:miter lim="800000"/>
            <a:headEnd/>
            <a:tailEnd/>
          </a:ln>
        </p:spPr>
        <p:txBody>
          <a:bodyPr>
            <a:spAutoFit/>
          </a:bodyPr>
          <a:lstStyle/>
          <a:p>
            <a:pPr algn="ctr" eaLnBrk="0" hangingPunct="0"/>
            <a:r>
              <a:rPr lang="zh-CN" altLang="en-US" sz="1600" b="1" dirty="0">
                <a:solidFill>
                  <a:srgbClr val="F8F8F8"/>
                </a:solidFill>
                <a:latin typeface="Calibri" pitchFamily="34" charset="0"/>
                <a:cs typeface="Arial" charset="0"/>
              </a:rPr>
              <a:t>学会编写代码，用代码解决问题，是最快的学习途径</a:t>
            </a:r>
            <a:r>
              <a:rPr lang="en-US" altLang="zh-CN" sz="1600" b="1" dirty="0">
                <a:solidFill>
                  <a:srgbClr val="F8F8F8"/>
                </a:solidFill>
                <a:latin typeface="Calibri" pitchFamily="34" charset="0"/>
                <a:cs typeface="Arial" charset="0"/>
              </a:rPr>
              <a:t>.</a:t>
            </a:r>
          </a:p>
        </p:txBody>
      </p:sp>
      <p:grpSp>
        <p:nvGrpSpPr>
          <p:cNvPr id="42002" name="Group 26"/>
          <p:cNvGrpSpPr>
            <a:grpSpLocks/>
          </p:cNvGrpSpPr>
          <p:nvPr/>
        </p:nvGrpSpPr>
        <p:grpSpPr bwMode="auto">
          <a:xfrm>
            <a:off x="6757988" y="4732338"/>
            <a:ext cx="1238250" cy="1236662"/>
            <a:chOff x="802" y="845"/>
            <a:chExt cx="827" cy="826"/>
          </a:xfrm>
        </p:grpSpPr>
        <p:sp>
          <p:nvSpPr>
            <p:cNvPr id="42004" name="Oval 27"/>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p:spPr>
          <p:txBody>
            <a:bodyPr wrap="none" anchor="ctr"/>
            <a:lstStyle/>
            <a:p>
              <a:endParaRPr lang="zh-CN" altLang="zh-CN">
                <a:latin typeface="Calibri" pitchFamily="34" charset="0"/>
                <a:cs typeface="Arial" charset="0"/>
              </a:endParaRPr>
            </a:p>
          </p:txBody>
        </p:sp>
        <p:sp>
          <p:nvSpPr>
            <p:cNvPr id="42005" name="Oval 28"/>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endParaRPr lang="zh-CN" altLang="zh-CN">
                <a:latin typeface="Calibri" pitchFamily="34" charset="0"/>
                <a:cs typeface="Arial" charset="0"/>
              </a:endParaRPr>
            </a:p>
          </p:txBody>
        </p:sp>
        <p:sp>
          <p:nvSpPr>
            <p:cNvPr id="42006" name="Oval 29"/>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42003" name="Text Box 30"/>
          <p:cNvSpPr txBox="1">
            <a:spLocks noChangeArrowheads="1"/>
          </p:cNvSpPr>
          <p:nvPr/>
        </p:nvSpPr>
        <p:spPr bwMode="gray">
          <a:xfrm>
            <a:off x="6829425" y="5078413"/>
            <a:ext cx="1081088" cy="1338262"/>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C/C++</a:t>
            </a:r>
            <a:r>
              <a:rPr lang="zh-CN" altLang="en-US" b="1">
                <a:solidFill>
                  <a:schemeClr val="bg2"/>
                </a:solidFill>
                <a:latin typeface="Calibri" pitchFamily="34" charset="0"/>
                <a:cs typeface="Arial" charset="0"/>
              </a:rPr>
              <a:t>的学习秘诀</a:t>
            </a:r>
            <a:endParaRPr lang="en-US" altLang="zh-CN" b="1">
              <a:solidFill>
                <a:schemeClr val="bg2"/>
              </a:solidFill>
              <a:latin typeface="Calibri" pitchFamily="34" charset="0"/>
              <a:cs typeface="Arial" charset="0"/>
            </a:endParaRPr>
          </a:p>
          <a:p>
            <a:pPr algn="ctr">
              <a:spcBef>
                <a:spcPct val="50000"/>
              </a:spcBef>
            </a:pPr>
            <a:endParaRPr lang="en-US" altLang="zh-CN" b="1">
              <a:solidFill>
                <a:schemeClr val="bg2"/>
              </a:solidFill>
              <a:latin typeface="Calibri" pitchFamily="34" charset="0"/>
              <a:cs typeface="Arial"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43011" name="AutoShape 30"/>
          <p:cNvSpPr>
            <a:spLocks noChangeArrowheads="1"/>
          </p:cNvSpPr>
          <p:nvPr/>
        </p:nvSpPr>
        <p:spPr bwMode="gray">
          <a:xfrm>
            <a:off x="1328738" y="29051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43012" name="AutoShape 31"/>
          <p:cNvSpPr>
            <a:spLocks noChangeArrowheads="1"/>
          </p:cNvSpPr>
          <p:nvPr/>
        </p:nvSpPr>
        <p:spPr bwMode="invGray">
          <a:xfrm>
            <a:off x="1219200" y="29813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43013" name="AutoShape 2"/>
          <p:cNvSpPr>
            <a:spLocks noChangeArrowheads="1"/>
          </p:cNvSpPr>
          <p:nvPr/>
        </p:nvSpPr>
        <p:spPr bwMode="gray">
          <a:xfrm>
            <a:off x="1322388" y="4403725"/>
            <a:ext cx="6572250" cy="1076325"/>
          </a:xfrm>
          <a:prstGeom prst="roundRect">
            <a:avLst>
              <a:gd name="adj" fmla="val 16667"/>
            </a:avLst>
          </a:prstGeom>
          <a:solidFill>
            <a:srgbClr val="FFFFFF">
              <a:alpha val="30196"/>
            </a:srgbClr>
          </a:solidFill>
          <a:ln w="9525">
            <a:noFill/>
            <a:round/>
            <a:headEnd/>
            <a:tailEnd/>
          </a:ln>
        </p:spPr>
        <p:txBody>
          <a:bodyPr wrap="none" anchor="ctr"/>
          <a:lstStyle/>
          <a:p>
            <a:pPr eaLnBrk="0" hangingPunct="0"/>
            <a:endParaRPr lang="zh-CN" altLang="en-US"/>
          </a:p>
        </p:txBody>
      </p:sp>
      <p:sp>
        <p:nvSpPr>
          <p:cNvPr id="43014" name="AutoShape 4"/>
          <p:cNvSpPr>
            <a:spLocks noChangeArrowheads="1"/>
          </p:cNvSpPr>
          <p:nvPr/>
        </p:nvSpPr>
        <p:spPr bwMode="gray">
          <a:xfrm>
            <a:off x="1322388" y="1485900"/>
            <a:ext cx="6572250" cy="1076325"/>
          </a:xfrm>
          <a:prstGeom prst="roundRect">
            <a:avLst>
              <a:gd name="adj" fmla="val 16667"/>
            </a:avLst>
          </a:prstGeom>
          <a:solidFill>
            <a:srgbClr val="FFFFFF">
              <a:alpha val="50195"/>
            </a:srgbClr>
          </a:solidFill>
          <a:ln w="9525">
            <a:noFill/>
            <a:round/>
            <a:headEnd/>
            <a:tailEnd/>
          </a:ln>
        </p:spPr>
        <p:txBody>
          <a:bodyPr wrap="none" anchor="ctr"/>
          <a:lstStyle/>
          <a:p>
            <a:pPr eaLnBrk="0" hangingPunct="0"/>
            <a:endParaRPr lang="zh-CN" altLang="en-US"/>
          </a:p>
        </p:txBody>
      </p:sp>
      <p:sp>
        <p:nvSpPr>
          <p:cNvPr id="43015" name="AutoShape 5"/>
          <p:cNvSpPr>
            <a:spLocks noChangeArrowheads="1"/>
          </p:cNvSpPr>
          <p:nvPr/>
        </p:nvSpPr>
        <p:spPr bwMode="invGray">
          <a:xfrm>
            <a:off x="1212850" y="4479925"/>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sp>
        <p:nvSpPr>
          <p:cNvPr id="43016" name="AutoShape 6"/>
          <p:cNvSpPr>
            <a:spLocks noChangeArrowheads="1"/>
          </p:cNvSpPr>
          <p:nvPr/>
        </p:nvSpPr>
        <p:spPr bwMode="invGray">
          <a:xfrm>
            <a:off x="1212850" y="1574800"/>
            <a:ext cx="6616700" cy="1076325"/>
          </a:xfrm>
          <a:prstGeom prst="roundRect">
            <a:avLst>
              <a:gd name="adj" fmla="val 16667"/>
            </a:avLst>
          </a:prstGeom>
          <a:solidFill>
            <a:srgbClr val="FFFFFF">
              <a:alpha val="70195"/>
            </a:srgbClr>
          </a:solidFill>
          <a:ln w="9525">
            <a:noFill/>
            <a:round/>
            <a:headEnd/>
            <a:tailEnd/>
          </a:ln>
        </p:spPr>
        <p:txBody>
          <a:bodyPr wrap="none" anchor="ctr"/>
          <a:lstStyle/>
          <a:p>
            <a:pPr eaLnBrk="0" hangingPunct="0"/>
            <a:endParaRPr lang="zh-CN" altLang="en-US"/>
          </a:p>
        </p:txBody>
      </p:sp>
      <p:grpSp>
        <p:nvGrpSpPr>
          <p:cNvPr id="43017" name="Group 7"/>
          <p:cNvGrpSpPr>
            <a:grpSpLocks/>
          </p:cNvGrpSpPr>
          <p:nvPr/>
        </p:nvGrpSpPr>
        <p:grpSpPr bwMode="auto">
          <a:xfrm>
            <a:off x="1203325" y="2824163"/>
            <a:ext cx="3852863" cy="401637"/>
            <a:chOff x="720" y="1392"/>
            <a:chExt cx="4058" cy="480"/>
          </a:xfrm>
        </p:grpSpPr>
        <p:sp>
          <p:nvSpPr>
            <p:cNvPr id="109576" name="AutoShape 8"/>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eaLnBrk="0" hangingPunct="0">
                <a:defRPr/>
              </a:pPr>
              <a:endParaRPr lang="zh-CN" altLang="en-US"/>
            </a:p>
          </p:txBody>
        </p:sp>
        <p:grpSp>
          <p:nvGrpSpPr>
            <p:cNvPr id="43036" name="Group 9"/>
            <p:cNvGrpSpPr>
              <a:grpSpLocks/>
            </p:cNvGrpSpPr>
            <p:nvPr/>
          </p:nvGrpSpPr>
          <p:grpSpPr bwMode="auto">
            <a:xfrm>
              <a:off x="730" y="1407"/>
              <a:ext cx="4043" cy="444"/>
              <a:chOff x="744" y="1407"/>
              <a:chExt cx="3988" cy="444"/>
            </a:xfrm>
          </p:grpSpPr>
          <p:sp>
            <p:nvSpPr>
              <p:cNvPr id="109578" name="AutoShape 10"/>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79" name="AutoShape 11"/>
              <p:cNvSpPr>
                <a:spLocks noChangeArrowheads="1"/>
              </p:cNvSpPr>
              <p:nvPr/>
            </p:nvSpPr>
            <p:spPr bwMode="gray">
              <a:xfrm>
                <a:off x="744" y="1407"/>
                <a:ext cx="3988"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43018" name="Group 12"/>
          <p:cNvGrpSpPr>
            <a:grpSpLocks/>
          </p:cNvGrpSpPr>
          <p:nvPr/>
        </p:nvGrpSpPr>
        <p:grpSpPr bwMode="auto">
          <a:xfrm>
            <a:off x="1176338" y="4292600"/>
            <a:ext cx="3852862" cy="401638"/>
            <a:chOff x="720" y="1392"/>
            <a:chExt cx="4058" cy="480"/>
          </a:xfrm>
        </p:grpSpPr>
        <p:sp>
          <p:nvSpPr>
            <p:cNvPr id="109581" name="AutoShape 13"/>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eaLnBrk="0" hangingPunct="0">
                <a:defRPr/>
              </a:pPr>
              <a:endParaRPr lang="zh-CN" altLang="en-US"/>
            </a:p>
          </p:txBody>
        </p:sp>
        <p:grpSp>
          <p:nvGrpSpPr>
            <p:cNvPr id="43032" name="Group 14"/>
            <p:cNvGrpSpPr>
              <a:grpSpLocks/>
            </p:cNvGrpSpPr>
            <p:nvPr/>
          </p:nvGrpSpPr>
          <p:grpSpPr bwMode="auto">
            <a:xfrm>
              <a:off x="730" y="1407"/>
              <a:ext cx="4043" cy="444"/>
              <a:chOff x="744" y="1407"/>
              <a:chExt cx="3988" cy="444"/>
            </a:xfrm>
          </p:grpSpPr>
          <p:sp>
            <p:nvSpPr>
              <p:cNvPr id="109583" name="AutoShape 15"/>
              <p:cNvSpPr>
                <a:spLocks noChangeArrowheads="1"/>
              </p:cNvSpPr>
              <p:nvPr/>
            </p:nvSpPr>
            <p:spPr bwMode="gray">
              <a:xfrm>
                <a:off x="744" y="1735"/>
                <a:ext cx="3988"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4" name="AutoShape 16"/>
              <p:cNvSpPr>
                <a:spLocks noChangeArrowheads="1"/>
              </p:cNvSpPr>
              <p:nvPr/>
            </p:nvSpPr>
            <p:spPr bwMode="gray">
              <a:xfrm>
                <a:off x="744" y="1407"/>
                <a:ext cx="3988"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grpSp>
        <p:nvGrpSpPr>
          <p:cNvPr id="43019" name="Group 17"/>
          <p:cNvGrpSpPr>
            <a:grpSpLocks/>
          </p:cNvGrpSpPr>
          <p:nvPr/>
        </p:nvGrpSpPr>
        <p:grpSpPr bwMode="auto">
          <a:xfrm>
            <a:off x="1206500" y="1371600"/>
            <a:ext cx="3852863" cy="401638"/>
            <a:chOff x="720" y="1392"/>
            <a:chExt cx="4058" cy="480"/>
          </a:xfrm>
        </p:grpSpPr>
        <p:sp>
          <p:nvSpPr>
            <p:cNvPr id="109586" name="AutoShape 18"/>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eaLnBrk="0" hangingPunct="0">
                <a:defRPr/>
              </a:pPr>
              <a:endParaRPr lang="zh-CN" altLang="en-US"/>
            </a:p>
          </p:txBody>
        </p:sp>
        <p:grpSp>
          <p:nvGrpSpPr>
            <p:cNvPr id="43028" name="Group 19"/>
            <p:cNvGrpSpPr>
              <a:grpSpLocks/>
            </p:cNvGrpSpPr>
            <p:nvPr/>
          </p:nvGrpSpPr>
          <p:grpSpPr bwMode="auto">
            <a:xfrm>
              <a:off x="730" y="1407"/>
              <a:ext cx="4043" cy="444"/>
              <a:chOff x="744" y="1407"/>
              <a:chExt cx="3988" cy="444"/>
            </a:xfrm>
          </p:grpSpPr>
          <p:sp>
            <p:nvSpPr>
              <p:cNvPr id="109588" name="AutoShape 20"/>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eaLnBrk="0" hangingPunct="0">
                  <a:defRPr/>
                </a:pPr>
                <a:endParaRPr lang="zh-CN" altLang="en-US"/>
              </a:p>
            </p:txBody>
          </p:sp>
          <p:sp>
            <p:nvSpPr>
              <p:cNvPr id="109589" name="AutoShape 21"/>
              <p:cNvSpPr>
                <a:spLocks noChangeArrowheads="1"/>
              </p:cNvSpPr>
              <p:nvPr/>
            </p:nvSpPr>
            <p:spPr bwMode="gray">
              <a:xfrm>
                <a:off x="744" y="1407"/>
                <a:ext cx="3988"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eaLnBrk="0" hangingPunct="0">
                  <a:defRPr/>
                </a:pPr>
                <a:endParaRPr lang="zh-CN" altLang="en-US"/>
              </a:p>
            </p:txBody>
          </p:sp>
        </p:grpSp>
      </p:grpSp>
      <p:sp>
        <p:nvSpPr>
          <p:cNvPr id="43020" name="Rectangle 22"/>
          <p:cNvSpPr>
            <a:spLocks noChangeArrowheads="1"/>
          </p:cNvSpPr>
          <p:nvPr/>
        </p:nvSpPr>
        <p:spPr bwMode="gray">
          <a:xfrm>
            <a:off x="1524000" y="1384300"/>
            <a:ext cx="3046413"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charset="0"/>
                <a:cs typeface="Arial" charset="0"/>
              </a:rPr>
              <a:t> 1.</a:t>
            </a:r>
          </a:p>
        </p:txBody>
      </p:sp>
      <p:sp>
        <p:nvSpPr>
          <p:cNvPr id="43021" name="Rectangle 23"/>
          <p:cNvSpPr>
            <a:spLocks noChangeArrowheads="1"/>
          </p:cNvSpPr>
          <p:nvPr/>
        </p:nvSpPr>
        <p:spPr bwMode="gray">
          <a:xfrm>
            <a:off x="1447800" y="2851150"/>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charset="0"/>
                <a:cs typeface="Arial" charset="0"/>
              </a:rPr>
              <a:t> 2.</a:t>
            </a:r>
          </a:p>
        </p:txBody>
      </p:sp>
      <p:sp>
        <p:nvSpPr>
          <p:cNvPr id="43022" name="Rectangle 24"/>
          <p:cNvSpPr>
            <a:spLocks noChangeArrowheads="1"/>
          </p:cNvSpPr>
          <p:nvPr/>
        </p:nvSpPr>
        <p:spPr bwMode="gray">
          <a:xfrm>
            <a:off x="1447800" y="4316413"/>
            <a:ext cx="3200400" cy="336550"/>
          </a:xfrm>
          <a:prstGeom prst="rect">
            <a:avLst/>
          </a:prstGeom>
          <a:noFill/>
          <a:ln w="9525">
            <a:noFill/>
            <a:miter lim="800000"/>
            <a:headEnd/>
            <a:tailEnd/>
          </a:ln>
        </p:spPr>
        <p:txBody>
          <a:bodyPr>
            <a:spAutoFit/>
          </a:bodyPr>
          <a:lstStyle/>
          <a:p>
            <a:pPr algn="ctr">
              <a:spcBef>
                <a:spcPct val="50000"/>
              </a:spcBef>
              <a:buClr>
                <a:srgbClr val="1F3F5F"/>
              </a:buClr>
            </a:pPr>
            <a:r>
              <a:rPr lang="en-US" altLang="zh-CN" sz="1600" b="1">
                <a:solidFill>
                  <a:srgbClr val="FFFFFF"/>
                </a:solidFill>
                <a:latin typeface="Arial" charset="0"/>
                <a:cs typeface="Arial" charset="0"/>
              </a:rPr>
              <a:t>3.</a:t>
            </a:r>
          </a:p>
        </p:txBody>
      </p:sp>
      <p:sp>
        <p:nvSpPr>
          <p:cNvPr id="43023" name="Rectangle 25"/>
          <p:cNvSpPr>
            <a:spLocks noChangeArrowheads="1"/>
          </p:cNvSpPr>
          <p:nvPr/>
        </p:nvSpPr>
        <p:spPr bwMode="white">
          <a:xfrm>
            <a:off x="1690688" y="1857375"/>
            <a:ext cx="5781675" cy="329321"/>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rgbClr val="000000"/>
                </a:solidFill>
                <a:latin typeface="Arial" charset="0"/>
                <a:cs typeface="Arial" charset="0"/>
              </a:rPr>
              <a:t>新建一个工程，以</a:t>
            </a:r>
            <a:r>
              <a:rPr lang="en-US" altLang="zh-CN" sz="1400" b="1" dirty="0">
                <a:solidFill>
                  <a:srgbClr val="000000"/>
                </a:solidFill>
                <a:latin typeface="Arial" charset="0"/>
                <a:cs typeface="Arial" charset="0"/>
              </a:rPr>
              <a:t>.</a:t>
            </a:r>
            <a:r>
              <a:rPr lang="en-US" altLang="zh-CN" sz="1400" b="1" dirty="0" smtClean="0">
                <a:solidFill>
                  <a:srgbClr val="000000"/>
                </a:solidFill>
                <a:latin typeface="Arial" charset="0"/>
                <a:cs typeface="Arial" charset="0"/>
              </a:rPr>
              <a:t>C</a:t>
            </a:r>
            <a:r>
              <a:rPr lang="zh-CN" altLang="en-US" sz="1400" b="1" dirty="0" smtClean="0">
                <a:solidFill>
                  <a:srgbClr val="000000"/>
                </a:solidFill>
                <a:latin typeface="Arial" charset="0"/>
                <a:cs typeface="Arial" charset="0"/>
              </a:rPr>
              <a:t>文件</a:t>
            </a:r>
            <a:r>
              <a:rPr lang="zh-CN" altLang="en-US" sz="1400" b="1" dirty="0">
                <a:solidFill>
                  <a:srgbClr val="000000"/>
                </a:solidFill>
                <a:latin typeface="Arial" charset="0"/>
                <a:cs typeface="Arial" charset="0"/>
              </a:rPr>
              <a:t>作为源文件，打印出</a:t>
            </a:r>
            <a:r>
              <a:rPr lang="en-US" altLang="zh-CN" sz="1400" b="1" dirty="0">
                <a:solidFill>
                  <a:srgbClr val="000000"/>
                </a:solidFill>
                <a:latin typeface="Arial" charset="0"/>
                <a:cs typeface="Arial" charset="0"/>
              </a:rPr>
              <a:t>Hello  China</a:t>
            </a:r>
          </a:p>
        </p:txBody>
      </p:sp>
      <p:sp>
        <p:nvSpPr>
          <p:cNvPr id="43024" name="Rectangle 26"/>
          <p:cNvSpPr>
            <a:spLocks noChangeArrowheads="1"/>
          </p:cNvSpPr>
          <p:nvPr/>
        </p:nvSpPr>
        <p:spPr bwMode="white">
          <a:xfrm>
            <a:off x="1755775" y="4772025"/>
            <a:ext cx="5781675" cy="566738"/>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rgbClr val="000000"/>
                </a:solidFill>
                <a:latin typeface="Arial" charset="0"/>
                <a:cs typeface="Arial" charset="0"/>
              </a:rPr>
              <a:t>新建一个工程，以</a:t>
            </a:r>
            <a:r>
              <a:rPr lang="en-US" altLang="zh-CN" sz="1400" b="1" dirty="0">
                <a:solidFill>
                  <a:srgbClr val="000000"/>
                </a:solidFill>
                <a:latin typeface="Arial" charset="0"/>
                <a:cs typeface="Arial" charset="0"/>
              </a:rPr>
              <a:t>.C</a:t>
            </a:r>
            <a:r>
              <a:rPr lang="zh-CN" altLang="en-US" sz="1400" b="1" dirty="0">
                <a:solidFill>
                  <a:srgbClr val="000000"/>
                </a:solidFill>
                <a:latin typeface="Arial" charset="0"/>
                <a:cs typeface="Arial" charset="0"/>
              </a:rPr>
              <a:t>文件作为源文件，打印出自己的姓名，年龄，性别，身高，体重，爱好，</a:t>
            </a:r>
            <a:r>
              <a:rPr lang="zh-CN" altLang="en-US" sz="1400" b="1" dirty="0" smtClean="0">
                <a:solidFill>
                  <a:srgbClr val="000000"/>
                </a:solidFill>
                <a:latin typeface="Arial" charset="0"/>
                <a:cs typeface="Arial" charset="0"/>
              </a:rPr>
              <a:t>籍贯</a:t>
            </a:r>
            <a:r>
              <a:rPr lang="en-US" altLang="zh-CN" sz="1400" b="1" dirty="0" smtClean="0">
                <a:solidFill>
                  <a:srgbClr val="000000"/>
                </a:solidFill>
                <a:latin typeface="Arial" charset="0"/>
                <a:cs typeface="Arial" charset="0"/>
              </a:rPr>
              <a:t>, </a:t>
            </a:r>
            <a:r>
              <a:rPr lang="zh-CN" altLang="en-US" sz="1400" b="1" dirty="0" smtClean="0">
                <a:solidFill>
                  <a:srgbClr val="000000"/>
                </a:solidFill>
                <a:latin typeface="Arial" charset="0"/>
                <a:cs typeface="Arial" charset="0"/>
              </a:rPr>
              <a:t>毕业学校</a:t>
            </a:r>
            <a:endParaRPr lang="en-US" altLang="zh-CN" sz="1400" b="1" dirty="0">
              <a:solidFill>
                <a:srgbClr val="000000"/>
              </a:solidFill>
              <a:latin typeface="Arial" charset="0"/>
              <a:cs typeface="Arial" charset="0"/>
            </a:endParaRPr>
          </a:p>
        </p:txBody>
      </p:sp>
      <p:sp>
        <p:nvSpPr>
          <p:cNvPr id="43025" name="Rectangle 28"/>
          <p:cNvSpPr>
            <a:spLocks noChangeArrowheads="1"/>
          </p:cNvSpPr>
          <p:nvPr/>
        </p:nvSpPr>
        <p:spPr bwMode="white">
          <a:xfrm>
            <a:off x="1762125" y="3309938"/>
            <a:ext cx="5781675" cy="329321"/>
          </a:xfrm>
          <a:prstGeom prst="rect">
            <a:avLst/>
          </a:prstGeom>
          <a:noFill/>
          <a:ln w="9525">
            <a:noFill/>
            <a:miter lim="800000"/>
            <a:headEnd/>
            <a:tailEnd/>
          </a:ln>
        </p:spPr>
        <p:txBody>
          <a:bodyPr>
            <a:spAutoFit/>
          </a:bodyPr>
          <a:lstStyle/>
          <a:p>
            <a:pPr eaLnBrk="0" hangingPunct="0">
              <a:lnSpc>
                <a:spcPct val="110000"/>
              </a:lnSpc>
            </a:pPr>
            <a:r>
              <a:rPr lang="zh-CN" altLang="en-US" sz="1400" b="1" dirty="0">
                <a:solidFill>
                  <a:srgbClr val="000000"/>
                </a:solidFill>
                <a:latin typeface="Arial" charset="0"/>
                <a:cs typeface="Arial" charset="0"/>
              </a:rPr>
              <a:t>新建一个工程，以</a:t>
            </a:r>
            <a:r>
              <a:rPr lang="en-US" altLang="zh-CN" sz="1400" b="1" dirty="0">
                <a:solidFill>
                  <a:srgbClr val="000000"/>
                </a:solidFill>
                <a:latin typeface="Arial" charset="0"/>
                <a:cs typeface="Arial" charset="0"/>
              </a:rPr>
              <a:t>.C</a:t>
            </a:r>
            <a:r>
              <a:rPr lang="zh-CN" altLang="en-US" sz="1400" b="1" dirty="0">
                <a:solidFill>
                  <a:srgbClr val="000000"/>
                </a:solidFill>
                <a:latin typeface="Arial" charset="0"/>
                <a:cs typeface="Arial" charset="0"/>
              </a:rPr>
              <a:t>文件作为</a:t>
            </a:r>
            <a:r>
              <a:rPr lang="zh-CN" altLang="en-US" sz="1400" b="1" dirty="0" smtClean="0">
                <a:solidFill>
                  <a:srgbClr val="000000"/>
                </a:solidFill>
                <a:latin typeface="Arial" charset="0"/>
                <a:cs typeface="Arial" charset="0"/>
              </a:rPr>
              <a:t>源文件，执行打开记事本</a:t>
            </a:r>
            <a:r>
              <a:rPr lang="en-US" altLang="zh-CN" sz="1400" b="1" dirty="0" smtClean="0">
                <a:solidFill>
                  <a:srgbClr val="000000"/>
                </a:solidFill>
                <a:latin typeface="Arial" charset="0"/>
                <a:cs typeface="Arial" charset="0"/>
              </a:rPr>
              <a:t>,</a:t>
            </a:r>
            <a:r>
              <a:rPr lang="zh-CN" altLang="en-US" sz="1400" b="1" dirty="0" smtClean="0">
                <a:solidFill>
                  <a:srgbClr val="000000"/>
                </a:solidFill>
                <a:latin typeface="Arial" charset="0"/>
                <a:cs typeface="Arial" charset="0"/>
              </a:rPr>
              <a:t>关闭</a:t>
            </a:r>
            <a:endParaRPr lang="en-US" altLang="zh-CN" sz="1400" b="1" dirty="0">
              <a:solidFill>
                <a:srgbClr val="000000"/>
              </a:solidFill>
              <a:latin typeface="Arial" charset="0"/>
              <a:cs typeface="Arial" charset="0"/>
            </a:endParaRPr>
          </a:p>
        </p:txBody>
      </p:sp>
      <p:sp>
        <p:nvSpPr>
          <p:cNvPr id="109597" name="Rectangle 29"/>
          <p:cNvSpPr>
            <a:spLocks noGrp="1" noRot="1" noChangeArrowheads="1"/>
          </p:cNvSpPr>
          <p:nvPr>
            <p:ph type="title"/>
          </p:nvPr>
        </p:nvSpPr>
        <p:spPr/>
        <p:txBody>
          <a:bodyPr/>
          <a:lstStyle/>
          <a:p>
            <a:pPr eaLnBrk="1" hangingPunct="1">
              <a:defRPr/>
            </a:pPr>
            <a:r>
              <a:rPr lang="en-US" altLang="zh-CN" dirty="0" smtClean="0">
                <a:ea typeface="宋体" pitchFamily="2" charset="-122"/>
              </a:rPr>
              <a:t>2.6.1</a:t>
            </a:r>
            <a:r>
              <a:rPr lang="zh-CN" altLang="en-US" dirty="0" smtClean="0">
                <a:ea typeface="宋体" pitchFamily="2" charset="-122"/>
              </a:rPr>
              <a:t>练习作业（跨平台）</a:t>
            </a:r>
            <a:endParaRPr lang="en-US" altLang="zh-CN" dirty="0" smtClean="0">
              <a:ea typeface="宋体"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subTitle" idx="1"/>
          </p:nvPr>
        </p:nvSpPr>
        <p:spPr>
          <a:xfrm>
            <a:off x="3500438" y="714375"/>
            <a:ext cx="5186362" cy="504825"/>
          </a:xfrm>
        </p:spPr>
        <p:txBody>
          <a:bodyPr/>
          <a:lstStyle/>
          <a:p>
            <a:pPr algn="l" eaLnBrk="1" hangingPunct="1">
              <a:defRPr/>
            </a:pPr>
            <a:r>
              <a:rPr lang="zh-CN" altLang="en-US" sz="1800" b="1" smtClean="0">
                <a:ea typeface="宋体" pitchFamily="2" charset="-122"/>
              </a:rPr>
              <a:t>传智播客创始人张孝祥老师的理念就是帮助每一位学员都成功。帮助每一位学员都少走弯路。</a:t>
            </a:r>
            <a:endParaRPr lang="en-US" altLang="zh-CN" sz="1800" b="1">
              <a:ea typeface="宋体" pitchFamily="2" charset="-122"/>
            </a:endParaRPr>
          </a:p>
        </p:txBody>
      </p:sp>
      <p:sp>
        <p:nvSpPr>
          <p:cNvPr id="44035" name="TextBox 4"/>
          <p:cNvSpPr txBox="1">
            <a:spLocks noChangeArrowheads="1"/>
          </p:cNvSpPr>
          <p:nvPr/>
        </p:nvSpPr>
        <p:spPr bwMode="auto">
          <a:xfrm>
            <a:off x="714375" y="630238"/>
            <a:ext cx="928688" cy="369887"/>
          </a:xfrm>
          <a:prstGeom prst="rect">
            <a:avLst/>
          </a:prstGeom>
          <a:noFill/>
          <a:ln w="9525">
            <a:noFill/>
            <a:miter lim="800000"/>
            <a:headEnd/>
            <a:tailEnd/>
          </a:ln>
        </p:spPr>
        <p:txBody>
          <a:bodyPr>
            <a:spAutoFit/>
          </a:bodyPr>
          <a:lstStyle/>
          <a:p>
            <a:pPr eaLnBrk="0" hangingPunct="0"/>
            <a:r>
              <a:rPr lang="en-US" altLang="zh-CN">
                <a:solidFill>
                  <a:schemeClr val="bg2"/>
                </a:solidFill>
              </a:rPr>
              <a:t>C</a:t>
            </a:r>
            <a:r>
              <a:rPr lang="zh-CN" altLang="en-US">
                <a:solidFill>
                  <a:schemeClr val="bg2"/>
                </a:solidFill>
              </a:rPr>
              <a:t>语言</a:t>
            </a:r>
          </a:p>
        </p:txBody>
      </p:sp>
      <p:sp>
        <p:nvSpPr>
          <p:cNvPr id="44036" name="TextBox 5"/>
          <p:cNvSpPr txBox="1">
            <a:spLocks noChangeArrowheads="1"/>
          </p:cNvSpPr>
          <p:nvPr/>
        </p:nvSpPr>
        <p:spPr bwMode="auto">
          <a:xfrm>
            <a:off x="1714500" y="1785938"/>
            <a:ext cx="1143000" cy="369887"/>
          </a:xfrm>
          <a:prstGeom prst="rect">
            <a:avLst/>
          </a:prstGeom>
          <a:noFill/>
          <a:ln w="9525">
            <a:noFill/>
            <a:miter lim="800000"/>
            <a:headEnd/>
            <a:tailEnd/>
          </a:ln>
        </p:spPr>
        <p:txBody>
          <a:bodyPr>
            <a:spAutoFit/>
          </a:bodyPr>
          <a:lstStyle/>
          <a:p>
            <a:pPr eaLnBrk="0" hangingPunct="0"/>
            <a:r>
              <a:rPr lang="en-US" altLang="zh-CN">
                <a:solidFill>
                  <a:schemeClr val="bg2"/>
                </a:solidFill>
              </a:rPr>
              <a:t>C++</a:t>
            </a:r>
            <a:r>
              <a:rPr lang="zh-CN" altLang="en-US">
                <a:solidFill>
                  <a:schemeClr val="bg2"/>
                </a:solidFill>
              </a:rPr>
              <a:t>语言</a:t>
            </a:r>
          </a:p>
        </p:txBody>
      </p:sp>
      <p:sp>
        <p:nvSpPr>
          <p:cNvPr id="44037" name="TextBox 6"/>
          <p:cNvSpPr txBox="1">
            <a:spLocks noChangeArrowheads="1"/>
          </p:cNvSpPr>
          <p:nvPr/>
        </p:nvSpPr>
        <p:spPr bwMode="auto">
          <a:xfrm>
            <a:off x="1071563" y="3500438"/>
            <a:ext cx="1928812" cy="584200"/>
          </a:xfrm>
          <a:prstGeom prst="rect">
            <a:avLst/>
          </a:prstGeom>
          <a:noFill/>
          <a:ln w="9525">
            <a:noFill/>
            <a:miter lim="800000"/>
            <a:headEnd/>
            <a:tailEnd/>
          </a:ln>
        </p:spPr>
        <p:txBody>
          <a:bodyPr>
            <a:spAutoFit/>
          </a:bodyPr>
          <a:lstStyle/>
          <a:p>
            <a:pPr eaLnBrk="0" hangingPunct="0"/>
            <a:r>
              <a:rPr lang="zh-CN" altLang="en-US" sz="3200" b="1">
                <a:solidFill>
                  <a:schemeClr val="bg2"/>
                </a:solidFill>
              </a:rPr>
              <a:t>高薪就业</a:t>
            </a:r>
          </a:p>
        </p:txBody>
      </p:sp>
      <p:sp>
        <p:nvSpPr>
          <p:cNvPr id="44038" name="TextBox 7"/>
          <p:cNvSpPr txBox="1">
            <a:spLocks noChangeArrowheads="1"/>
          </p:cNvSpPr>
          <p:nvPr/>
        </p:nvSpPr>
        <p:spPr bwMode="auto">
          <a:xfrm>
            <a:off x="4500563" y="2071688"/>
            <a:ext cx="3929062" cy="1570037"/>
          </a:xfrm>
          <a:prstGeom prst="rect">
            <a:avLst/>
          </a:prstGeom>
          <a:noFill/>
          <a:ln w="9525">
            <a:noFill/>
            <a:miter lim="800000"/>
            <a:headEnd/>
            <a:tailEnd/>
          </a:ln>
        </p:spPr>
        <p:txBody>
          <a:bodyPr>
            <a:spAutoFit/>
          </a:bodyPr>
          <a:lstStyle/>
          <a:p>
            <a:pPr eaLnBrk="0" hangingPunct="0"/>
            <a:r>
              <a:rPr lang="zh-CN" altLang="en-US" sz="9600"/>
              <a:t>谢谢！</a:t>
            </a:r>
          </a:p>
        </p:txBody>
      </p:sp>
      <p:sp>
        <p:nvSpPr>
          <p:cNvPr id="44039" name="TextBox 8"/>
          <p:cNvSpPr txBox="1">
            <a:spLocks noChangeArrowheads="1"/>
          </p:cNvSpPr>
          <p:nvPr/>
        </p:nvSpPr>
        <p:spPr bwMode="auto">
          <a:xfrm>
            <a:off x="4714875" y="4643438"/>
            <a:ext cx="3143250" cy="892175"/>
          </a:xfrm>
          <a:prstGeom prst="rect">
            <a:avLst/>
          </a:prstGeom>
          <a:noFill/>
          <a:ln w="9525">
            <a:noFill/>
            <a:miter lim="800000"/>
            <a:headEnd/>
            <a:tailEnd/>
          </a:ln>
        </p:spPr>
        <p:txBody>
          <a:bodyPr>
            <a:spAutoFit/>
          </a:bodyPr>
          <a:lstStyle/>
          <a:p>
            <a:pPr eaLnBrk="0" hangingPunct="0"/>
            <a:r>
              <a:rPr lang="zh-CN" altLang="en-US" sz="2600" b="1">
                <a:solidFill>
                  <a:schemeClr val="bg2"/>
                </a:solidFill>
              </a:rPr>
              <a:t>          传智播客</a:t>
            </a:r>
            <a:endParaRPr lang="en-US" altLang="zh-CN" sz="2600" b="1">
              <a:solidFill>
                <a:schemeClr val="bg2"/>
              </a:solidFill>
            </a:endParaRPr>
          </a:p>
          <a:p>
            <a:pPr eaLnBrk="0" hangingPunct="0"/>
            <a:r>
              <a:rPr lang="en-US" altLang="zh-CN" sz="2600" b="1">
                <a:solidFill>
                  <a:schemeClr val="bg2"/>
                </a:solidFill>
              </a:rPr>
              <a:t>http://www.itcast.cn</a:t>
            </a:r>
            <a:endParaRPr lang="zh-CN" altLang="en-US" sz="2600" b="1">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133122" name="Rectangle 2"/>
          <p:cNvSpPr>
            <a:spLocks noGrp="1" noRot="1" noChangeArrowheads="1"/>
          </p:cNvSpPr>
          <p:nvPr>
            <p:ph type="title"/>
          </p:nvPr>
        </p:nvSpPr>
        <p:spPr/>
        <p:txBody>
          <a:bodyPr/>
          <a:lstStyle/>
          <a:p>
            <a:pPr eaLnBrk="1" hangingPunct="1">
              <a:defRPr/>
            </a:pPr>
            <a:r>
              <a:rPr lang="en-US" altLang="zh-CN" sz="2400" dirty="0" smtClean="0">
                <a:ea typeface="宋体" charset="-122"/>
              </a:rPr>
              <a:t>2.1.1 VC++</a:t>
            </a:r>
            <a:r>
              <a:rPr lang="zh-CN" altLang="en-US" sz="2400" dirty="0" smtClean="0">
                <a:ea typeface="宋体" charset="-122"/>
              </a:rPr>
              <a:t>，</a:t>
            </a:r>
            <a:r>
              <a:rPr lang="en-US" altLang="zh-CN" sz="2400" dirty="0" smtClean="0">
                <a:ea typeface="宋体" charset="-122"/>
              </a:rPr>
              <a:t>C++</a:t>
            </a:r>
            <a:r>
              <a:rPr lang="zh-CN" altLang="en-US" sz="2400" dirty="0" smtClean="0">
                <a:ea typeface="宋体" charset="-122"/>
              </a:rPr>
              <a:t>，</a:t>
            </a:r>
            <a:r>
              <a:rPr lang="en-US" altLang="zh-CN" sz="2400" dirty="0" smtClean="0">
                <a:ea typeface="宋体" charset="-122"/>
              </a:rPr>
              <a:t>C</a:t>
            </a:r>
            <a:r>
              <a:rPr lang="zh-CN" altLang="en-US" sz="2400" dirty="0" smtClean="0">
                <a:ea typeface="宋体" charset="-122"/>
              </a:rPr>
              <a:t>，</a:t>
            </a:r>
            <a:r>
              <a:rPr lang="en-US" altLang="zh-CN" sz="2400" dirty="0" smtClean="0">
                <a:ea typeface="宋体" charset="-122"/>
              </a:rPr>
              <a:t>TC</a:t>
            </a:r>
            <a:r>
              <a:rPr lang="zh-CN" altLang="en-US" sz="2400" dirty="0" smtClean="0">
                <a:ea typeface="宋体" charset="-122"/>
              </a:rPr>
              <a:t>：跳出这团浆糊</a:t>
            </a:r>
            <a:r>
              <a:rPr lang="en-US" altLang="zh-CN" sz="2400" dirty="0" smtClean="0">
                <a:latin typeface="Arial" charset="0"/>
                <a:ea typeface="宋体" charset="-122"/>
              </a:rPr>
              <a:t>——</a:t>
            </a:r>
            <a:r>
              <a:rPr lang="zh-CN" altLang="en-US" sz="2400" dirty="0" smtClean="0">
                <a:ea typeface="宋体" charset="-122"/>
              </a:rPr>
              <a:t>认识开发环境和语言的区别</a:t>
            </a:r>
            <a:endParaRPr lang="en-US" altLang="zh-CN" sz="2400" dirty="0" smtClean="0">
              <a:ea typeface="宋体" charset="-122"/>
            </a:endParaRPr>
          </a:p>
        </p:txBody>
      </p:sp>
      <p:sp>
        <p:nvSpPr>
          <p:cNvPr id="5124" name="AutoShape 3"/>
          <p:cNvSpPr>
            <a:spLocks noChangeArrowheads="1"/>
          </p:cNvSpPr>
          <p:nvPr/>
        </p:nvSpPr>
        <p:spPr bwMode="gray">
          <a:xfrm>
            <a:off x="2085975" y="1501775"/>
            <a:ext cx="4818063" cy="989013"/>
          </a:xfrm>
          <a:prstGeom prst="roundRect">
            <a:avLst>
              <a:gd name="adj" fmla="val 12727"/>
            </a:avLst>
          </a:prstGeom>
          <a:solidFill>
            <a:schemeClr val="accent1"/>
          </a:solidFill>
          <a:ln w="9525">
            <a:noFill/>
            <a:round/>
            <a:headEnd/>
            <a:tailEnd/>
          </a:ln>
        </p:spPr>
        <p:txBody>
          <a:bodyPr wrap="none" anchor="ctr"/>
          <a:lstStyle/>
          <a:p>
            <a:endParaRPr lang="zh-CN" altLang="zh-CN">
              <a:latin typeface="Calibri" pitchFamily="34" charset="0"/>
              <a:cs typeface="Arial" charset="0"/>
            </a:endParaRPr>
          </a:p>
        </p:txBody>
      </p:sp>
      <p:sp>
        <p:nvSpPr>
          <p:cNvPr id="5125" name="Text Box 4"/>
          <p:cNvSpPr txBox="1">
            <a:spLocks noChangeArrowheads="1"/>
          </p:cNvSpPr>
          <p:nvPr/>
        </p:nvSpPr>
        <p:spPr bwMode="white">
          <a:xfrm>
            <a:off x="2357438" y="1500188"/>
            <a:ext cx="4513262" cy="1077912"/>
          </a:xfrm>
          <a:prstGeom prst="rect">
            <a:avLst/>
          </a:prstGeom>
          <a:noFill/>
          <a:ln w="9525" algn="ctr">
            <a:noFill/>
            <a:miter lim="800000"/>
            <a:headEnd/>
            <a:tailEnd/>
          </a:ln>
        </p:spPr>
        <p:txBody>
          <a:bodyPr>
            <a:spAutoFit/>
          </a:bodyPr>
          <a:lstStyle/>
          <a:p>
            <a:pPr algn="ctr"/>
            <a:r>
              <a:rPr lang="en-US" altLang="zh-CN" sz="1600" b="1" dirty="0">
                <a:solidFill>
                  <a:srgbClr val="F8F8F8"/>
                </a:solidFill>
                <a:latin typeface="Calibri" pitchFamily="34" charset="0"/>
                <a:cs typeface="Arial" charset="0"/>
              </a:rPr>
              <a:t>VC++</a:t>
            </a:r>
            <a:r>
              <a:rPr lang="zh-CN" altLang="en-US" sz="1600" b="1" dirty="0">
                <a:solidFill>
                  <a:srgbClr val="F8F8F8"/>
                </a:solidFill>
                <a:latin typeface="Calibri" pitchFamily="34" charset="0"/>
                <a:cs typeface="Arial" charset="0"/>
              </a:rPr>
              <a:t>，一般是指微软公司的</a:t>
            </a:r>
            <a:r>
              <a:rPr lang="en-US" altLang="zh-CN" sz="1600" b="1" dirty="0">
                <a:solidFill>
                  <a:srgbClr val="F8F8F8"/>
                </a:solidFill>
                <a:latin typeface="Calibri" pitchFamily="34" charset="0"/>
                <a:cs typeface="Arial" charset="0"/>
              </a:rPr>
              <a:t>Visual Studio</a:t>
            </a:r>
            <a:r>
              <a:rPr lang="zh-CN" altLang="en-US" sz="1600" b="1" dirty="0">
                <a:solidFill>
                  <a:srgbClr val="F8F8F8"/>
                </a:solidFill>
                <a:latin typeface="Calibri" pitchFamily="34" charset="0"/>
                <a:cs typeface="Arial" charset="0"/>
              </a:rPr>
              <a:t>开发套件中的</a:t>
            </a:r>
            <a:r>
              <a:rPr lang="en-US" altLang="zh-CN" sz="1600" b="1" dirty="0">
                <a:solidFill>
                  <a:srgbClr val="F8F8F8"/>
                </a:solidFill>
                <a:latin typeface="Calibri" pitchFamily="34" charset="0"/>
                <a:cs typeface="Arial" charset="0"/>
              </a:rPr>
              <a:t>Visual C++</a:t>
            </a:r>
            <a:r>
              <a:rPr lang="zh-CN" altLang="en-US" sz="1600" b="1" dirty="0">
                <a:solidFill>
                  <a:srgbClr val="F8F8F8"/>
                </a:solidFill>
                <a:latin typeface="Calibri" pitchFamily="34" charset="0"/>
                <a:cs typeface="Arial" charset="0"/>
              </a:rPr>
              <a:t>开发环境。</a:t>
            </a:r>
          </a:p>
          <a:p>
            <a:pPr algn="ctr"/>
            <a:r>
              <a:rPr lang="zh-CN" altLang="en-US" sz="1600" b="1" dirty="0">
                <a:solidFill>
                  <a:srgbClr val="F8F8F8"/>
                </a:solidFill>
                <a:latin typeface="Calibri" pitchFamily="34" charset="0"/>
                <a:cs typeface="Arial" charset="0"/>
              </a:rPr>
              <a:t>所谓开发环境，是集成了源代码编辑，编译，链接，调试等功能的一个综合程序。</a:t>
            </a:r>
            <a:endParaRPr lang="en-US" altLang="zh-CN" sz="1600" b="1" dirty="0">
              <a:solidFill>
                <a:srgbClr val="F8F8F8"/>
              </a:solidFill>
              <a:latin typeface="Calibri" pitchFamily="34" charset="0"/>
              <a:cs typeface="Arial" charset="0"/>
            </a:endParaRPr>
          </a:p>
        </p:txBody>
      </p:sp>
      <p:grpSp>
        <p:nvGrpSpPr>
          <p:cNvPr id="5126" name="Group 5"/>
          <p:cNvGrpSpPr>
            <a:grpSpLocks/>
          </p:cNvGrpSpPr>
          <p:nvPr/>
        </p:nvGrpSpPr>
        <p:grpSpPr bwMode="auto">
          <a:xfrm>
            <a:off x="1176338" y="1371600"/>
            <a:ext cx="1238250" cy="1236663"/>
            <a:chOff x="802" y="845"/>
            <a:chExt cx="827" cy="826"/>
          </a:xfrm>
        </p:grpSpPr>
        <p:sp>
          <p:nvSpPr>
            <p:cNvPr id="5149" name="Oval 6"/>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zh-CN">
                <a:latin typeface="Calibri" pitchFamily="34" charset="0"/>
                <a:cs typeface="Arial" charset="0"/>
              </a:endParaRPr>
            </a:p>
          </p:txBody>
        </p:sp>
        <p:sp>
          <p:nvSpPr>
            <p:cNvPr id="5150" name="Oval 7"/>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endParaRPr lang="zh-CN" altLang="zh-CN">
                <a:latin typeface="Calibri" pitchFamily="34" charset="0"/>
                <a:cs typeface="Arial" charset="0"/>
              </a:endParaRPr>
            </a:p>
          </p:txBody>
        </p:sp>
        <p:sp>
          <p:nvSpPr>
            <p:cNvPr id="5151" name="Oval 8"/>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5127" name="Text Box 9"/>
          <p:cNvSpPr txBox="1">
            <a:spLocks noChangeArrowheads="1"/>
          </p:cNvSpPr>
          <p:nvPr/>
        </p:nvSpPr>
        <p:spPr bwMode="gray">
          <a:xfrm>
            <a:off x="1247775" y="1719263"/>
            <a:ext cx="1082675" cy="784225"/>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Visual</a:t>
            </a:r>
          </a:p>
          <a:p>
            <a:pPr algn="ctr">
              <a:spcBef>
                <a:spcPct val="50000"/>
              </a:spcBef>
            </a:pPr>
            <a:r>
              <a:rPr lang="en-US" altLang="zh-CN" b="1">
                <a:solidFill>
                  <a:schemeClr val="bg2"/>
                </a:solidFill>
                <a:latin typeface="Calibri" pitchFamily="34" charset="0"/>
                <a:cs typeface="Arial" charset="0"/>
              </a:rPr>
              <a:t>C++</a:t>
            </a:r>
          </a:p>
        </p:txBody>
      </p:sp>
      <p:sp>
        <p:nvSpPr>
          <p:cNvPr id="5128" name="AutoShape 10"/>
          <p:cNvSpPr>
            <a:spLocks noChangeArrowheads="1"/>
          </p:cNvSpPr>
          <p:nvPr/>
        </p:nvSpPr>
        <p:spPr bwMode="gray">
          <a:xfrm>
            <a:off x="2254250" y="2622550"/>
            <a:ext cx="4818063" cy="989013"/>
          </a:xfrm>
          <a:prstGeom prst="roundRect">
            <a:avLst>
              <a:gd name="adj" fmla="val 12727"/>
            </a:avLst>
          </a:prstGeom>
          <a:solidFill>
            <a:schemeClr val="accent2"/>
          </a:solidFill>
          <a:ln w="9525">
            <a:noFill/>
            <a:round/>
            <a:headEnd/>
            <a:tailEnd/>
          </a:ln>
        </p:spPr>
        <p:txBody>
          <a:bodyPr wrap="none" anchor="ctr"/>
          <a:lstStyle/>
          <a:p>
            <a:r>
              <a:rPr lang="en-US" altLang="zh-CN" sz="1600" b="1"/>
              <a:t>C++</a:t>
            </a:r>
            <a:r>
              <a:rPr lang="zh-CN" altLang="en-US" sz="1600" b="1"/>
              <a:t>，是另外一门有些类似</a:t>
            </a:r>
            <a:r>
              <a:rPr lang="en-US" altLang="zh-CN" sz="1600" b="1"/>
              <a:t>C</a:t>
            </a:r>
            <a:r>
              <a:rPr lang="zh-CN" altLang="en-US" sz="1600" b="1"/>
              <a:t>语言语法的面向</a:t>
            </a:r>
            <a:endParaRPr lang="en-US" altLang="zh-CN" sz="1600" b="1"/>
          </a:p>
          <a:p>
            <a:r>
              <a:rPr lang="zh-CN" altLang="en-US" sz="1600" b="1"/>
              <a:t>对象的高级语言。虽然</a:t>
            </a:r>
            <a:r>
              <a:rPr lang="en-US" altLang="zh-CN" sz="1600" b="1"/>
              <a:t>C</a:t>
            </a:r>
            <a:r>
              <a:rPr lang="zh-CN" altLang="en-US" sz="1600" b="1"/>
              <a:t>语言不加修改就可以</a:t>
            </a:r>
            <a:endParaRPr lang="en-US" altLang="zh-CN" sz="1600" b="1"/>
          </a:p>
          <a:p>
            <a:r>
              <a:rPr lang="zh-CN" altLang="en-US" sz="1600" b="1"/>
              <a:t>被</a:t>
            </a:r>
            <a:r>
              <a:rPr lang="en-US" altLang="zh-CN" sz="1600" b="1"/>
              <a:t>C++</a:t>
            </a:r>
            <a:r>
              <a:rPr lang="zh-CN" altLang="en-US" sz="1600" b="1"/>
              <a:t>编译器编译，但</a:t>
            </a:r>
            <a:r>
              <a:rPr lang="en-US" altLang="zh-CN" sz="1600" b="1"/>
              <a:t>C</a:t>
            </a:r>
            <a:r>
              <a:rPr lang="zh-CN" altLang="en-US" sz="1600" b="1"/>
              <a:t>和</a:t>
            </a:r>
            <a:r>
              <a:rPr lang="en-US" altLang="zh-CN" sz="1600" b="1"/>
              <a:t>C++</a:t>
            </a:r>
            <a:r>
              <a:rPr lang="zh-CN" altLang="en-US" sz="1600" b="1"/>
              <a:t>是完全不同思</a:t>
            </a:r>
            <a:endParaRPr lang="en-US" altLang="zh-CN" sz="1600" b="1"/>
          </a:p>
          <a:p>
            <a:r>
              <a:rPr lang="zh-CN" altLang="en-US" sz="1600" b="1"/>
              <a:t>想的两门语言，不应将</a:t>
            </a:r>
            <a:r>
              <a:rPr lang="en-US" altLang="zh-CN" sz="1600" b="1"/>
              <a:t>C++</a:t>
            </a:r>
            <a:r>
              <a:rPr lang="zh-CN" altLang="en-US" sz="1600" b="1"/>
              <a:t>看作是</a:t>
            </a:r>
            <a:r>
              <a:rPr lang="en-US" altLang="zh-CN" sz="1600" b="1"/>
              <a:t>C</a:t>
            </a:r>
            <a:r>
              <a:rPr lang="zh-CN" altLang="en-US" sz="1600" b="1"/>
              <a:t>的超集。</a:t>
            </a:r>
          </a:p>
        </p:txBody>
      </p:sp>
      <p:sp>
        <p:nvSpPr>
          <p:cNvPr id="5129" name="Text Box 11"/>
          <p:cNvSpPr txBox="1">
            <a:spLocks noChangeArrowheads="1"/>
          </p:cNvSpPr>
          <p:nvPr/>
        </p:nvSpPr>
        <p:spPr bwMode="white">
          <a:xfrm>
            <a:off x="2259013" y="2838450"/>
            <a:ext cx="4570412" cy="338138"/>
          </a:xfrm>
          <a:prstGeom prst="rect">
            <a:avLst/>
          </a:prstGeom>
          <a:noFill/>
          <a:ln w="9525" algn="ctr">
            <a:noFill/>
            <a:miter lim="800000"/>
            <a:headEnd/>
            <a:tailEnd/>
          </a:ln>
        </p:spPr>
        <p:txBody>
          <a:bodyPr>
            <a:spAutoFit/>
          </a:bodyPr>
          <a:lstStyle/>
          <a:p>
            <a:pPr algn="ctr"/>
            <a:r>
              <a:rPr lang="en-US" altLang="zh-CN" sz="1600" b="1">
                <a:solidFill>
                  <a:srgbClr val="F8F8F8"/>
                </a:solidFill>
                <a:latin typeface="Calibri" pitchFamily="34" charset="0"/>
                <a:cs typeface="Arial" charset="0"/>
              </a:rPr>
              <a:t>.</a:t>
            </a:r>
          </a:p>
        </p:txBody>
      </p:sp>
      <p:grpSp>
        <p:nvGrpSpPr>
          <p:cNvPr id="5130" name="Group 12"/>
          <p:cNvGrpSpPr>
            <a:grpSpLocks/>
          </p:cNvGrpSpPr>
          <p:nvPr/>
        </p:nvGrpSpPr>
        <p:grpSpPr bwMode="auto">
          <a:xfrm>
            <a:off x="6757988" y="2492375"/>
            <a:ext cx="1238250" cy="1236663"/>
            <a:chOff x="802" y="845"/>
            <a:chExt cx="827" cy="826"/>
          </a:xfrm>
        </p:grpSpPr>
        <p:sp>
          <p:nvSpPr>
            <p:cNvPr id="5146" name="Oval 13"/>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endParaRPr lang="zh-CN" altLang="zh-CN">
                <a:latin typeface="Calibri" pitchFamily="34" charset="0"/>
                <a:cs typeface="Arial" charset="0"/>
              </a:endParaRPr>
            </a:p>
          </p:txBody>
        </p:sp>
        <p:sp>
          <p:nvSpPr>
            <p:cNvPr id="5147" name="Oval 14"/>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endParaRPr lang="zh-CN" altLang="zh-CN">
                <a:latin typeface="Calibri" pitchFamily="34" charset="0"/>
                <a:cs typeface="Arial" charset="0"/>
              </a:endParaRPr>
            </a:p>
          </p:txBody>
        </p:sp>
        <p:sp>
          <p:nvSpPr>
            <p:cNvPr id="5148" name="Oval 15"/>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5131" name="Text Box 16"/>
          <p:cNvSpPr txBox="1">
            <a:spLocks noChangeArrowheads="1"/>
          </p:cNvSpPr>
          <p:nvPr/>
        </p:nvSpPr>
        <p:spPr bwMode="gray">
          <a:xfrm>
            <a:off x="6829425" y="2840038"/>
            <a:ext cx="1081088" cy="369887"/>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C++</a:t>
            </a:r>
          </a:p>
        </p:txBody>
      </p:sp>
      <p:sp>
        <p:nvSpPr>
          <p:cNvPr id="5132" name="AutoShape 17"/>
          <p:cNvSpPr>
            <a:spLocks noChangeArrowheads="1"/>
          </p:cNvSpPr>
          <p:nvPr/>
        </p:nvSpPr>
        <p:spPr bwMode="gray">
          <a:xfrm>
            <a:off x="2085975" y="3741738"/>
            <a:ext cx="4818063" cy="989012"/>
          </a:xfrm>
          <a:prstGeom prst="roundRect">
            <a:avLst>
              <a:gd name="adj" fmla="val 12727"/>
            </a:avLst>
          </a:prstGeom>
          <a:solidFill>
            <a:schemeClr val="hlink"/>
          </a:solidFill>
          <a:ln w="9525">
            <a:noFill/>
            <a:round/>
            <a:headEnd/>
            <a:tailEnd/>
          </a:ln>
        </p:spPr>
        <p:txBody>
          <a:bodyPr wrap="none" anchor="ctr"/>
          <a:lstStyle/>
          <a:p>
            <a:endParaRPr lang="zh-CN" altLang="zh-CN">
              <a:latin typeface="Calibri" pitchFamily="34" charset="0"/>
              <a:cs typeface="Arial" charset="0"/>
            </a:endParaRPr>
          </a:p>
        </p:txBody>
      </p:sp>
      <p:sp>
        <p:nvSpPr>
          <p:cNvPr id="5133" name="Text Box 18"/>
          <p:cNvSpPr txBox="1">
            <a:spLocks noChangeArrowheads="1"/>
          </p:cNvSpPr>
          <p:nvPr/>
        </p:nvSpPr>
        <p:spPr bwMode="white">
          <a:xfrm>
            <a:off x="2300288" y="3967163"/>
            <a:ext cx="4570412" cy="338137"/>
          </a:xfrm>
          <a:prstGeom prst="rect">
            <a:avLst/>
          </a:prstGeom>
          <a:noFill/>
          <a:ln w="9525" algn="ctr">
            <a:noFill/>
            <a:miter lim="800000"/>
            <a:headEnd/>
            <a:tailEnd/>
          </a:ln>
        </p:spPr>
        <p:txBody>
          <a:bodyPr>
            <a:spAutoFit/>
          </a:bodyPr>
          <a:lstStyle/>
          <a:p>
            <a:pPr algn="ctr"/>
            <a:r>
              <a:rPr lang="en-US" altLang="zh-CN" sz="1600"/>
              <a:t>C</a:t>
            </a:r>
            <a:r>
              <a:rPr lang="zh-CN" altLang="en-US" sz="1600"/>
              <a:t>就是指</a:t>
            </a:r>
            <a:r>
              <a:rPr lang="en-US" altLang="zh-CN" sz="1600"/>
              <a:t>C</a:t>
            </a:r>
            <a:r>
              <a:rPr lang="zh-CN" altLang="en-US" sz="1600"/>
              <a:t>语言了。</a:t>
            </a:r>
            <a:endParaRPr lang="en-US" altLang="zh-CN" sz="1600" b="1">
              <a:solidFill>
                <a:srgbClr val="F8F8F8"/>
              </a:solidFill>
              <a:latin typeface="Calibri" pitchFamily="34" charset="0"/>
              <a:cs typeface="Arial" charset="0"/>
            </a:endParaRPr>
          </a:p>
        </p:txBody>
      </p:sp>
      <p:grpSp>
        <p:nvGrpSpPr>
          <p:cNvPr id="5134" name="Group 19"/>
          <p:cNvGrpSpPr>
            <a:grpSpLocks/>
          </p:cNvGrpSpPr>
          <p:nvPr/>
        </p:nvGrpSpPr>
        <p:grpSpPr bwMode="auto">
          <a:xfrm>
            <a:off x="1176338" y="3611563"/>
            <a:ext cx="1238250" cy="1236662"/>
            <a:chOff x="802" y="845"/>
            <a:chExt cx="827" cy="826"/>
          </a:xfrm>
        </p:grpSpPr>
        <p:sp>
          <p:nvSpPr>
            <p:cNvPr id="5143"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charset="0"/>
              </a:endParaRPr>
            </a:p>
          </p:txBody>
        </p:sp>
        <p:sp>
          <p:nvSpPr>
            <p:cNvPr id="514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charset="0"/>
              </a:endParaRPr>
            </a:p>
          </p:txBody>
        </p:sp>
        <p:sp>
          <p:nvSpPr>
            <p:cNvPr id="5145"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5135" name="Text Box 23"/>
          <p:cNvSpPr txBox="1">
            <a:spLocks noChangeArrowheads="1"/>
          </p:cNvSpPr>
          <p:nvPr/>
        </p:nvSpPr>
        <p:spPr bwMode="gray">
          <a:xfrm>
            <a:off x="1247775" y="3959225"/>
            <a:ext cx="1082675" cy="369888"/>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C</a:t>
            </a:r>
          </a:p>
        </p:txBody>
      </p:sp>
      <p:sp>
        <p:nvSpPr>
          <p:cNvPr id="5136" name="AutoShape 24"/>
          <p:cNvSpPr>
            <a:spLocks noChangeArrowheads="1"/>
          </p:cNvSpPr>
          <p:nvPr/>
        </p:nvSpPr>
        <p:spPr bwMode="gray">
          <a:xfrm>
            <a:off x="2286000" y="4857750"/>
            <a:ext cx="4818063" cy="987425"/>
          </a:xfrm>
          <a:prstGeom prst="roundRect">
            <a:avLst>
              <a:gd name="adj" fmla="val 12727"/>
            </a:avLst>
          </a:prstGeom>
          <a:solidFill>
            <a:schemeClr val="folHlink"/>
          </a:solidFill>
          <a:ln w="9525">
            <a:noFill/>
            <a:round/>
            <a:headEnd/>
            <a:tailEnd/>
          </a:ln>
        </p:spPr>
        <p:txBody>
          <a:bodyPr wrap="none" anchor="ctr"/>
          <a:lstStyle/>
          <a:p>
            <a:endParaRPr lang="zh-CN" altLang="zh-CN">
              <a:latin typeface="Calibri" pitchFamily="34" charset="0"/>
              <a:cs typeface="Arial" charset="0"/>
            </a:endParaRPr>
          </a:p>
        </p:txBody>
      </p:sp>
      <p:sp>
        <p:nvSpPr>
          <p:cNvPr id="5137" name="Text Box 25"/>
          <p:cNvSpPr txBox="1">
            <a:spLocks noChangeArrowheads="1"/>
          </p:cNvSpPr>
          <p:nvPr/>
        </p:nvSpPr>
        <p:spPr bwMode="white">
          <a:xfrm>
            <a:off x="2286000" y="4857750"/>
            <a:ext cx="4543425" cy="1077913"/>
          </a:xfrm>
          <a:prstGeom prst="rect">
            <a:avLst/>
          </a:prstGeom>
          <a:noFill/>
          <a:ln w="9525" algn="ctr">
            <a:noFill/>
            <a:miter lim="800000"/>
            <a:headEnd/>
            <a:tailEnd/>
          </a:ln>
        </p:spPr>
        <p:txBody>
          <a:bodyPr>
            <a:spAutoFit/>
          </a:bodyPr>
          <a:lstStyle/>
          <a:p>
            <a:pPr algn="ctr"/>
            <a:r>
              <a:rPr lang="en-US" altLang="zh-CN" sz="1600"/>
              <a:t>TC</a:t>
            </a:r>
            <a:r>
              <a:rPr lang="zh-CN" altLang="en-US" sz="1600"/>
              <a:t>是</a:t>
            </a:r>
            <a:r>
              <a:rPr lang="en-US" altLang="zh-CN" sz="1600"/>
              <a:t>Borland</a:t>
            </a:r>
            <a:r>
              <a:rPr lang="zh-CN" altLang="en-US" sz="1600"/>
              <a:t>公司开发的</a:t>
            </a:r>
            <a:r>
              <a:rPr lang="en-US" altLang="zh-CN" sz="1600"/>
              <a:t>C</a:t>
            </a:r>
            <a:r>
              <a:rPr lang="zh-CN" altLang="en-US" sz="1600"/>
              <a:t>编程环境，是</a:t>
            </a:r>
            <a:r>
              <a:rPr lang="en-US" altLang="zh-CN" sz="1600"/>
              <a:t>Trobe C </a:t>
            </a:r>
            <a:r>
              <a:rPr lang="zh-CN" altLang="en-US" sz="1600"/>
              <a:t>的简称。一般学习</a:t>
            </a:r>
            <a:r>
              <a:rPr lang="en-US" altLang="zh-CN" sz="1600"/>
              <a:t>C</a:t>
            </a:r>
            <a:r>
              <a:rPr lang="zh-CN" altLang="en-US" sz="1600"/>
              <a:t>语言，都使用该编程环境，只是这已经算是老古董了，对于现在的操作系统，使用</a:t>
            </a:r>
            <a:r>
              <a:rPr lang="en-US" altLang="zh-CN" sz="1600"/>
              <a:t>TC2</a:t>
            </a:r>
            <a:r>
              <a:rPr lang="zh-CN" altLang="en-US" sz="1600"/>
              <a:t>来编写程序，已经很不合时宜了</a:t>
            </a:r>
            <a:endParaRPr lang="en-US" altLang="zh-CN" sz="1600" b="1">
              <a:solidFill>
                <a:srgbClr val="F8F8F8"/>
              </a:solidFill>
              <a:latin typeface="Calibri" pitchFamily="34" charset="0"/>
              <a:cs typeface="Arial" charset="0"/>
            </a:endParaRPr>
          </a:p>
        </p:txBody>
      </p:sp>
      <p:grpSp>
        <p:nvGrpSpPr>
          <p:cNvPr id="5138" name="Group 26"/>
          <p:cNvGrpSpPr>
            <a:grpSpLocks/>
          </p:cNvGrpSpPr>
          <p:nvPr/>
        </p:nvGrpSpPr>
        <p:grpSpPr bwMode="auto">
          <a:xfrm>
            <a:off x="6757988" y="4732338"/>
            <a:ext cx="1238250" cy="1236662"/>
            <a:chOff x="802" y="845"/>
            <a:chExt cx="827" cy="826"/>
          </a:xfrm>
        </p:grpSpPr>
        <p:sp>
          <p:nvSpPr>
            <p:cNvPr id="5140" name="Oval 27"/>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p:spPr>
          <p:txBody>
            <a:bodyPr wrap="none" anchor="ctr"/>
            <a:lstStyle/>
            <a:p>
              <a:endParaRPr lang="zh-CN" altLang="zh-CN">
                <a:latin typeface="Calibri" pitchFamily="34" charset="0"/>
                <a:cs typeface="Arial" charset="0"/>
              </a:endParaRPr>
            </a:p>
          </p:txBody>
        </p:sp>
        <p:sp>
          <p:nvSpPr>
            <p:cNvPr id="5141" name="Oval 28"/>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endParaRPr lang="zh-CN" altLang="zh-CN">
                <a:latin typeface="Calibri" pitchFamily="34" charset="0"/>
                <a:cs typeface="Arial" charset="0"/>
              </a:endParaRPr>
            </a:p>
          </p:txBody>
        </p:sp>
        <p:sp>
          <p:nvSpPr>
            <p:cNvPr id="5142" name="Oval 29"/>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endParaRPr lang="zh-CN" altLang="zh-CN">
                <a:latin typeface="Calibri" pitchFamily="34" charset="0"/>
                <a:cs typeface="Arial" charset="0"/>
              </a:endParaRPr>
            </a:p>
          </p:txBody>
        </p:sp>
      </p:grpSp>
      <p:sp>
        <p:nvSpPr>
          <p:cNvPr id="5139" name="Text Box 30"/>
          <p:cNvSpPr txBox="1">
            <a:spLocks noChangeArrowheads="1"/>
          </p:cNvSpPr>
          <p:nvPr/>
        </p:nvSpPr>
        <p:spPr bwMode="gray">
          <a:xfrm>
            <a:off x="6829425" y="5078413"/>
            <a:ext cx="1081088" cy="646112"/>
          </a:xfrm>
          <a:prstGeom prst="rect">
            <a:avLst/>
          </a:prstGeom>
          <a:noFill/>
          <a:ln w="9525" algn="ctr">
            <a:noFill/>
            <a:miter lim="800000"/>
            <a:headEnd/>
            <a:tailEnd/>
          </a:ln>
        </p:spPr>
        <p:txBody>
          <a:bodyPr>
            <a:spAutoFit/>
          </a:bodyPr>
          <a:lstStyle/>
          <a:p>
            <a:pPr algn="ctr">
              <a:spcBef>
                <a:spcPct val="50000"/>
              </a:spcBef>
            </a:pPr>
            <a:r>
              <a:rPr lang="en-US" altLang="zh-CN" b="1">
                <a:solidFill>
                  <a:schemeClr val="bg2"/>
                </a:solidFill>
                <a:latin typeface="Calibri" pitchFamily="34" charset="0"/>
                <a:cs typeface="Arial" charset="0"/>
              </a:rPr>
              <a:t>TurboC/C++</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5"/>
          <p:cNvSpPr>
            <a:spLocks noGrp="1"/>
          </p:cNvSpPr>
          <p:nvPr>
            <p:ph type="ftr" sz="quarter" idx="12"/>
          </p:nvPr>
        </p:nvSpPr>
        <p:spPr>
          <a:noFill/>
        </p:spPr>
        <p:txBody>
          <a:bodyPr/>
          <a:lstStyle/>
          <a:p>
            <a:r>
              <a:rPr lang="en-US" altLang="zh-CN" smtClean="0">
                <a:latin typeface="Arial" charset="0"/>
              </a:rPr>
              <a:t>www.itcast.cn</a:t>
            </a:r>
          </a:p>
        </p:txBody>
      </p:sp>
      <p:sp>
        <p:nvSpPr>
          <p:cNvPr id="112642" name="Rectangle 2"/>
          <p:cNvSpPr>
            <a:spLocks noGrp="1" noRot="1" noChangeArrowheads="1"/>
          </p:cNvSpPr>
          <p:nvPr>
            <p:ph type="title"/>
          </p:nvPr>
        </p:nvSpPr>
        <p:spPr>
          <a:xfrm>
            <a:off x="1905000" y="228600"/>
            <a:ext cx="7024688" cy="842963"/>
          </a:xfrm>
        </p:spPr>
        <p:txBody>
          <a:bodyPr/>
          <a:lstStyle/>
          <a:p>
            <a:pPr eaLnBrk="1" hangingPunct="1">
              <a:defRPr/>
            </a:pPr>
            <a:r>
              <a:rPr lang="en-US" altLang="zh-CN" sz="3200" dirty="0" smtClean="0">
                <a:ea typeface="宋体" pitchFamily="2" charset="-122"/>
              </a:rPr>
              <a:t>2.1.2 IDE-VisualStudio2013</a:t>
            </a:r>
            <a:r>
              <a:rPr lang="zh-CN" altLang="en-US" sz="3200" dirty="0" smtClean="0">
                <a:ea typeface="宋体" pitchFamily="2" charset="-122"/>
              </a:rPr>
              <a:t>简介</a:t>
            </a:r>
            <a:endParaRPr lang="en-US" altLang="zh-CN" sz="3200" dirty="0">
              <a:ea typeface="宋体" pitchFamily="2" charset="-122"/>
            </a:endParaRPr>
          </a:p>
        </p:txBody>
      </p:sp>
      <p:grpSp>
        <p:nvGrpSpPr>
          <p:cNvPr id="6148" name="Group 3"/>
          <p:cNvGrpSpPr>
            <a:grpSpLocks/>
          </p:cNvGrpSpPr>
          <p:nvPr/>
        </p:nvGrpSpPr>
        <p:grpSpPr bwMode="auto">
          <a:xfrm>
            <a:off x="0" y="1353790"/>
            <a:ext cx="8929688" cy="4861273"/>
            <a:chOff x="1674" y="1106"/>
            <a:chExt cx="3951" cy="2760"/>
          </a:xfrm>
        </p:grpSpPr>
        <p:grpSp>
          <p:nvGrpSpPr>
            <p:cNvPr id="6149" name="Group 4"/>
            <p:cNvGrpSpPr>
              <a:grpSpLocks/>
            </p:cNvGrpSpPr>
            <p:nvPr/>
          </p:nvGrpSpPr>
          <p:grpSpPr bwMode="auto">
            <a:xfrm>
              <a:off x="4503" y="1893"/>
              <a:ext cx="1105" cy="1074"/>
              <a:chOff x="2457" y="2000"/>
              <a:chExt cx="901" cy="888"/>
            </a:xfrm>
          </p:grpSpPr>
          <p:pic>
            <p:nvPicPr>
              <p:cNvPr id="6218" name="Picture 5" descr="circuler_1"/>
              <p:cNvPicPr>
                <a:picLocks noChangeAspect="1" noChangeArrowheads="1"/>
              </p:cNvPicPr>
              <p:nvPr/>
            </p:nvPicPr>
            <p:blipFill>
              <a:blip r:embed="rId2"/>
              <a:srcRect/>
              <a:stretch>
                <a:fillRect/>
              </a:stretch>
            </p:blipFill>
            <p:spPr bwMode="ltGray">
              <a:xfrm>
                <a:off x="2457" y="2000"/>
                <a:ext cx="901" cy="886"/>
              </a:xfrm>
              <a:prstGeom prst="rect">
                <a:avLst/>
              </a:prstGeom>
              <a:noFill/>
              <a:ln w="9525">
                <a:noFill/>
                <a:miter lim="800000"/>
                <a:headEnd/>
                <a:tailEnd/>
              </a:ln>
            </p:spPr>
          </p:pic>
          <p:sp>
            <p:nvSpPr>
              <p:cNvPr id="112646" name="Oval 6"/>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eaLnBrk="0" hangingPunct="0">
                  <a:defRPr/>
                </a:pPr>
                <a:endParaRPr lang="zh-CN" altLang="en-US"/>
              </a:p>
            </p:txBody>
          </p:sp>
          <p:sp>
            <p:nvSpPr>
              <p:cNvPr id="6222" name="Freeform 7"/>
              <p:cNvSpPr>
                <a:spLocks/>
              </p:cNvSpPr>
              <p:nvPr/>
            </p:nvSpPr>
            <p:spPr bwMode="ltGray">
              <a:xfrm>
                <a:off x="2550" y="2018"/>
                <a:ext cx="703" cy="308"/>
              </a:xfrm>
              <a:custGeom>
                <a:avLst/>
                <a:gdLst>
                  <a:gd name="T0" fmla="*/ 2 w 1321"/>
                  <a:gd name="T1" fmla="*/ 0 h 712"/>
                  <a:gd name="T2" fmla="*/ 3 w 1321"/>
                  <a:gd name="T3" fmla="*/ 0 h 712"/>
                  <a:gd name="T4" fmla="*/ 3 w 1321"/>
                  <a:gd name="T5" fmla="*/ 0 h 712"/>
                  <a:gd name="T6" fmla="*/ 3 w 1321"/>
                  <a:gd name="T7" fmla="*/ 0 h 712"/>
                  <a:gd name="T8" fmla="*/ 2 w 1321"/>
                  <a:gd name="T9" fmla="*/ 0 h 712"/>
                  <a:gd name="T10" fmla="*/ 2 w 1321"/>
                  <a:gd name="T11" fmla="*/ 0 h 712"/>
                  <a:gd name="T12" fmla="*/ 2 w 1321"/>
                  <a:gd name="T13" fmla="*/ 0 h 712"/>
                  <a:gd name="T14" fmla="*/ 2 w 1321"/>
                  <a:gd name="T15" fmla="*/ 0 h 712"/>
                  <a:gd name="T16" fmla="*/ 2 w 1321"/>
                  <a:gd name="T17" fmla="*/ 0 h 712"/>
                  <a:gd name="T18" fmla="*/ 2 w 1321"/>
                  <a:gd name="T19" fmla="*/ 0 h 712"/>
                  <a:gd name="T20" fmla="*/ 2 w 1321"/>
                  <a:gd name="T21" fmla="*/ 0 h 712"/>
                  <a:gd name="T22" fmla="*/ 2 w 1321"/>
                  <a:gd name="T23" fmla="*/ 0 h 712"/>
                  <a:gd name="T24" fmla="*/ 2 w 1321"/>
                  <a:gd name="T25" fmla="*/ 0 h 712"/>
                  <a:gd name="T26" fmla="*/ 2 w 1321"/>
                  <a:gd name="T27" fmla="*/ 0 h 712"/>
                  <a:gd name="T28" fmla="*/ 2 w 1321"/>
                  <a:gd name="T29" fmla="*/ 0 h 712"/>
                  <a:gd name="T30" fmla="*/ 1 w 1321"/>
                  <a:gd name="T31" fmla="*/ 0 h 712"/>
                  <a:gd name="T32" fmla="*/ 1 w 1321"/>
                  <a:gd name="T33" fmla="*/ 0 h 712"/>
                  <a:gd name="T34" fmla="*/ 1 w 1321"/>
                  <a:gd name="T35" fmla="*/ 0 h 712"/>
                  <a:gd name="T36" fmla="*/ 1 w 1321"/>
                  <a:gd name="T37" fmla="*/ 0 h 712"/>
                  <a:gd name="T38" fmla="*/ 1 w 1321"/>
                  <a:gd name="T39" fmla="*/ 0 h 712"/>
                  <a:gd name="T40" fmla="*/ 1 w 1321"/>
                  <a:gd name="T41" fmla="*/ 0 h 712"/>
                  <a:gd name="T42" fmla="*/ 1 w 1321"/>
                  <a:gd name="T43" fmla="*/ 0 h 712"/>
                  <a:gd name="T44" fmla="*/ 1 w 1321"/>
                  <a:gd name="T45" fmla="*/ 0 h 712"/>
                  <a:gd name="T46" fmla="*/ 1 w 1321"/>
                  <a:gd name="T47" fmla="*/ 0 h 712"/>
                  <a:gd name="T48" fmla="*/ 1 w 1321"/>
                  <a:gd name="T49" fmla="*/ 0 h 712"/>
                  <a:gd name="T50" fmla="*/ 1 w 1321"/>
                  <a:gd name="T51" fmla="*/ 0 h 712"/>
                  <a:gd name="T52" fmla="*/ 1 w 1321"/>
                  <a:gd name="T53" fmla="*/ 0 h 712"/>
                  <a:gd name="T54" fmla="*/ 1 w 1321"/>
                  <a:gd name="T55" fmla="*/ 0 h 712"/>
                  <a:gd name="T56" fmla="*/ 0 w 1321"/>
                  <a:gd name="T57" fmla="*/ 0 h 712"/>
                  <a:gd name="T58" fmla="*/ 0 w 1321"/>
                  <a:gd name="T59" fmla="*/ 0 h 712"/>
                  <a:gd name="T60" fmla="*/ 1 w 1321"/>
                  <a:gd name="T61" fmla="*/ 0 h 712"/>
                  <a:gd name="T62" fmla="*/ 1 w 1321"/>
                  <a:gd name="T63" fmla="*/ 0 h 712"/>
                  <a:gd name="T64" fmla="*/ 1 w 1321"/>
                  <a:gd name="T65" fmla="*/ 0 h 712"/>
                  <a:gd name="T66" fmla="*/ 1 w 1321"/>
                  <a:gd name="T67" fmla="*/ 0 h 712"/>
                  <a:gd name="T68" fmla="*/ 1 w 1321"/>
                  <a:gd name="T69" fmla="*/ 0 h 712"/>
                  <a:gd name="T70" fmla="*/ 1 w 1321"/>
                  <a:gd name="T71" fmla="*/ 0 h 712"/>
                  <a:gd name="T72" fmla="*/ 1 w 1321"/>
                  <a:gd name="T73" fmla="*/ 0 h 712"/>
                  <a:gd name="T74" fmla="*/ 1 w 1321"/>
                  <a:gd name="T75" fmla="*/ 0 h 712"/>
                  <a:gd name="T76" fmla="*/ 1 w 1321"/>
                  <a:gd name="T77" fmla="*/ 0 h 712"/>
                  <a:gd name="T78" fmla="*/ 1 w 1321"/>
                  <a:gd name="T79" fmla="*/ 0 h 712"/>
                  <a:gd name="T80" fmla="*/ 1 w 1321"/>
                  <a:gd name="T81" fmla="*/ 0 h 712"/>
                  <a:gd name="T82" fmla="*/ 1 w 1321"/>
                  <a:gd name="T83" fmla="*/ 0 h 712"/>
                  <a:gd name="T84" fmla="*/ 1 w 1321"/>
                  <a:gd name="T85" fmla="*/ 0 h 712"/>
                  <a:gd name="T86" fmla="*/ 2 w 1321"/>
                  <a:gd name="T87" fmla="*/ 0 h 712"/>
                  <a:gd name="T88" fmla="*/ 2 w 1321"/>
                  <a:gd name="T89" fmla="*/ 0 h 712"/>
                  <a:gd name="T90" fmla="*/ 2 w 1321"/>
                  <a:gd name="T91" fmla="*/ 0 h 712"/>
                  <a:gd name="T92" fmla="*/ 2 w 1321"/>
                  <a:gd name="T93" fmla="*/ 0 h 712"/>
                  <a:gd name="T94" fmla="*/ 2 w 1321"/>
                  <a:gd name="T95" fmla="*/ 0 h 712"/>
                  <a:gd name="T96" fmla="*/ 2 w 1321"/>
                  <a:gd name="T97" fmla="*/ 0 h 712"/>
                  <a:gd name="T98" fmla="*/ 2 w 1321"/>
                  <a:gd name="T99" fmla="*/ 0 h 712"/>
                  <a:gd name="T100" fmla="*/ 2 w 1321"/>
                  <a:gd name="T101" fmla="*/ 0 h 712"/>
                  <a:gd name="T102" fmla="*/ 2 w 1321"/>
                  <a:gd name="T103" fmla="*/ 0 h 712"/>
                  <a:gd name="T104" fmla="*/ 2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pPr eaLnBrk="0" hangingPunct="0"/>
                <a:endParaRPr lang="zh-CN" altLang="en-US"/>
              </a:p>
            </p:txBody>
          </p:sp>
          <p:grpSp>
            <p:nvGrpSpPr>
              <p:cNvPr id="6223" name="Group 8"/>
              <p:cNvGrpSpPr>
                <a:grpSpLocks/>
              </p:cNvGrpSpPr>
              <p:nvPr/>
            </p:nvGrpSpPr>
            <p:grpSpPr bwMode="auto">
              <a:xfrm rot="-1297425" flipH="1" flipV="1">
                <a:off x="2525" y="2693"/>
                <a:ext cx="781" cy="188"/>
                <a:chOff x="2532" y="1051"/>
                <a:chExt cx="893" cy="246"/>
              </a:xfrm>
            </p:grpSpPr>
            <p:grpSp>
              <p:nvGrpSpPr>
                <p:cNvPr id="6224" name="Group 9"/>
                <p:cNvGrpSpPr>
                  <a:grpSpLocks/>
                </p:cNvGrpSpPr>
                <p:nvPr/>
              </p:nvGrpSpPr>
              <p:grpSpPr bwMode="auto">
                <a:xfrm>
                  <a:off x="2532" y="1051"/>
                  <a:ext cx="743" cy="185"/>
                  <a:chOff x="1565" y="2568"/>
                  <a:chExt cx="1118" cy="279"/>
                </a:xfrm>
              </p:grpSpPr>
              <p:sp>
                <p:nvSpPr>
                  <p:cNvPr id="6230" name="AutoShape 10"/>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eaLnBrk="0" hangingPunct="0"/>
                    <a:endParaRPr lang="zh-CN" altLang="en-US"/>
                  </a:p>
                </p:txBody>
              </p:sp>
              <p:sp>
                <p:nvSpPr>
                  <p:cNvPr id="6231" name="AutoShape 11"/>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eaLnBrk="0" hangingPunct="0"/>
                    <a:endParaRPr lang="zh-CN" altLang="en-US"/>
                  </a:p>
                </p:txBody>
              </p:sp>
              <p:sp>
                <p:nvSpPr>
                  <p:cNvPr id="6232" name="AutoShape 12"/>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pPr eaLnBrk="0" hangingPunct="0"/>
                    <a:endParaRPr lang="zh-CN" altLang="en-US"/>
                  </a:p>
                </p:txBody>
              </p:sp>
              <p:sp>
                <p:nvSpPr>
                  <p:cNvPr id="6233" name="AutoShape 13"/>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pPr eaLnBrk="0" hangingPunct="0"/>
                    <a:endParaRPr lang="zh-CN" altLang="en-US"/>
                  </a:p>
                </p:txBody>
              </p:sp>
            </p:grpSp>
            <p:grpSp>
              <p:nvGrpSpPr>
                <p:cNvPr id="6225" name="Group 14"/>
                <p:cNvGrpSpPr>
                  <a:grpSpLocks/>
                </p:cNvGrpSpPr>
                <p:nvPr/>
              </p:nvGrpSpPr>
              <p:grpSpPr bwMode="auto">
                <a:xfrm rot="1353540">
                  <a:off x="2682" y="1111"/>
                  <a:ext cx="743" cy="186"/>
                  <a:chOff x="1565" y="2568"/>
                  <a:chExt cx="1118" cy="279"/>
                </a:xfrm>
              </p:grpSpPr>
              <p:sp>
                <p:nvSpPr>
                  <p:cNvPr id="6226" name="AutoShape 15"/>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eaLnBrk="0" hangingPunct="0"/>
                    <a:endParaRPr lang="zh-CN" altLang="en-US"/>
                  </a:p>
                </p:txBody>
              </p:sp>
              <p:sp>
                <p:nvSpPr>
                  <p:cNvPr id="6227" name="AutoShape 16"/>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eaLnBrk="0" hangingPunct="0"/>
                    <a:endParaRPr lang="zh-CN" altLang="en-US"/>
                  </a:p>
                </p:txBody>
              </p:sp>
              <p:sp>
                <p:nvSpPr>
                  <p:cNvPr id="6228" name="AutoShape 17"/>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pPr eaLnBrk="0" hangingPunct="0"/>
                    <a:endParaRPr lang="zh-CN" altLang="en-US"/>
                  </a:p>
                </p:txBody>
              </p:sp>
              <p:sp>
                <p:nvSpPr>
                  <p:cNvPr id="6229" name="AutoShape 18"/>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pPr eaLnBrk="0" hangingPunct="0"/>
                    <a:endParaRPr lang="zh-CN" altLang="en-US"/>
                  </a:p>
                </p:txBody>
              </p:sp>
            </p:grpSp>
          </p:grpSp>
        </p:grpSp>
        <p:grpSp>
          <p:nvGrpSpPr>
            <p:cNvPr id="6150" name="Group 19"/>
            <p:cNvGrpSpPr>
              <a:grpSpLocks/>
            </p:cNvGrpSpPr>
            <p:nvPr/>
          </p:nvGrpSpPr>
          <p:grpSpPr bwMode="auto">
            <a:xfrm rot="-5400000">
              <a:off x="2770" y="1995"/>
              <a:ext cx="2547" cy="895"/>
              <a:chOff x="564" y="1992"/>
              <a:chExt cx="2658" cy="984"/>
            </a:xfrm>
          </p:grpSpPr>
          <p:sp>
            <p:nvSpPr>
              <p:cNvPr id="112660" name="Freeform 20"/>
              <p:cNvSpPr>
                <a:spLocks/>
              </p:cNvSpPr>
              <p:nvPr/>
            </p:nvSpPr>
            <p:spPr bwMode="invGray">
              <a:xfrm>
                <a:off x="565" y="2003"/>
                <a:ext cx="1197" cy="873"/>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eaLnBrk="0" hangingPunct="0">
                  <a:defRPr/>
                </a:pPr>
                <a:endParaRPr lang="zh-CN" altLang="en-US"/>
              </a:p>
            </p:txBody>
          </p:sp>
          <p:sp>
            <p:nvSpPr>
              <p:cNvPr id="112661" name="Freeform 21"/>
              <p:cNvSpPr>
                <a:spLocks/>
              </p:cNvSpPr>
              <p:nvPr/>
            </p:nvSpPr>
            <p:spPr bwMode="invGray">
              <a:xfrm>
                <a:off x="1768" y="1992"/>
                <a:ext cx="231" cy="985"/>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eaLnBrk="0" hangingPunct="0">
                  <a:defRPr/>
                </a:pPr>
                <a:endParaRPr lang="zh-CN" altLang="en-US"/>
              </a:p>
            </p:txBody>
          </p:sp>
          <p:sp>
            <p:nvSpPr>
              <p:cNvPr id="112662" name="Freeform 22"/>
              <p:cNvSpPr>
                <a:spLocks/>
              </p:cNvSpPr>
              <p:nvPr/>
            </p:nvSpPr>
            <p:spPr bwMode="invGray">
              <a:xfrm flipH="1">
                <a:off x="2025" y="2003"/>
                <a:ext cx="1197" cy="873"/>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tx1">
                      <a:gamma/>
                      <a:tint val="0"/>
                      <a:invGamma/>
                      <a:alpha val="0"/>
                    </a:schemeClr>
                  </a:gs>
                  <a:gs pos="100000">
                    <a:schemeClr val="tx1"/>
                  </a:gs>
                </a:gsLst>
                <a:lin ang="5400000" scaled="1"/>
              </a:gradFill>
              <a:ln w="9525" cap="flat" cmpd="sng">
                <a:noFill/>
                <a:prstDash val="solid"/>
                <a:round/>
                <a:headEnd type="none" w="med" len="med"/>
                <a:tailEnd type="none" w="med" len="med"/>
              </a:ln>
              <a:effectLst/>
            </p:spPr>
            <p:txBody>
              <a:bodyPr wrap="none" anchor="ctr"/>
              <a:lstStyle/>
              <a:p>
                <a:pPr eaLnBrk="0" hangingPunct="0">
                  <a:defRPr/>
                </a:pPr>
                <a:endParaRPr lang="zh-CN" altLang="en-US"/>
              </a:p>
            </p:txBody>
          </p:sp>
        </p:grpSp>
        <p:grpSp>
          <p:nvGrpSpPr>
            <p:cNvPr id="6151" name="Group 23"/>
            <p:cNvGrpSpPr>
              <a:grpSpLocks/>
            </p:cNvGrpSpPr>
            <p:nvPr/>
          </p:nvGrpSpPr>
          <p:grpSpPr bwMode="auto">
            <a:xfrm>
              <a:off x="1674" y="2351"/>
              <a:ext cx="329" cy="251"/>
              <a:chOff x="2180" y="1267"/>
              <a:chExt cx="1350" cy="1030"/>
            </a:xfrm>
          </p:grpSpPr>
          <p:sp>
            <p:nvSpPr>
              <p:cNvPr id="112664" name="Oval 24"/>
              <p:cNvSpPr>
                <a:spLocks noChangeArrowheads="1"/>
              </p:cNvSpPr>
              <p:nvPr/>
            </p:nvSpPr>
            <p:spPr bwMode="gray">
              <a:xfrm>
                <a:off x="2301" y="1267"/>
                <a:ext cx="1020" cy="1039"/>
              </a:xfrm>
              <a:prstGeom prst="ellipse">
                <a:avLst/>
              </a:prstGeom>
              <a:gradFill rotWithShape="0">
                <a:gsLst>
                  <a:gs pos="0">
                    <a:schemeClr val="folHlink">
                      <a:gamma/>
                      <a:shade val="66275"/>
                      <a:invGamma/>
                    </a:schemeClr>
                  </a:gs>
                  <a:gs pos="50000">
                    <a:schemeClr val="folHlink"/>
                  </a:gs>
                  <a:gs pos="100000">
                    <a:schemeClr val="folHlink">
                      <a:gamma/>
                      <a:shade val="66275"/>
                      <a:invGamma/>
                    </a:schemeClr>
                  </a:gs>
                </a:gsLst>
                <a:lin ang="2700000" scaled="1"/>
              </a:gradFill>
              <a:ln w="28575">
                <a:solidFill>
                  <a:srgbClr val="EAEAEA"/>
                </a:solidFill>
                <a:round/>
                <a:headEnd/>
                <a:tailEnd/>
              </a:ln>
              <a:effectLst/>
            </p:spPr>
            <p:txBody>
              <a:bodyPr wrap="none" anchor="ctr"/>
              <a:lstStyle/>
              <a:p>
                <a:pPr eaLnBrk="0" hangingPunct="0">
                  <a:defRPr/>
                </a:pPr>
                <a:endParaRPr lang="zh-CN" altLang="en-US"/>
              </a:p>
            </p:txBody>
          </p:sp>
          <p:grpSp>
            <p:nvGrpSpPr>
              <p:cNvPr id="6169" name="Group 25"/>
              <p:cNvGrpSpPr>
                <a:grpSpLocks/>
              </p:cNvGrpSpPr>
              <p:nvPr/>
            </p:nvGrpSpPr>
            <p:grpSpPr bwMode="auto">
              <a:xfrm rot="10082854">
                <a:off x="2180" y="2013"/>
                <a:ext cx="926" cy="237"/>
                <a:chOff x="2598" y="1026"/>
                <a:chExt cx="957" cy="242"/>
              </a:xfrm>
            </p:grpSpPr>
            <p:grpSp>
              <p:nvGrpSpPr>
                <p:cNvPr id="6193" name="Group 26"/>
                <p:cNvGrpSpPr>
                  <a:grpSpLocks/>
                </p:cNvGrpSpPr>
                <p:nvPr/>
              </p:nvGrpSpPr>
              <p:grpSpPr bwMode="auto">
                <a:xfrm rot="-9970459" flipH="1" flipV="1">
                  <a:off x="2598" y="1026"/>
                  <a:ext cx="957" cy="242"/>
                  <a:chOff x="2532" y="1051"/>
                  <a:chExt cx="893" cy="246"/>
                </a:xfrm>
              </p:grpSpPr>
              <p:grpSp>
                <p:nvGrpSpPr>
                  <p:cNvPr id="6205" name="Group 27"/>
                  <p:cNvGrpSpPr>
                    <a:grpSpLocks/>
                  </p:cNvGrpSpPr>
                  <p:nvPr/>
                </p:nvGrpSpPr>
                <p:grpSpPr bwMode="auto">
                  <a:xfrm>
                    <a:off x="2532" y="1051"/>
                    <a:ext cx="743" cy="185"/>
                    <a:chOff x="1565" y="2568"/>
                    <a:chExt cx="1118" cy="279"/>
                  </a:xfrm>
                </p:grpSpPr>
                <p:sp>
                  <p:nvSpPr>
                    <p:cNvPr id="6211" name="AutoShape 28"/>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12" name="AutoShape 29"/>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13" name="AutoShape 30"/>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14" name="AutoShape 31"/>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6206" name="Group 32"/>
                  <p:cNvGrpSpPr>
                    <a:grpSpLocks/>
                  </p:cNvGrpSpPr>
                  <p:nvPr/>
                </p:nvGrpSpPr>
                <p:grpSpPr bwMode="auto">
                  <a:xfrm rot="1353540">
                    <a:off x="2682" y="1111"/>
                    <a:ext cx="743" cy="186"/>
                    <a:chOff x="1565" y="2568"/>
                    <a:chExt cx="1118" cy="279"/>
                  </a:xfrm>
                </p:grpSpPr>
                <p:sp>
                  <p:nvSpPr>
                    <p:cNvPr id="6207" name="AutoShape 33"/>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08" name="AutoShape 34"/>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09" name="AutoShape 35"/>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10" name="AutoShape 36"/>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nvGrpSpPr>
                <p:cNvPr id="6194" name="Group 37"/>
                <p:cNvGrpSpPr>
                  <a:grpSpLocks/>
                </p:cNvGrpSpPr>
                <p:nvPr/>
              </p:nvGrpSpPr>
              <p:grpSpPr bwMode="auto">
                <a:xfrm rot="-9970459" flipH="1" flipV="1">
                  <a:off x="2688" y="1056"/>
                  <a:ext cx="784" cy="198"/>
                  <a:chOff x="2532" y="1051"/>
                  <a:chExt cx="893" cy="246"/>
                </a:xfrm>
              </p:grpSpPr>
              <p:grpSp>
                <p:nvGrpSpPr>
                  <p:cNvPr id="6195" name="Group 38"/>
                  <p:cNvGrpSpPr>
                    <a:grpSpLocks/>
                  </p:cNvGrpSpPr>
                  <p:nvPr/>
                </p:nvGrpSpPr>
                <p:grpSpPr bwMode="auto">
                  <a:xfrm>
                    <a:off x="2532" y="1051"/>
                    <a:ext cx="743" cy="185"/>
                    <a:chOff x="1565" y="2568"/>
                    <a:chExt cx="1118" cy="279"/>
                  </a:xfrm>
                </p:grpSpPr>
                <p:sp>
                  <p:nvSpPr>
                    <p:cNvPr id="6201" name="AutoShape 39"/>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02" name="AutoShape 40"/>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03" name="AutoShape 41"/>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04" name="AutoShape 42"/>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6196" name="Group 43"/>
                  <p:cNvGrpSpPr>
                    <a:grpSpLocks/>
                  </p:cNvGrpSpPr>
                  <p:nvPr/>
                </p:nvGrpSpPr>
                <p:grpSpPr bwMode="auto">
                  <a:xfrm rot="1353540">
                    <a:off x="2682" y="1111"/>
                    <a:ext cx="743" cy="186"/>
                    <a:chOff x="1565" y="2568"/>
                    <a:chExt cx="1118" cy="279"/>
                  </a:xfrm>
                </p:grpSpPr>
                <p:sp>
                  <p:nvSpPr>
                    <p:cNvPr id="6197" name="AutoShape 44"/>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98" name="AutoShape 45"/>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99" name="AutoShape 46"/>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200" name="AutoShape 47"/>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nvGrpSpPr>
              <p:cNvPr id="6170" name="Group 48"/>
              <p:cNvGrpSpPr>
                <a:grpSpLocks/>
              </p:cNvGrpSpPr>
              <p:nvPr/>
            </p:nvGrpSpPr>
            <p:grpSpPr bwMode="auto">
              <a:xfrm>
                <a:off x="2604" y="1361"/>
                <a:ext cx="926" cy="237"/>
                <a:chOff x="2598" y="1026"/>
                <a:chExt cx="957" cy="242"/>
              </a:xfrm>
            </p:grpSpPr>
            <p:grpSp>
              <p:nvGrpSpPr>
                <p:cNvPr id="6171" name="Group 49"/>
                <p:cNvGrpSpPr>
                  <a:grpSpLocks/>
                </p:cNvGrpSpPr>
                <p:nvPr/>
              </p:nvGrpSpPr>
              <p:grpSpPr bwMode="auto">
                <a:xfrm rot="-9970459" flipH="1" flipV="1">
                  <a:off x="2598" y="1026"/>
                  <a:ext cx="957" cy="242"/>
                  <a:chOff x="2532" y="1051"/>
                  <a:chExt cx="893" cy="246"/>
                </a:xfrm>
              </p:grpSpPr>
              <p:grpSp>
                <p:nvGrpSpPr>
                  <p:cNvPr id="6183" name="Group 50"/>
                  <p:cNvGrpSpPr>
                    <a:grpSpLocks/>
                  </p:cNvGrpSpPr>
                  <p:nvPr/>
                </p:nvGrpSpPr>
                <p:grpSpPr bwMode="auto">
                  <a:xfrm>
                    <a:off x="2532" y="1051"/>
                    <a:ext cx="743" cy="185"/>
                    <a:chOff x="1565" y="2568"/>
                    <a:chExt cx="1118" cy="279"/>
                  </a:xfrm>
                </p:grpSpPr>
                <p:sp>
                  <p:nvSpPr>
                    <p:cNvPr id="6189" name="AutoShape 5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90" name="AutoShape 5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91" name="AutoShape 5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92" name="AutoShape 5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6184" name="Group 55"/>
                  <p:cNvGrpSpPr>
                    <a:grpSpLocks/>
                  </p:cNvGrpSpPr>
                  <p:nvPr/>
                </p:nvGrpSpPr>
                <p:grpSpPr bwMode="auto">
                  <a:xfrm rot="1353540">
                    <a:off x="2682" y="1111"/>
                    <a:ext cx="743" cy="186"/>
                    <a:chOff x="1565" y="2568"/>
                    <a:chExt cx="1118" cy="279"/>
                  </a:xfrm>
                </p:grpSpPr>
                <p:sp>
                  <p:nvSpPr>
                    <p:cNvPr id="6185" name="AutoShape 5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86" name="AutoShape 5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87" name="AutoShape 5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88" name="AutoShape 5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nvGrpSpPr>
                <p:cNvPr id="6172" name="Group 60"/>
                <p:cNvGrpSpPr>
                  <a:grpSpLocks/>
                </p:cNvGrpSpPr>
                <p:nvPr/>
              </p:nvGrpSpPr>
              <p:grpSpPr bwMode="auto">
                <a:xfrm rot="-9970459" flipH="1" flipV="1">
                  <a:off x="2688" y="1056"/>
                  <a:ext cx="784" cy="198"/>
                  <a:chOff x="2532" y="1051"/>
                  <a:chExt cx="893" cy="246"/>
                </a:xfrm>
              </p:grpSpPr>
              <p:grpSp>
                <p:nvGrpSpPr>
                  <p:cNvPr id="6173" name="Group 61"/>
                  <p:cNvGrpSpPr>
                    <a:grpSpLocks/>
                  </p:cNvGrpSpPr>
                  <p:nvPr/>
                </p:nvGrpSpPr>
                <p:grpSpPr bwMode="auto">
                  <a:xfrm>
                    <a:off x="2532" y="1051"/>
                    <a:ext cx="743" cy="185"/>
                    <a:chOff x="1565" y="2568"/>
                    <a:chExt cx="1118" cy="279"/>
                  </a:xfrm>
                </p:grpSpPr>
                <p:sp>
                  <p:nvSpPr>
                    <p:cNvPr id="6179" name="AutoShape 62"/>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80" name="AutoShape 63"/>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81" name="AutoShape 64"/>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82" name="AutoShape 65"/>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nvGrpSpPr>
                  <p:cNvPr id="6174" name="Group 66"/>
                  <p:cNvGrpSpPr>
                    <a:grpSpLocks/>
                  </p:cNvGrpSpPr>
                  <p:nvPr/>
                </p:nvGrpSpPr>
                <p:grpSpPr bwMode="auto">
                  <a:xfrm rot="1353540">
                    <a:off x="2682" y="1111"/>
                    <a:ext cx="743" cy="186"/>
                    <a:chOff x="1565" y="2568"/>
                    <a:chExt cx="1118" cy="279"/>
                  </a:xfrm>
                </p:grpSpPr>
                <p:sp>
                  <p:nvSpPr>
                    <p:cNvPr id="6175" name="AutoShape 67"/>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76" name="AutoShape 68"/>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77" name="AutoShape 69"/>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sp>
                  <p:nvSpPr>
                    <p:cNvPr id="6178" name="AutoShape 70"/>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eaLnBrk="0" hangingPunct="0"/>
                      <a:endParaRPr lang="zh-CN" altLang="en-US"/>
                    </a:p>
                  </p:txBody>
                </p:sp>
              </p:grpSp>
            </p:grpSp>
          </p:grpSp>
        </p:grpSp>
        <p:cxnSp>
          <p:nvCxnSpPr>
            <p:cNvPr id="6152" name="AutoShape 71"/>
            <p:cNvCxnSpPr>
              <a:cxnSpLocks noChangeShapeType="1"/>
              <a:stCxn id="112664" idx="0"/>
            </p:cNvCxnSpPr>
            <p:nvPr/>
          </p:nvCxnSpPr>
          <p:spPr bwMode="auto">
            <a:xfrm rot="-5400000">
              <a:off x="1597" y="1690"/>
              <a:ext cx="883" cy="422"/>
            </a:xfrm>
            <a:prstGeom prst="bentConnector2">
              <a:avLst/>
            </a:prstGeom>
            <a:noFill/>
            <a:ln w="19050">
              <a:solidFill>
                <a:schemeClr val="tx1"/>
              </a:solidFill>
              <a:miter lim="800000"/>
              <a:headEnd/>
              <a:tailEnd type="triangle" w="med" len="med"/>
            </a:ln>
          </p:spPr>
        </p:cxnSp>
        <p:cxnSp>
          <p:nvCxnSpPr>
            <p:cNvPr id="6153" name="AutoShape 72"/>
            <p:cNvCxnSpPr>
              <a:cxnSpLocks noChangeShapeType="1"/>
              <a:stCxn id="112664" idx="4"/>
            </p:cNvCxnSpPr>
            <p:nvPr/>
          </p:nvCxnSpPr>
          <p:spPr bwMode="auto">
            <a:xfrm rot="16200000" flipH="1">
              <a:off x="1599" y="2840"/>
              <a:ext cx="879" cy="422"/>
            </a:xfrm>
            <a:prstGeom prst="bentConnector2">
              <a:avLst/>
            </a:prstGeom>
            <a:noFill/>
            <a:ln w="19050">
              <a:solidFill>
                <a:schemeClr val="tx1"/>
              </a:solidFill>
              <a:miter lim="800000"/>
              <a:headEnd/>
              <a:tailEnd type="triangle" w="med" len="med"/>
            </a:ln>
          </p:spPr>
        </p:cxnSp>
        <p:sp>
          <p:nvSpPr>
            <p:cNvPr id="6154" name="Line 73"/>
            <p:cNvSpPr>
              <a:spLocks noChangeShapeType="1"/>
            </p:cNvSpPr>
            <p:nvPr/>
          </p:nvSpPr>
          <p:spPr bwMode="auto">
            <a:xfrm>
              <a:off x="1974" y="2482"/>
              <a:ext cx="284" cy="0"/>
            </a:xfrm>
            <a:prstGeom prst="line">
              <a:avLst/>
            </a:prstGeom>
            <a:noFill/>
            <a:ln w="19050">
              <a:solidFill>
                <a:schemeClr val="tx1"/>
              </a:solidFill>
              <a:round/>
              <a:headEnd/>
              <a:tailEnd type="triangle" w="med" len="med"/>
            </a:ln>
          </p:spPr>
          <p:txBody>
            <a:bodyPr/>
            <a:lstStyle/>
            <a:p>
              <a:endParaRPr lang="zh-CN" altLang="en-US"/>
            </a:p>
          </p:txBody>
        </p:sp>
        <p:grpSp>
          <p:nvGrpSpPr>
            <p:cNvPr id="6155" name="Group 74"/>
            <p:cNvGrpSpPr>
              <a:grpSpLocks/>
            </p:cNvGrpSpPr>
            <p:nvPr/>
          </p:nvGrpSpPr>
          <p:grpSpPr bwMode="auto">
            <a:xfrm>
              <a:off x="2256" y="1108"/>
              <a:ext cx="1411" cy="710"/>
              <a:chOff x="2289" y="1260"/>
              <a:chExt cx="1335" cy="672"/>
            </a:xfrm>
          </p:grpSpPr>
          <p:sp>
            <p:nvSpPr>
              <p:cNvPr id="112715" name="AutoShape 75"/>
              <p:cNvSpPr>
                <a:spLocks noChangeArrowheads="1"/>
              </p:cNvSpPr>
              <p:nvPr/>
            </p:nvSpPr>
            <p:spPr bwMode="ltGray">
              <a:xfrm>
                <a:off x="2289" y="1260"/>
                <a:ext cx="1324" cy="67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eaLnBrk="0" hangingPunct="0">
                  <a:defRPr/>
                </a:pPr>
                <a:endParaRPr lang="zh-CN" altLang="en-US"/>
              </a:p>
            </p:txBody>
          </p:sp>
          <p:pic>
            <p:nvPicPr>
              <p:cNvPr id="6167" name="Picture 76" descr="Picture4"/>
              <p:cNvPicPr>
                <a:picLocks noChangeAspect="1" noChangeArrowheads="1"/>
              </p:cNvPicPr>
              <p:nvPr/>
            </p:nvPicPr>
            <p:blipFill>
              <a:blip r:embed="rId3"/>
              <a:srcRect/>
              <a:stretch>
                <a:fillRect/>
              </a:stretch>
            </p:blipFill>
            <p:spPr bwMode="ltGray">
              <a:xfrm>
                <a:off x="2313" y="1280"/>
                <a:ext cx="386" cy="424"/>
              </a:xfrm>
              <a:prstGeom prst="rect">
                <a:avLst/>
              </a:prstGeom>
              <a:noFill/>
              <a:ln w="9525">
                <a:noFill/>
                <a:miter lim="800000"/>
                <a:headEnd/>
                <a:tailEnd/>
              </a:ln>
            </p:spPr>
          </p:pic>
        </p:grpSp>
        <p:grpSp>
          <p:nvGrpSpPr>
            <p:cNvPr id="6156" name="Group 77"/>
            <p:cNvGrpSpPr>
              <a:grpSpLocks/>
            </p:cNvGrpSpPr>
            <p:nvPr/>
          </p:nvGrpSpPr>
          <p:grpSpPr bwMode="auto">
            <a:xfrm>
              <a:off x="2258" y="2131"/>
              <a:ext cx="1411" cy="710"/>
              <a:chOff x="2291" y="2228"/>
              <a:chExt cx="1335" cy="672"/>
            </a:xfrm>
          </p:grpSpPr>
          <p:sp>
            <p:nvSpPr>
              <p:cNvPr id="112718" name="AutoShape 78"/>
              <p:cNvSpPr>
                <a:spLocks noChangeArrowheads="1"/>
              </p:cNvSpPr>
              <p:nvPr/>
            </p:nvSpPr>
            <p:spPr bwMode="ltGray">
              <a:xfrm>
                <a:off x="2291" y="2228"/>
                <a:ext cx="1335" cy="67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eaLnBrk="0" hangingPunct="0">
                  <a:defRPr/>
                </a:pPr>
                <a:endParaRPr lang="zh-CN" altLang="en-US"/>
              </a:p>
            </p:txBody>
          </p:sp>
          <p:pic>
            <p:nvPicPr>
              <p:cNvPr id="6165" name="Picture 79" descr="Picture4"/>
              <p:cNvPicPr>
                <a:picLocks noChangeAspect="1" noChangeArrowheads="1"/>
              </p:cNvPicPr>
              <p:nvPr/>
            </p:nvPicPr>
            <p:blipFill>
              <a:blip r:embed="rId3"/>
              <a:srcRect/>
              <a:stretch>
                <a:fillRect/>
              </a:stretch>
            </p:blipFill>
            <p:spPr bwMode="ltGray">
              <a:xfrm>
                <a:off x="2313" y="2250"/>
                <a:ext cx="386" cy="424"/>
              </a:xfrm>
              <a:prstGeom prst="rect">
                <a:avLst/>
              </a:prstGeom>
              <a:noFill/>
              <a:ln w="9525">
                <a:noFill/>
                <a:miter lim="800000"/>
                <a:headEnd/>
                <a:tailEnd/>
              </a:ln>
            </p:spPr>
          </p:pic>
        </p:grpSp>
        <p:grpSp>
          <p:nvGrpSpPr>
            <p:cNvPr id="6157" name="Group 80"/>
            <p:cNvGrpSpPr>
              <a:grpSpLocks/>
            </p:cNvGrpSpPr>
            <p:nvPr/>
          </p:nvGrpSpPr>
          <p:grpSpPr bwMode="auto">
            <a:xfrm>
              <a:off x="2260" y="3156"/>
              <a:ext cx="1411" cy="710"/>
              <a:chOff x="2293" y="3198"/>
              <a:chExt cx="1335" cy="672"/>
            </a:xfrm>
          </p:grpSpPr>
          <p:sp>
            <p:nvSpPr>
              <p:cNvPr id="112721" name="AutoShape 81"/>
              <p:cNvSpPr>
                <a:spLocks noChangeArrowheads="1"/>
              </p:cNvSpPr>
              <p:nvPr/>
            </p:nvSpPr>
            <p:spPr bwMode="ltGray">
              <a:xfrm>
                <a:off x="2293" y="3198"/>
                <a:ext cx="1335" cy="67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eaLnBrk="0" hangingPunct="0">
                  <a:defRPr/>
                </a:pPr>
                <a:endParaRPr lang="zh-CN" altLang="en-US"/>
              </a:p>
            </p:txBody>
          </p:sp>
          <p:pic>
            <p:nvPicPr>
              <p:cNvPr id="6163" name="Picture 82" descr="Picture4"/>
              <p:cNvPicPr>
                <a:picLocks noChangeAspect="1" noChangeArrowheads="1"/>
              </p:cNvPicPr>
              <p:nvPr/>
            </p:nvPicPr>
            <p:blipFill>
              <a:blip r:embed="rId3"/>
              <a:srcRect/>
              <a:stretch>
                <a:fillRect/>
              </a:stretch>
            </p:blipFill>
            <p:spPr bwMode="ltGray">
              <a:xfrm>
                <a:off x="2313" y="3216"/>
                <a:ext cx="386" cy="424"/>
              </a:xfrm>
              <a:prstGeom prst="rect">
                <a:avLst/>
              </a:prstGeom>
              <a:noFill/>
              <a:ln w="9525">
                <a:noFill/>
                <a:miter lim="800000"/>
                <a:headEnd/>
                <a:tailEnd/>
              </a:ln>
            </p:spPr>
          </p:pic>
        </p:grpSp>
        <p:sp>
          <p:nvSpPr>
            <p:cNvPr id="6158" name="Rectangle 83"/>
            <p:cNvSpPr>
              <a:spLocks noChangeArrowheads="1"/>
            </p:cNvSpPr>
            <p:nvPr/>
          </p:nvSpPr>
          <p:spPr bwMode="auto">
            <a:xfrm>
              <a:off x="2250" y="1106"/>
              <a:ext cx="1440" cy="612"/>
            </a:xfrm>
            <a:prstGeom prst="rect">
              <a:avLst/>
            </a:prstGeom>
            <a:noFill/>
            <a:ln w="9525">
              <a:noFill/>
              <a:miter lim="800000"/>
              <a:headEnd/>
              <a:tailEnd/>
            </a:ln>
          </p:spPr>
          <p:txBody>
            <a:bodyPr wrap="square">
              <a:spAutoFit/>
            </a:bodyPr>
            <a:lstStyle/>
            <a:p>
              <a:pPr algn="ctr"/>
              <a:r>
                <a:rPr lang="zh-CN" altLang="en-US" sz="1600" b="1" dirty="0">
                  <a:solidFill>
                    <a:srgbClr val="FFFFFF"/>
                  </a:solidFill>
                  <a:latin typeface="Arial" charset="0"/>
                  <a:cs typeface="Arial" charset="0"/>
                </a:rPr>
                <a:t>安装简单，支持主流操作系统</a:t>
              </a:r>
              <a:r>
                <a:rPr lang="en-US" altLang="zh-CN" sz="1600" b="1" dirty="0">
                  <a:solidFill>
                    <a:srgbClr val="FFFFFF"/>
                  </a:solidFill>
                  <a:latin typeface="Arial" charset="0"/>
                  <a:cs typeface="Arial" charset="0"/>
                </a:rPr>
                <a:t>XP</a:t>
              </a:r>
              <a:r>
                <a:rPr lang="zh-CN" altLang="en-US" sz="1600" b="1" dirty="0">
                  <a:solidFill>
                    <a:srgbClr val="FFFFFF"/>
                  </a:solidFill>
                  <a:latin typeface="Arial" charset="0"/>
                  <a:cs typeface="Arial" charset="0"/>
                </a:rPr>
                <a:t>，</a:t>
              </a:r>
              <a:r>
                <a:rPr lang="en-US" altLang="zh-CN" sz="1600" b="1" dirty="0">
                  <a:solidFill>
                    <a:srgbClr val="FFFFFF"/>
                  </a:solidFill>
                  <a:latin typeface="Arial" charset="0"/>
                  <a:cs typeface="Arial" charset="0"/>
                </a:rPr>
                <a:t>Win7</a:t>
              </a:r>
              <a:r>
                <a:rPr lang="zh-CN" altLang="en-US" sz="1600" b="1" dirty="0">
                  <a:solidFill>
                    <a:srgbClr val="FFFFFF"/>
                  </a:solidFill>
                  <a:latin typeface="Arial" charset="0"/>
                  <a:cs typeface="Arial" charset="0"/>
                </a:rPr>
                <a:t>，</a:t>
              </a:r>
              <a:r>
                <a:rPr lang="en-US" altLang="zh-CN" sz="1600" b="1" dirty="0" smtClean="0">
                  <a:solidFill>
                    <a:srgbClr val="FFFFFF"/>
                  </a:solidFill>
                  <a:latin typeface="Arial" charset="0"/>
                  <a:cs typeface="Arial" charset="0"/>
                </a:rPr>
                <a:t>Win8</a:t>
              </a:r>
            </a:p>
            <a:p>
              <a:pPr algn="ctr"/>
              <a:r>
                <a:rPr lang="zh-CN" altLang="en-US" sz="1600" b="1" dirty="0" smtClean="0">
                  <a:solidFill>
                    <a:srgbClr val="FFFFFF"/>
                  </a:solidFill>
                  <a:latin typeface="Arial" charset="0"/>
                  <a:cs typeface="Arial" charset="0"/>
                </a:rPr>
                <a:t>兼容</a:t>
              </a:r>
              <a:r>
                <a:rPr lang="en-US" altLang="zh-CN" sz="1600" b="1" dirty="0" smtClean="0">
                  <a:solidFill>
                    <a:srgbClr val="FFFFFF"/>
                  </a:solidFill>
                  <a:latin typeface="Arial" charset="0"/>
                  <a:cs typeface="Arial" charset="0"/>
                </a:rPr>
                <a:t>VC2010,VC 2008,VC 2005</a:t>
              </a:r>
              <a:r>
                <a:rPr lang="zh-CN" altLang="en-US" sz="1600" b="1" dirty="0" smtClean="0">
                  <a:solidFill>
                    <a:srgbClr val="FFFFFF"/>
                  </a:solidFill>
                  <a:latin typeface="Arial" charset="0"/>
                  <a:cs typeface="Arial" charset="0"/>
                </a:rPr>
                <a:t>，</a:t>
              </a:r>
              <a:r>
                <a:rPr lang="en-US" altLang="zh-CN" sz="1600" b="1" dirty="0" smtClean="0">
                  <a:solidFill>
                    <a:srgbClr val="FFFFFF"/>
                  </a:solidFill>
                  <a:latin typeface="Arial" charset="0"/>
                  <a:cs typeface="Arial" charset="0"/>
                </a:rPr>
                <a:t>VC 2003,VC  6.0</a:t>
              </a:r>
              <a:endParaRPr lang="en-US" altLang="zh-CN" sz="1600" b="1" dirty="0">
                <a:solidFill>
                  <a:srgbClr val="FFFFFF"/>
                </a:solidFill>
                <a:latin typeface="Arial" charset="0"/>
                <a:cs typeface="Arial" charset="0"/>
              </a:endParaRPr>
            </a:p>
          </p:txBody>
        </p:sp>
        <p:sp>
          <p:nvSpPr>
            <p:cNvPr id="6159" name="Rectangle 84"/>
            <p:cNvSpPr>
              <a:spLocks noChangeArrowheads="1"/>
            </p:cNvSpPr>
            <p:nvPr/>
          </p:nvSpPr>
          <p:spPr bwMode="auto">
            <a:xfrm>
              <a:off x="2294" y="2253"/>
              <a:ext cx="1332" cy="582"/>
            </a:xfrm>
            <a:prstGeom prst="rect">
              <a:avLst/>
            </a:prstGeom>
            <a:noFill/>
            <a:ln w="9525">
              <a:noFill/>
              <a:miter lim="800000"/>
              <a:headEnd/>
              <a:tailEnd/>
            </a:ln>
          </p:spPr>
          <p:txBody>
            <a:bodyPr>
              <a:spAutoFit/>
            </a:bodyPr>
            <a:lstStyle/>
            <a:p>
              <a:pPr algn="ctr"/>
              <a:r>
                <a:rPr lang="zh-CN" altLang="en-US" b="1">
                  <a:solidFill>
                    <a:srgbClr val="FFFFFF"/>
                  </a:solidFill>
                  <a:latin typeface="Arial" charset="0"/>
                  <a:cs typeface="Arial" charset="0"/>
                </a:rPr>
                <a:t>中文版全中文界面，帮助也是中文，学习简单</a:t>
              </a:r>
              <a:endParaRPr lang="en-US" altLang="zh-CN" b="1">
                <a:solidFill>
                  <a:srgbClr val="FFFFFF"/>
                </a:solidFill>
                <a:latin typeface="Arial" charset="0"/>
                <a:cs typeface="Arial" charset="0"/>
              </a:endParaRPr>
            </a:p>
          </p:txBody>
        </p:sp>
        <p:sp>
          <p:nvSpPr>
            <p:cNvPr id="6160" name="Rectangle 85"/>
            <p:cNvSpPr>
              <a:spLocks noChangeArrowheads="1"/>
            </p:cNvSpPr>
            <p:nvPr/>
          </p:nvSpPr>
          <p:spPr bwMode="auto">
            <a:xfrm>
              <a:off x="2294" y="3293"/>
              <a:ext cx="1332" cy="407"/>
            </a:xfrm>
            <a:prstGeom prst="rect">
              <a:avLst/>
            </a:prstGeom>
            <a:noFill/>
            <a:ln w="9525">
              <a:noFill/>
              <a:miter lim="800000"/>
              <a:headEnd/>
              <a:tailEnd/>
            </a:ln>
          </p:spPr>
          <p:txBody>
            <a:bodyPr>
              <a:spAutoFit/>
            </a:bodyPr>
            <a:lstStyle/>
            <a:p>
              <a:pPr algn="ctr"/>
              <a:r>
                <a:rPr lang="zh-CN" altLang="en-US" b="1">
                  <a:solidFill>
                    <a:srgbClr val="FFFFFF"/>
                  </a:solidFill>
                  <a:latin typeface="Arial" charset="0"/>
                  <a:cs typeface="Arial" charset="0"/>
                </a:rPr>
                <a:t>代码智能提示，功能强大</a:t>
              </a:r>
              <a:endParaRPr lang="en-US" altLang="zh-CN" b="1">
                <a:solidFill>
                  <a:srgbClr val="FFFFFF"/>
                </a:solidFill>
                <a:latin typeface="Arial" charset="0"/>
                <a:cs typeface="Arial" charset="0"/>
              </a:endParaRPr>
            </a:p>
          </p:txBody>
        </p:sp>
        <p:sp>
          <p:nvSpPr>
            <p:cNvPr id="6161" name="Rectangle 87"/>
            <p:cNvSpPr>
              <a:spLocks noChangeArrowheads="1"/>
            </p:cNvSpPr>
            <p:nvPr/>
          </p:nvSpPr>
          <p:spPr bwMode="auto">
            <a:xfrm>
              <a:off x="4520" y="2178"/>
              <a:ext cx="1105" cy="437"/>
            </a:xfrm>
            <a:prstGeom prst="rect">
              <a:avLst/>
            </a:prstGeom>
            <a:noFill/>
            <a:ln w="9525">
              <a:noFill/>
              <a:miter lim="800000"/>
              <a:headEnd/>
              <a:tailEnd/>
            </a:ln>
          </p:spPr>
          <p:txBody>
            <a:bodyPr>
              <a:spAutoFit/>
            </a:bodyPr>
            <a:lstStyle/>
            <a:p>
              <a:pPr algn="ctr"/>
              <a:r>
                <a:rPr lang="en-US" altLang="zh-CN" sz="2200" i="1" dirty="0">
                  <a:solidFill>
                    <a:srgbClr val="080808"/>
                  </a:solidFill>
                  <a:latin typeface="Arial Black" pitchFamily="34" charset="0"/>
                  <a:cs typeface="Arial" charset="0"/>
                </a:rPr>
                <a:t>Visual Studio </a:t>
              </a:r>
              <a:r>
                <a:rPr lang="en-US" altLang="zh-CN" sz="2200" i="1" dirty="0" smtClean="0">
                  <a:solidFill>
                    <a:srgbClr val="080808"/>
                  </a:solidFill>
                  <a:latin typeface="Arial Black" pitchFamily="34" charset="0"/>
                  <a:cs typeface="Arial" charset="0"/>
                </a:rPr>
                <a:t>2013</a:t>
              </a:r>
              <a:endParaRPr lang="en-US" altLang="zh-CN" sz="2200" i="1" dirty="0">
                <a:solidFill>
                  <a:srgbClr val="080808"/>
                </a:solidFill>
                <a:latin typeface="Arial Black" pitchFamily="34" charset="0"/>
                <a:cs typeface="Arial" charset="0"/>
              </a:endParaRPr>
            </a:p>
          </p:txBody>
        </p:sp>
      </p:grpSp>
    </p:spTree>
  </p:cSld>
  <p:clrMapOvr>
    <a:masterClrMapping/>
  </p:clrMapOvr>
  <p:timing>
    <p:tnLst>
      <p:par>
        <p:cTn id="1" dur="indefinite" restart="never" nodeType="tmRoot"/>
      </p:par>
    </p:tnLst>
    <p:bldLst>
      <p:bldP spid="1126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619672" y="228600"/>
            <a:ext cx="7524328" cy="700088"/>
          </a:xfrm>
        </p:spPr>
        <p:txBody>
          <a:bodyPr/>
          <a:lstStyle/>
          <a:p>
            <a:pPr eaLnBrk="1" hangingPunct="1">
              <a:defRPr/>
            </a:pPr>
            <a:r>
              <a:rPr lang="en-US" altLang="zh-CN" sz="3600" dirty="0" smtClean="0">
                <a:ea typeface="宋体" pitchFamily="2" charset="-122"/>
              </a:rPr>
              <a:t>2.1.3VisualStudo2013</a:t>
            </a:r>
            <a:r>
              <a:rPr lang="zh-CN" altLang="en-US" sz="3600" dirty="0" smtClean="0">
                <a:ea typeface="宋体" pitchFamily="2" charset="-122"/>
              </a:rPr>
              <a:t>开发环境</a:t>
            </a:r>
            <a:endParaRPr lang="en-US" altLang="zh-CN" sz="3600" dirty="0">
              <a:ea typeface="宋体" pitchFamily="2" charset="-122"/>
            </a:endParaRPr>
          </a:p>
        </p:txBody>
      </p:sp>
      <p:pic>
        <p:nvPicPr>
          <p:cNvPr id="2" name="图片 1"/>
          <p:cNvPicPr>
            <a:picLocks noChangeAspect="1"/>
          </p:cNvPicPr>
          <p:nvPr/>
        </p:nvPicPr>
        <p:blipFill>
          <a:blip r:embed="rId2"/>
          <a:stretch>
            <a:fillRect/>
          </a:stretch>
        </p:blipFill>
        <p:spPr>
          <a:xfrm>
            <a:off x="176987" y="1412776"/>
            <a:ext cx="8662213" cy="4680520"/>
          </a:xfrm>
          <a:prstGeom prst="rect">
            <a:avLst/>
          </a:prstGeom>
        </p:spPr>
      </p:pic>
    </p:spTree>
  </p:cSld>
  <p:clrMapOvr>
    <a:masterClrMapping/>
  </p:clrMapOvr>
  <p:timing>
    <p:tnLst>
      <p:par>
        <p:cTn id="1" dur="indefinite" restart="never" nodeType="tmRoot"/>
      </p:par>
    </p:tnLst>
    <p:bldLst>
      <p:bldP spid="1085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905000" y="228600"/>
            <a:ext cx="7239000" cy="700088"/>
          </a:xfrm>
        </p:spPr>
        <p:txBody>
          <a:bodyPr/>
          <a:lstStyle/>
          <a:p>
            <a:pPr eaLnBrk="1" hangingPunct="1">
              <a:defRPr/>
            </a:pPr>
            <a:r>
              <a:rPr lang="en-US" altLang="zh-CN" dirty="0" smtClean="0">
                <a:ea typeface="宋体" pitchFamily="2" charset="-122"/>
              </a:rPr>
              <a:t>2.2  </a:t>
            </a:r>
            <a:r>
              <a:rPr lang="zh-CN" altLang="en-US" dirty="0" smtClean="0">
                <a:ea typeface="宋体" pitchFamily="2" charset="-122"/>
              </a:rPr>
              <a:t>人机交互</a:t>
            </a:r>
            <a:endParaRPr lang="en-US" altLang="zh-CN" dirty="0">
              <a:ea typeface="宋体" pitchFamily="2" charset="-122"/>
            </a:endParaRPr>
          </a:p>
        </p:txBody>
      </p:sp>
      <p:graphicFrame>
        <p:nvGraphicFramePr>
          <p:cNvPr id="6" name="图示 5"/>
          <p:cNvGraphicFramePr/>
          <p:nvPr>
            <p:extLst>
              <p:ext uri="{D42A27DB-BD31-4B8C-83A1-F6EECF244321}">
                <p14:modId xmlns:p14="http://schemas.microsoft.com/office/powerpoint/2010/main" val="2615530897"/>
              </p:ext>
            </p:extLst>
          </p:nvPr>
        </p:nvGraphicFramePr>
        <p:xfrm>
          <a:off x="107504" y="1772816"/>
          <a:ext cx="8856984"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960019363"/>
              </p:ext>
            </p:extLst>
          </p:nvPr>
        </p:nvGraphicFramePr>
        <p:xfrm>
          <a:off x="827584" y="1052736"/>
          <a:ext cx="7848872" cy="7920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23616110"/>
      </p:ext>
    </p:extLst>
  </p:cSld>
  <p:clrMapOvr>
    <a:masterClrMapping/>
  </p:clrMapOvr>
  <p:timing>
    <p:tnLst>
      <p:par>
        <p:cTn id="1" dur="indefinite" restart="never" nodeType="tmRoot"/>
      </p:par>
    </p:tnLst>
    <p:bldLst>
      <p:bldP spid="1085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905000" y="228600"/>
            <a:ext cx="7239000" cy="700088"/>
          </a:xfrm>
        </p:spPr>
        <p:txBody>
          <a:bodyPr/>
          <a:lstStyle/>
          <a:p>
            <a:pPr eaLnBrk="1" hangingPunct="1">
              <a:defRPr/>
            </a:pPr>
            <a:r>
              <a:rPr lang="en-US" altLang="zh-CN" dirty="0" smtClean="0">
                <a:ea typeface="宋体" pitchFamily="2" charset="-122"/>
              </a:rPr>
              <a:t>2.2.1  CMD-DOS</a:t>
            </a:r>
            <a:r>
              <a:rPr lang="zh-CN" altLang="en-US" dirty="0" smtClean="0">
                <a:ea typeface="宋体" pitchFamily="2" charset="-122"/>
              </a:rPr>
              <a:t>指令</a:t>
            </a:r>
            <a:endParaRPr lang="en-US" altLang="zh-CN" dirty="0">
              <a:ea typeface="宋体" pitchFamily="2" charset="-122"/>
            </a:endParaRPr>
          </a:p>
        </p:txBody>
      </p:sp>
      <p:pic>
        <p:nvPicPr>
          <p:cNvPr id="2" name="图片 1"/>
          <p:cNvPicPr>
            <a:picLocks noChangeAspect="1"/>
          </p:cNvPicPr>
          <p:nvPr/>
        </p:nvPicPr>
        <p:blipFill>
          <a:blip r:embed="rId2"/>
          <a:stretch>
            <a:fillRect/>
          </a:stretch>
        </p:blipFill>
        <p:spPr>
          <a:xfrm>
            <a:off x="395536" y="1628800"/>
            <a:ext cx="4019550" cy="2333625"/>
          </a:xfrm>
          <a:prstGeom prst="rect">
            <a:avLst/>
          </a:prstGeom>
        </p:spPr>
      </p:pic>
      <p:sp>
        <p:nvSpPr>
          <p:cNvPr id="3" name="文本框 2"/>
          <p:cNvSpPr txBox="1"/>
          <p:nvPr/>
        </p:nvSpPr>
        <p:spPr>
          <a:xfrm>
            <a:off x="755576" y="1268760"/>
            <a:ext cx="1872208" cy="369332"/>
          </a:xfrm>
          <a:prstGeom prst="rect">
            <a:avLst/>
          </a:prstGeom>
          <a:noFill/>
        </p:spPr>
        <p:txBody>
          <a:bodyPr wrap="square" rtlCol="0">
            <a:spAutoFit/>
          </a:bodyPr>
          <a:lstStyle/>
          <a:p>
            <a:r>
              <a:rPr lang="en-US" altLang="zh-CN" dirty="0" err="1" smtClean="0"/>
              <a:t>Win+R</a:t>
            </a:r>
            <a:endParaRPr lang="zh-CN" altLang="en-US" dirty="0"/>
          </a:p>
        </p:txBody>
      </p:sp>
      <p:pic>
        <p:nvPicPr>
          <p:cNvPr id="4" name="图片 3"/>
          <p:cNvPicPr>
            <a:picLocks noChangeAspect="1"/>
          </p:cNvPicPr>
          <p:nvPr/>
        </p:nvPicPr>
        <p:blipFill>
          <a:blip r:embed="rId3"/>
          <a:stretch>
            <a:fillRect/>
          </a:stretch>
        </p:blipFill>
        <p:spPr>
          <a:xfrm>
            <a:off x="1691680" y="4031499"/>
            <a:ext cx="4978301" cy="2585024"/>
          </a:xfrm>
          <a:prstGeom prst="rect">
            <a:avLst/>
          </a:prstGeom>
        </p:spPr>
      </p:pic>
      <p:pic>
        <p:nvPicPr>
          <p:cNvPr id="5" name="图片 4"/>
          <p:cNvPicPr>
            <a:picLocks noChangeAspect="1"/>
          </p:cNvPicPr>
          <p:nvPr/>
        </p:nvPicPr>
        <p:blipFill>
          <a:blip r:embed="rId4"/>
          <a:stretch>
            <a:fillRect/>
          </a:stretch>
        </p:blipFill>
        <p:spPr>
          <a:xfrm>
            <a:off x="4645918" y="1647849"/>
            <a:ext cx="4048125" cy="2295525"/>
          </a:xfrm>
          <a:prstGeom prst="rect">
            <a:avLst/>
          </a:prstGeom>
        </p:spPr>
      </p:pic>
    </p:spTree>
    <p:extLst>
      <p:ext uri="{BB962C8B-B14F-4D97-AF65-F5344CB8AC3E}">
        <p14:creationId xmlns:p14="http://schemas.microsoft.com/office/powerpoint/2010/main" val="1391552195"/>
      </p:ext>
    </p:extLst>
  </p:cSld>
  <p:clrMapOvr>
    <a:masterClrMapping/>
  </p:clrMapOvr>
  <p:timing>
    <p:tnLst>
      <p:par>
        <p:cTn id="1" dur="indefinite" restart="never" nodeType="tmRoot"/>
      </p:par>
    </p:tnLst>
    <p:bldLst>
      <p:bldP spid="1085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6"/>
          <p:cNvSpPr>
            <a:spLocks noGrp="1"/>
          </p:cNvSpPr>
          <p:nvPr>
            <p:ph type="ftr" sz="quarter" idx="12"/>
          </p:nvPr>
        </p:nvSpPr>
        <p:spPr>
          <a:noFill/>
        </p:spPr>
        <p:txBody>
          <a:bodyPr/>
          <a:lstStyle/>
          <a:p>
            <a:r>
              <a:rPr lang="en-US" altLang="zh-CN" smtClean="0">
                <a:latin typeface="Arial" charset="0"/>
              </a:rPr>
              <a:t>www.itcast.cn</a:t>
            </a:r>
          </a:p>
        </p:txBody>
      </p:sp>
      <p:sp>
        <p:nvSpPr>
          <p:cNvPr id="108546" name="Rectangle 2"/>
          <p:cNvSpPr>
            <a:spLocks noGrp="1" noRot="1" noChangeArrowheads="1"/>
          </p:cNvSpPr>
          <p:nvPr>
            <p:ph type="title"/>
          </p:nvPr>
        </p:nvSpPr>
        <p:spPr>
          <a:xfrm>
            <a:off x="1905000" y="228600"/>
            <a:ext cx="7239000" cy="700088"/>
          </a:xfrm>
        </p:spPr>
        <p:txBody>
          <a:bodyPr/>
          <a:lstStyle/>
          <a:p>
            <a:pPr eaLnBrk="1" hangingPunct="1">
              <a:defRPr/>
            </a:pPr>
            <a:r>
              <a:rPr lang="en-US" altLang="zh-CN" dirty="0" smtClean="0">
                <a:ea typeface="宋体" pitchFamily="2" charset="-122"/>
              </a:rPr>
              <a:t>2.2.2  </a:t>
            </a:r>
            <a:r>
              <a:rPr lang="zh-CN" altLang="en-US" dirty="0" smtClean="0">
                <a:ea typeface="宋体" pitchFamily="2" charset="-122"/>
              </a:rPr>
              <a:t>常用</a:t>
            </a:r>
            <a:r>
              <a:rPr lang="en-US" altLang="zh-CN" dirty="0" smtClean="0">
                <a:ea typeface="宋体" pitchFamily="2" charset="-122"/>
              </a:rPr>
              <a:t>CMD-DOS</a:t>
            </a:r>
            <a:r>
              <a:rPr lang="zh-CN" altLang="en-US" dirty="0" smtClean="0">
                <a:ea typeface="宋体" pitchFamily="2" charset="-122"/>
              </a:rPr>
              <a:t>指令</a:t>
            </a:r>
            <a:endParaRPr lang="en-US" altLang="zh-CN" dirty="0">
              <a:ea typeface="宋体" pitchFamily="2" charset="-122"/>
            </a:endParaRPr>
          </a:p>
        </p:txBody>
      </p:sp>
      <p:graphicFrame>
        <p:nvGraphicFramePr>
          <p:cNvPr id="6" name="图示 5"/>
          <p:cNvGraphicFramePr/>
          <p:nvPr>
            <p:extLst>
              <p:ext uri="{D42A27DB-BD31-4B8C-83A1-F6EECF244321}">
                <p14:modId xmlns:p14="http://schemas.microsoft.com/office/powerpoint/2010/main" val="3982174280"/>
              </p:ext>
            </p:extLst>
          </p:nvPr>
        </p:nvGraphicFramePr>
        <p:xfrm>
          <a:off x="323528" y="1124744"/>
          <a:ext cx="8712968" cy="5733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038878"/>
      </p:ext>
    </p:extLst>
  </p:cSld>
  <p:clrMapOvr>
    <a:masterClrMapping/>
  </p:clrMapOvr>
  <p:timing>
    <p:tnLst>
      <p:par>
        <p:cTn id="1" dur="indefinite" restart="never" nodeType="tmRoot"/>
      </p:par>
    </p:tnLst>
    <p:bldLst>
      <p:bldP spid="108546" grpId="0"/>
    </p:bldLst>
  </p:timing>
</p:sld>
</file>

<file path=ppt/theme/theme1.xml><?xml version="1.0" encoding="utf-8"?>
<a:theme xmlns:a="http://schemas.openxmlformats.org/drawingml/2006/main" name="445TGp_tech_dark_ani">
  <a:themeElements>
    <a:clrScheme name="Stream 1">
      <a:dk1>
        <a:srgbClr val="000000"/>
      </a:dk1>
      <a:lt1>
        <a:srgbClr val="FFFFFF"/>
      </a:lt1>
      <a:dk2>
        <a:srgbClr val="445E7A"/>
      </a:dk2>
      <a:lt2>
        <a:srgbClr val="DDDDDD"/>
      </a:lt2>
      <a:accent1>
        <a:srgbClr val="417799"/>
      </a:accent1>
      <a:accent2>
        <a:srgbClr val="009999"/>
      </a:accent2>
      <a:accent3>
        <a:srgbClr val="B0B6BE"/>
      </a:accent3>
      <a:accent4>
        <a:srgbClr val="DADADA"/>
      </a:accent4>
      <a:accent5>
        <a:srgbClr val="B0BDCA"/>
      </a:accent5>
      <a:accent6>
        <a:srgbClr val="008A8A"/>
      </a:accent6>
      <a:hlink>
        <a:srgbClr val="C47C40"/>
      </a:hlink>
      <a:folHlink>
        <a:srgbClr val="E25832"/>
      </a:folHlink>
    </a:clrScheme>
    <a:fontScheme name="Stream">
      <a:majorFont>
        <a:latin typeface="Lucida Sans Unicode"/>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000"/>
        </a:dk1>
        <a:lt1>
          <a:srgbClr val="FFFFFF"/>
        </a:lt1>
        <a:dk2>
          <a:srgbClr val="445E7A"/>
        </a:dk2>
        <a:lt2>
          <a:srgbClr val="DDDDDD"/>
        </a:lt2>
        <a:accent1>
          <a:srgbClr val="417799"/>
        </a:accent1>
        <a:accent2>
          <a:srgbClr val="009999"/>
        </a:accent2>
        <a:accent3>
          <a:srgbClr val="B0B6BE"/>
        </a:accent3>
        <a:accent4>
          <a:srgbClr val="DADADA"/>
        </a:accent4>
        <a:accent5>
          <a:srgbClr val="B0BDCA"/>
        </a:accent5>
        <a:accent6>
          <a:srgbClr val="008A8A"/>
        </a:accent6>
        <a:hlink>
          <a:srgbClr val="C47C40"/>
        </a:hlink>
        <a:folHlink>
          <a:srgbClr val="E25832"/>
        </a:folHlink>
      </a:clrScheme>
      <a:clrMap bg1="dk2" tx1="lt1" bg2="dk1" tx2="lt2" accent1="accent1" accent2="accent2" accent3="accent3" accent4="accent4" accent5="accent5" accent6="accent6" hlink="hlink" folHlink="folHlink"/>
    </a:extraClrScheme>
    <a:extraClrScheme>
      <a:clrScheme name="Stream 2">
        <a:dk1>
          <a:srgbClr val="000514"/>
        </a:dk1>
        <a:lt1>
          <a:srgbClr val="FFFFFF"/>
        </a:lt1>
        <a:dk2>
          <a:srgbClr val="003399"/>
        </a:dk2>
        <a:lt2>
          <a:srgbClr val="E5E5FF"/>
        </a:lt2>
        <a:accent1>
          <a:srgbClr val="2A7CD6"/>
        </a:accent1>
        <a:accent2>
          <a:srgbClr val="A886E0"/>
        </a:accent2>
        <a:accent3>
          <a:srgbClr val="AAADCA"/>
        </a:accent3>
        <a:accent4>
          <a:srgbClr val="DADADA"/>
        </a:accent4>
        <a:accent5>
          <a:srgbClr val="ACBFE8"/>
        </a:accent5>
        <a:accent6>
          <a:srgbClr val="9879CB"/>
        </a:accent6>
        <a:hlink>
          <a:srgbClr val="25B9E7"/>
        </a:hlink>
        <a:folHlink>
          <a:srgbClr val="99CC00"/>
        </a:folHlink>
      </a:clrScheme>
      <a:clrMap bg1="dk2" tx1="lt1" bg2="dk1" tx2="lt2" accent1="accent1" accent2="accent2" accent3="accent3" accent4="accent4" accent5="accent5" accent6="accent6" hlink="hlink" folHlink="folHlink"/>
    </a:extraClrScheme>
    <a:extraClrScheme>
      <a:clrScheme name="Stream 3">
        <a:dk1>
          <a:srgbClr val="000000"/>
        </a:dk1>
        <a:lt1>
          <a:srgbClr val="FFFFFF"/>
        </a:lt1>
        <a:dk2>
          <a:srgbClr val="445E7A"/>
        </a:dk2>
        <a:lt2>
          <a:srgbClr val="DDDDDD"/>
        </a:lt2>
        <a:accent1>
          <a:srgbClr val="3468A6"/>
        </a:accent1>
        <a:accent2>
          <a:srgbClr val="E49D1C"/>
        </a:accent2>
        <a:accent3>
          <a:srgbClr val="B0B6BE"/>
        </a:accent3>
        <a:accent4>
          <a:srgbClr val="DADADA"/>
        </a:accent4>
        <a:accent5>
          <a:srgbClr val="AEB9D0"/>
        </a:accent5>
        <a:accent6>
          <a:srgbClr val="CF8E18"/>
        </a:accent6>
        <a:hlink>
          <a:srgbClr val="4EA5B6"/>
        </a:hlink>
        <a:folHlink>
          <a:srgbClr val="E258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445TGp_tech_dark_ani</Template>
  <TotalTime>6331</TotalTime>
  <Words>2773</Words>
  <Application>Microsoft Office PowerPoint</Application>
  <PresentationFormat>全屏显示(4:3)</PresentationFormat>
  <Paragraphs>304</Paragraphs>
  <Slides>33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宋体</vt:lpstr>
      <vt:lpstr>Arial</vt:lpstr>
      <vt:lpstr>Arial Black</vt:lpstr>
      <vt:lpstr>Calibri</vt:lpstr>
      <vt:lpstr>Garamond</vt:lpstr>
      <vt:lpstr>Lucida Sans Unicode</vt:lpstr>
      <vt:lpstr>Verdana</vt:lpstr>
      <vt:lpstr>Wingdings</vt:lpstr>
      <vt:lpstr>445TGp_tech_dark_ani</vt:lpstr>
      <vt:lpstr>传智播客C语言入门教程（2）</vt:lpstr>
      <vt:lpstr>C语言课程概述</vt:lpstr>
      <vt:lpstr>2.1常用开发环境IDE简介</vt:lpstr>
      <vt:lpstr>2.1.1 VC++，C++，C，TC：跳出这团浆糊——认识开发环境和语言的区别</vt:lpstr>
      <vt:lpstr>2.1.2 IDE-VisualStudio2013简介</vt:lpstr>
      <vt:lpstr>2.1.3VisualStudo2013开发环境</vt:lpstr>
      <vt:lpstr>2.2  人机交互</vt:lpstr>
      <vt:lpstr>2.2.1  CMD-DOS指令</vt:lpstr>
      <vt:lpstr>2.2.2  常用CMD-DOS指令</vt:lpstr>
      <vt:lpstr>2.3.1VS2013新建项目</vt:lpstr>
      <vt:lpstr>2.3.2HelloWorld案例的代码</vt:lpstr>
      <vt:lpstr>2.3.3HelloWorld代码概貌</vt:lpstr>
      <vt:lpstr>2.3.4注释-程序员的解释</vt:lpstr>
      <vt:lpstr>2.3.5HelloWorld代码解析</vt:lpstr>
      <vt:lpstr>2.3.6屏幕上显示文字-函数调用</vt:lpstr>
      <vt:lpstr>2.3.7#include有什么用</vt:lpstr>
      <vt:lpstr>2.3.8怎么找到函数</vt:lpstr>
      <vt:lpstr>2.3.9#include是用于做啥</vt:lpstr>
      <vt:lpstr>2.3.10C语言类比自然语言</vt:lpstr>
      <vt:lpstr>2.3.11C程序结构</vt:lpstr>
      <vt:lpstr>2.4跨平台跨IDE执行HelloWorld</vt:lpstr>
      <vt:lpstr>2.4跨平台执行C语言命令行</vt:lpstr>
      <vt:lpstr>2.5C语言的编程流程</vt:lpstr>
      <vt:lpstr>2.5.1数据结构与算法</vt:lpstr>
      <vt:lpstr>PowerPoint 演示文稿</vt:lpstr>
      <vt:lpstr>2.5.3算法示例</vt:lpstr>
      <vt:lpstr>2.5.4算法的特点</vt:lpstr>
      <vt:lpstr>2.5.5C语言是面向过程的编程语言</vt:lpstr>
      <vt:lpstr>2.5.6C语言编程步骤</vt:lpstr>
      <vt:lpstr>2.5.7  .C与.CPP文件的差别</vt:lpstr>
      <vt:lpstr>2.6初学者疑惑</vt:lpstr>
      <vt:lpstr>2.6.1练习作业（跨平台）</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Windows 用户</dc:creator>
  <cp:lastModifiedBy>尹成yincheng01</cp:lastModifiedBy>
  <cp:revision>206</cp:revision>
  <dcterms:created xsi:type="dcterms:W3CDTF">2013-07-15T06:40:35Z</dcterms:created>
  <dcterms:modified xsi:type="dcterms:W3CDTF">2014-04-16T08:54:49Z</dcterms:modified>
</cp:coreProperties>
</file>