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329" r:id="rId5"/>
    <p:sldId id="331" r:id="rId6"/>
    <p:sldId id="330" r:id="rId7"/>
    <p:sldId id="288" r:id="rId8"/>
    <p:sldId id="314" r:id="rId9"/>
    <p:sldId id="320" r:id="rId10"/>
    <p:sldId id="327" r:id="rId11"/>
    <p:sldId id="316" r:id="rId12"/>
    <p:sldId id="317" r:id="rId13"/>
    <p:sldId id="321" r:id="rId14"/>
    <p:sldId id="323" r:id="rId15"/>
    <p:sldId id="290" r:id="rId16"/>
    <p:sldId id="293" r:id="rId17"/>
    <p:sldId id="303" r:id="rId18"/>
    <p:sldId id="304" r:id="rId19"/>
    <p:sldId id="305" r:id="rId20"/>
    <p:sldId id="307" r:id="rId21"/>
    <p:sldId id="295" r:id="rId22"/>
    <p:sldId id="299" r:id="rId23"/>
    <p:sldId id="300" r:id="rId24"/>
    <p:sldId id="306" r:id="rId25"/>
    <p:sldId id="301" r:id="rId26"/>
    <p:sldId id="324" r:id="rId27"/>
    <p:sldId id="325" r:id="rId28"/>
    <p:sldId id="326" r:id="rId29"/>
    <p:sldId id="328" r:id="rId30"/>
    <p:sldId id="309" r:id="rId31"/>
    <p:sldId id="259" r:id="rId32"/>
    <p:sldId id="311" r:id="rId33"/>
    <p:sldId id="322" r:id="rId34"/>
    <p:sldId id="285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210"/>
    <a:srgbClr val="33CCCC"/>
    <a:srgbClr val="F8F8F8"/>
    <a:srgbClr val="000514"/>
    <a:srgbClr val="000000"/>
    <a:srgbClr val="00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>
      <p:cViewPr varScale="1">
        <p:scale>
          <a:sx n="87" d="100"/>
          <a:sy n="87" d="100"/>
        </p:scale>
        <p:origin x="14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27EE9-A06A-4635-A9EF-8026064BD49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8524AE-E7F0-40B1-A8AC-CC548665E04F}">
      <dgm:prSet phldrT="[文本]"/>
      <dgm:spPr/>
      <dgm:t>
        <a:bodyPr/>
        <a:lstStyle/>
        <a:p>
          <a:r>
            <a:rPr lang="zh-CN" altLang="en-US" dirty="0" smtClean="0">
              <a:ea typeface="宋体" charset="-122"/>
            </a:rPr>
            <a:t>什么是语言，什么是</a:t>
          </a:r>
          <a:r>
            <a:rPr lang="en-US" altLang="zh-CN" dirty="0" smtClean="0">
              <a:ea typeface="宋体" charset="-122"/>
            </a:rPr>
            <a:t>C</a:t>
          </a:r>
          <a:r>
            <a:rPr lang="zh-CN" altLang="en-US" dirty="0" smtClean="0">
              <a:ea typeface="宋体" charset="-122"/>
            </a:rPr>
            <a:t>语言，有什么区别与联系呢？</a:t>
          </a:r>
          <a:endParaRPr lang="zh-CN" altLang="en-US" dirty="0"/>
        </a:p>
      </dgm:t>
    </dgm:pt>
    <dgm:pt modelId="{DB365BE5-C068-4884-856A-EDE5335B6767}" type="parTrans" cxnId="{010224B0-2C59-4F10-B229-27F4B5DA2150}">
      <dgm:prSet/>
      <dgm:spPr/>
      <dgm:t>
        <a:bodyPr/>
        <a:lstStyle/>
        <a:p>
          <a:endParaRPr lang="zh-CN" altLang="en-US"/>
        </a:p>
      </dgm:t>
    </dgm:pt>
    <dgm:pt modelId="{DFC669ED-F8BA-4F28-A1B4-9E803200878C}" type="sibTrans" cxnId="{010224B0-2C59-4F10-B229-27F4B5DA2150}">
      <dgm:prSet/>
      <dgm:spPr/>
      <dgm:t>
        <a:bodyPr/>
        <a:lstStyle/>
        <a:p>
          <a:endParaRPr lang="zh-CN" altLang="en-US"/>
        </a:p>
      </dgm:t>
    </dgm:pt>
    <dgm:pt modelId="{A83FDEED-8EE4-4950-B441-750B439CD66F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ea typeface="宋体" charset="-122"/>
            </a:rPr>
            <a:t>一提到语言这个词，人们自然想到的是像英语、汉语等这样的自然语言，因为它是人和人相互交流信息不可缺少的工具。大家听到我们之间交流的就是汉语，英语。比如一些单词是英语，主要还是用汉语在交流。</a:t>
          </a:r>
          <a:endParaRPr lang="en-US" altLang="zh-CN" dirty="0" smtClean="0">
            <a:ea typeface="宋体" charset="-122"/>
          </a:endParaRPr>
        </a:p>
      </dgm:t>
    </dgm:pt>
    <dgm:pt modelId="{9B7B8CCA-0AE4-466D-BDAC-88A39EF2731C}" type="parTrans" cxnId="{AE11DF0C-3BC6-46A2-8938-EDB8A3D8F83C}">
      <dgm:prSet/>
      <dgm:spPr/>
      <dgm:t>
        <a:bodyPr/>
        <a:lstStyle/>
        <a:p>
          <a:endParaRPr lang="zh-CN" altLang="en-US"/>
        </a:p>
      </dgm:t>
    </dgm:pt>
    <dgm:pt modelId="{AE868D81-FAE1-45CF-817D-97BC865BADA1}" type="sibTrans" cxnId="{AE11DF0C-3BC6-46A2-8938-EDB8A3D8F83C}">
      <dgm:prSet/>
      <dgm:spPr/>
      <dgm:t>
        <a:bodyPr/>
        <a:lstStyle/>
        <a:p>
          <a:endParaRPr lang="zh-CN" altLang="en-US"/>
        </a:p>
      </dgm:t>
    </dgm:pt>
    <dgm:pt modelId="{75A3D5A8-3B54-4D23-939B-4E805AB50913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ea typeface="宋体" charset="-122"/>
            </a:rPr>
            <a:t>而今天，计算机遍布了我们生活的每一个角落，除了人和人之间的相互交流之外，我们必须和计算机交流。用什么样的方式和计算机做最直接的交流呢？人们自然想到的是最古老也最方便的方式</a:t>
          </a:r>
          <a:r>
            <a:rPr lang="en-US" altLang="zh-CN" dirty="0" smtClean="0">
              <a:latin typeface="Times New Roman" pitchFamily="18" charset="0"/>
              <a:ea typeface="宋体" charset="-122"/>
            </a:rPr>
            <a:t>——</a:t>
          </a:r>
          <a:r>
            <a:rPr lang="zh-CN" altLang="en-US" dirty="0" smtClean="0">
              <a:ea typeface="宋体" charset="-122"/>
            </a:rPr>
            <a:t>语言</a:t>
          </a:r>
          <a:endParaRPr lang="zh-CN" altLang="en-US" dirty="0"/>
        </a:p>
      </dgm:t>
    </dgm:pt>
    <dgm:pt modelId="{7D1F44B0-820E-45F8-AE02-CB5B122A4AAA}" type="parTrans" cxnId="{48025755-E69F-4B68-8D57-54C34382A4EA}">
      <dgm:prSet/>
      <dgm:spPr/>
      <dgm:t>
        <a:bodyPr/>
        <a:lstStyle/>
        <a:p>
          <a:endParaRPr lang="zh-CN" altLang="en-US"/>
        </a:p>
      </dgm:t>
    </dgm:pt>
    <dgm:pt modelId="{2E287B25-0450-4BF8-86B1-2407185961F8}" type="sibTrans" cxnId="{48025755-E69F-4B68-8D57-54C34382A4EA}">
      <dgm:prSet/>
      <dgm:spPr/>
      <dgm:t>
        <a:bodyPr/>
        <a:lstStyle/>
        <a:p>
          <a:endParaRPr lang="zh-CN" altLang="en-US"/>
        </a:p>
      </dgm:t>
    </dgm:pt>
    <dgm:pt modelId="{5E675D4F-D823-4ADA-9913-20B4D507AEB2}" type="pres">
      <dgm:prSet presAssocID="{AD927EE9-A06A-4635-A9EF-8026064BD49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9DFF15-65E6-4EE9-B4C6-A8C7A3A66A67}" type="pres">
      <dgm:prSet presAssocID="{108524AE-E7F0-40B1-A8AC-CC548665E04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474D36-7288-46C9-92E6-4372FAF5E7F2}" type="pres">
      <dgm:prSet presAssocID="{108524AE-E7F0-40B1-A8AC-CC548665E04F}" presName="childText" presStyleLbl="revTx" presStyleIdx="0" presStyleCnt="1" custLinFactNeighborY="177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C4443F-2FE9-41DC-AF76-11E1C5FA6F50}" type="presOf" srcId="{A83FDEED-8EE4-4950-B441-750B439CD66F}" destId="{A6474D36-7288-46C9-92E6-4372FAF5E7F2}" srcOrd="0" destOrd="0" presId="urn:microsoft.com/office/officeart/2005/8/layout/vList2"/>
    <dgm:cxn modelId="{010224B0-2C59-4F10-B229-27F4B5DA2150}" srcId="{AD927EE9-A06A-4635-A9EF-8026064BD498}" destId="{108524AE-E7F0-40B1-A8AC-CC548665E04F}" srcOrd="0" destOrd="0" parTransId="{DB365BE5-C068-4884-856A-EDE5335B6767}" sibTransId="{DFC669ED-F8BA-4F28-A1B4-9E803200878C}"/>
    <dgm:cxn modelId="{F5A532DE-59FD-4AA5-A95A-DE5CF84976B8}" type="presOf" srcId="{108524AE-E7F0-40B1-A8AC-CC548665E04F}" destId="{639DFF15-65E6-4EE9-B4C6-A8C7A3A66A67}" srcOrd="0" destOrd="0" presId="urn:microsoft.com/office/officeart/2005/8/layout/vList2"/>
    <dgm:cxn modelId="{83CA223D-A5BB-40B3-AAEA-8B5673B24066}" type="presOf" srcId="{75A3D5A8-3B54-4D23-939B-4E805AB50913}" destId="{A6474D36-7288-46C9-92E6-4372FAF5E7F2}" srcOrd="0" destOrd="1" presId="urn:microsoft.com/office/officeart/2005/8/layout/vList2"/>
    <dgm:cxn modelId="{48025755-E69F-4B68-8D57-54C34382A4EA}" srcId="{108524AE-E7F0-40B1-A8AC-CC548665E04F}" destId="{75A3D5A8-3B54-4D23-939B-4E805AB50913}" srcOrd="1" destOrd="0" parTransId="{7D1F44B0-820E-45F8-AE02-CB5B122A4AAA}" sibTransId="{2E287B25-0450-4BF8-86B1-2407185961F8}"/>
    <dgm:cxn modelId="{DE098191-9CAA-4D84-94B3-83C09277A297}" type="presOf" srcId="{AD927EE9-A06A-4635-A9EF-8026064BD498}" destId="{5E675D4F-D823-4ADA-9913-20B4D507AEB2}" srcOrd="0" destOrd="0" presId="urn:microsoft.com/office/officeart/2005/8/layout/vList2"/>
    <dgm:cxn modelId="{AE11DF0C-3BC6-46A2-8938-EDB8A3D8F83C}" srcId="{108524AE-E7F0-40B1-A8AC-CC548665E04F}" destId="{A83FDEED-8EE4-4950-B441-750B439CD66F}" srcOrd="0" destOrd="0" parTransId="{9B7B8CCA-0AE4-466D-BDAC-88A39EF2731C}" sibTransId="{AE868D81-FAE1-45CF-817D-97BC865BADA1}"/>
    <dgm:cxn modelId="{A9395EDA-6042-410E-A6D3-C6673E43464C}" type="presParOf" srcId="{5E675D4F-D823-4ADA-9913-20B4D507AEB2}" destId="{639DFF15-65E6-4EE9-B4C6-A8C7A3A66A67}" srcOrd="0" destOrd="0" presId="urn:microsoft.com/office/officeart/2005/8/layout/vList2"/>
    <dgm:cxn modelId="{FF573987-D6B1-4D6F-AD6B-8512D32DB43F}" type="presParOf" srcId="{5E675D4F-D823-4ADA-9913-20B4D507AEB2}" destId="{A6474D36-7288-46C9-92E6-4372FAF5E7F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4A83D-25B8-4766-A00A-3DBD30EDCA3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081428-6459-419B-B8A0-D49E6152CDA6}">
      <dgm:prSet phldrT="[文本]"/>
      <dgm:spPr/>
      <dgm:t>
        <a:bodyPr/>
        <a:lstStyle/>
        <a:p>
          <a:r>
            <a:rPr lang="zh-CN" altLang="en-US" dirty="0" smtClean="0"/>
            <a:t>软件开发</a:t>
          </a:r>
          <a:endParaRPr lang="zh-CN" altLang="en-US" dirty="0"/>
        </a:p>
      </dgm:t>
    </dgm:pt>
    <dgm:pt modelId="{10FB6ABD-610A-47D7-8B48-76694A4EA46E}" type="parTrans" cxnId="{7ECBBC2E-BD19-4A98-A8D5-B21F65EE095A}">
      <dgm:prSet/>
      <dgm:spPr/>
      <dgm:t>
        <a:bodyPr/>
        <a:lstStyle/>
        <a:p>
          <a:endParaRPr lang="zh-CN" altLang="en-US"/>
        </a:p>
      </dgm:t>
    </dgm:pt>
    <dgm:pt modelId="{949C473A-752F-498B-80C9-0F11F9E48C0D}" type="sibTrans" cxnId="{7ECBBC2E-BD19-4A98-A8D5-B21F65EE095A}">
      <dgm:prSet/>
      <dgm:spPr/>
      <dgm:t>
        <a:bodyPr/>
        <a:lstStyle/>
        <a:p>
          <a:endParaRPr lang="zh-CN" altLang="en-US"/>
        </a:p>
      </dgm:t>
    </dgm:pt>
    <dgm:pt modelId="{F378579D-2B6B-49B8-9DD2-AD5EC4FE72CE}">
      <dgm:prSet/>
      <dgm:spPr/>
      <dgm:t>
        <a:bodyPr/>
        <a:lstStyle/>
        <a:p>
          <a:r>
            <a:rPr lang="zh-CN" altLang="en-US" smtClean="0"/>
            <a:t>人机交互方式</a:t>
          </a:r>
          <a:endParaRPr lang="zh-CN" altLang="en-US" dirty="0" smtClean="0"/>
        </a:p>
      </dgm:t>
    </dgm:pt>
    <dgm:pt modelId="{5EFD6B05-DB79-4EED-B8D2-0447B5014E08}" type="parTrans" cxnId="{BF29EF7D-B4B3-4504-8398-1A48E8F52597}">
      <dgm:prSet/>
      <dgm:spPr/>
      <dgm:t>
        <a:bodyPr/>
        <a:lstStyle/>
        <a:p>
          <a:endParaRPr lang="zh-CN" altLang="en-US"/>
        </a:p>
      </dgm:t>
    </dgm:pt>
    <dgm:pt modelId="{7C032DBF-B650-49D2-8E90-B57D65FB3486}" type="sibTrans" cxnId="{BF29EF7D-B4B3-4504-8398-1A48E8F52597}">
      <dgm:prSet/>
      <dgm:spPr/>
      <dgm:t>
        <a:bodyPr/>
        <a:lstStyle/>
        <a:p>
          <a:endParaRPr lang="zh-CN" altLang="en-US"/>
        </a:p>
      </dgm:t>
    </dgm:pt>
    <dgm:pt modelId="{E62CB8B7-84BF-43A5-B742-7A0E8F07E060}">
      <dgm:prSet/>
      <dgm:spPr/>
      <dgm:t>
        <a:bodyPr/>
        <a:lstStyle/>
        <a:p>
          <a:r>
            <a:rPr lang="zh-CN" altLang="en-US" smtClean="0"/>
            <a:t>常用的DOS命令</a:t>
          </a:r>
          <a:endParaRPr lang="zh-CN" altLang="en-US" dirty="0"/>
        </a:p>
      </dgm:t>
    </dgm:pt>
    <dgm:pt modelId="{977490B7-C001-4E70-B42A-211DB02CCB06}" type="parTrans" cxnId="{75B2856C-9256-4A79-A55D-4C6EDD549E59}">
      <dgm:prSet/>
      <dgm:spPr/>
      <dgm:t>
        <a:bodyPr/>
        <a:lstStyle/>
        <a:p>
          <a:endParaRPr lang="zh-CN" altLang="en-US"/>
        </a:p>
      </dgm:t>
    </dgm:pt>
    <dgm:pt modelId="{3FCA0223-47D0-40E5-B052-911D3ADFCB4C}" type="sibTrans" cxnId="{75B2856C-9256-4A79-A55D-4C6EDD549E59}">
      <dgm:prSet/>
      <dgm:spPr/>
      <dgm:t>
        <a:bodyPr/>
        <a:lstStyle/>
        <a:p>
          <a:endParaRPr lang="zh-CN" altLang="en-US"/>
        </a:p>
      </dgm:t>
    </dgm:pt>
    <dgm:pt modelId="{0ED8645F-A61C-4FEC-8BC8-9ACA261842D1}" type="pres">
      <dgm:prSet presAssocID="{DDA4A83D-25B8-4766-A00A-3DBD30EDCA3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06B7FF-05FB-4BAF-B6F1-D43D2C336F91}" type="pres">
      <dgm:prSet presAssocID="{D1081428-6459-419B-B8A0-D49E6152CDA6}" presName="parentLin" presStyleCnt="0"/>
      <dgm:spPr/>
    </dgm:pt>
    <dgm:pt modelId="{EB4A89A7-2FBD-44D7-BBAE-56DD23B545A5}" type="pres">
      <dgm:prSet presAssocID="{D1081428-6459-419B-B8A0-D49E6152CDA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764886B-CDFB-46E1-8D5A-31B7751E1E66}" type="pres">
      <dgm:prSet presAssocID="{D1081428-6459-419B-B8A0-D49E6152CDA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E20278-2468-4B6D-B00C-B038FE2AE032}" type="pres">
      <dgm:prSet presAssocID="{D1081428-6459-419B-B8A0-D49E6152CDA6}" presName="negativeSpace" presStyleCnt="0"/>
      <dgm:spPr/>
    </dgm:pt>
    <dgm:pt modelId="{CCF04CD2-CE9D-4ECF-B1AD-42AC75BAB1CC}" type="pres">
      <dgm:prSet presAssocID="{D1081428-6459-419B-B8A0-D49E6152CDA6}" presName="childText" presStyleLbl="conFgAcc1" presStyleIdx="0" presStyleCnt="3">
        <dgm:presLayoutVars>
          <dgm:bulletEnabled val="1"/>
        </dgm:presLayoutVars>
      </dgm:prSet>
      <dgm:spPr/>
    </dgm:pt>
    <dgm:pt modelId="{7CDE232A-8A4D-4803-8409-D5A7CA06EA44}" type="pres">
      <dgm:prSet presAssocID="{949C473A-752F-498B-80C9-0F11F9E48C0D}" presName="spaceBetweenRectangles" presStyleCnt="0"/>
      <dgm:spPr/>
    </dgm:pt>
    <dgm:pt modelId="{6A1C59BD-1586-4667-9657-DC40D53DB947}" type="pres">
      <dgm:prSet presAssocID="{F378579D-2B6B-49B8-9DD2-AD5EC4FE72CE}" presName="parentLin" presStyleCnt="0"/>
      <dgm:spPr/>
    </dgm:pt>
    <dgm:pt modelId="{BB46C950-90D4-4787-8025-73331EEEE198}" type="pres">
      <dgm:prSet presAssocID="{F378579D-2B6B-49B8-9DD2-AD5EC4FE72C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E991FE7-9E4D-40D3-AAA3-C147A5E1764F}" type="pres">
      <dgm:prSet presAssocID="{F378579D-2B6B-49B8-9DD2-AD5EC4FE72C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75F150-E354-4FD9-8E3B-05F9E3ACCB40}" type="pres">
      <dgm:prSet presAssocID="{F378579D-2B6B-49B8-9DD2-AD5EC4FE72CE}" presName="negativeSpace" presStyleCnt="0"/>
      <dgm:spPr/>
    </dgm:pt>
    <dgm:pt modelId="{A66EB8BC-4807-433D-814B-B2E562777704}" type="pres">
      <dgm:prSet presAssocID="{F378579D-2B6B-49B8-9DD2-AD5EC4FE72CE}" presName="childText" presStyleLbl="conFgAcc1" presStyleIdx="1" presStyleCnt="3">
        <dgm:presLayoutVars>
          <dgm:bulletEnabled val="1"/>
        </dgm:presLayoutVars>
      </dgm:prSet>
      <dgm:spPr/>
    </dgm:pt>
    <dgm:pt modelId="{16522529-5001-44A5-9CF8-40761CB3BE3B}" type="pres">
      <dgm:prSet presAssocID="{7C032DBF-B650-49D2-8E90-B57D65FB3486}" presName="spaceBetweenRectangles" presStyleCnt="0"/>
      <dgm:spPr/>
    </dgm:pt>
    <dgm:pt modelId="{F0845980-E6DD-4D03-B23F-03C8EBEAE6AF}" type="pres">
      <dgm:prSet presAssocID="{E62CB8B7-84BF-43A5-B742-7A0E8F07E060}" presName="parentLin" presStyleCnt="0"/>
      <dgm:spPr/>
    </dgm:pt>
    <dgm:pt modelId="{2AF92986-A79A-4AEB-A423-08B160CAC7FB}" type="pres">
      <dgm:prSet presAssocID="{E62CB8B7-84BF-43A5-B742-7A0E8F07E060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ACFEC527-A61C-4BAC-B836-443737604209}" type="pres">
      <dgm:prSet presAssocID="{E62CB8B7-84BF-43A5-B742-7A0E8F07E06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5E9C8F-A60D-43F1-9A26-9977FD7259E2}" type="pres">
      <dgm:prSet presAssocID="{E62CB8B7-84BF-43A5-B742-7A0E8F07E060}" presName="negativeSpace" presStyleCnt="0"/>
      <dgm:spPr/>
    </dgm:pt>
    <dgm:pt modelId="{140F84AB-B77D-4583-9F08-6422B68F0945}" type="pres">
      <dgm:prSet presAssocID="{E62CB8B7-84BF-43A5-B742-7A0E8F07E06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FDFED4-4599-46E8-87B0-B9481A35274B}" type="presOf" srcId="{F378579D-2B6B-49B8-9DD2-AD5EC4FE72CE}" destId="{5E991FE7-9E4D-40D3-AAA3-C147A5E1764F}" srcOrd="1" destOrd="0" presId="urn:microsoft.com/office/officeart/2005/8/layout/list1"/>
    <dgm:cxn modelId="{BF29EF7D-B4B3-4504-8398-1A48E8F52597}" srcId="{DDA4A83D-25B8-4766-A00A-3DBD30EDCA34}" destId="{F378579D-2B6B-49B8-9DD2-AD5EC4FE72CE}" srcOrd="1" destOrd="0" parTransId="{5EFD6B05-DB79-4EED-B8D2-0447B5014E08}" sibTransId="{7C032DBF-B650-49D2-8E90-B57D65FB3486}"/>
    <dgm:cxn modelId="{75B2856C-9256-4A79-A55D-4C6EDD549E59}" srcId="{DDA4A83D-25B8-4766-A00A-3DBD30EDCA34}" destId="{E62CB8B7-84BF-43A5-B742-7A0E8F07E060}" srcOrd="2" destOrd="0" parTransId="{977490B7-C001-4E70-B42A-211DB02CCB06}" sibTransId="{3FCA0223-47D0-40E5-B052-911D3ADFCB4C}"/>
    <dgm:cxn modelId="{FEFEBC6E-CBAC-43B5-94D4-9EC78911E19B}" type="presOf" srcId="{D1081428-6459-419B-B8A0-D49E6152CDA6}" destId="{EB4A89A7-2FBD-44D7-BBAE-56DD23B545A5}" srcOrd="0" destOrd="0" presId="urn:microsoft.com/office/officeart/2005/8/layout/list1"/>
    <dgm:cxn modelId="{D8055FC0-14C8-49C9-9DC8-0426041749FD}" type="presOf" srcId="{DDA4A83D-25B8-4766-A00A-3DBD30EDCA34}" destId="{0ED8645F-A61C-4FEC-8BC8-9ACA261842D1}" srcOrd="0" destOrd="0" presId="urn:microsoft.com/office/officeart/2005/8/layout/list1"/>
    <dgm:cxn modelId="{716A9ED2-F34D-4CED-89BF-A180108D407D}" type="presOf" srcId="{E62CB8B7-84BF-43A5-B742-7A0E8F07E060}" destId="{2AF92986-A79A-4AEB-A423-08B160CAC7FB}" srcOrd="0" destOrd="0" presId="urn:microsoft.com/office/officeart/2005/8/layout/list1"/>
    <dgm:cxn modelId="{363FD9A2-0161-443C-A76E-E3903875B60A}" type="presOf" srcId="{D1081428-6459-419B-B8A0-D49E6152CDA6}" destId="{0764886B-CDFB-46E1-8D5A-31B7751E1E66}" srcOrd="1" destOrd="0" presId="urn:microsoft.com/office/officeart/2005/8/layout/list1"/>
    <dgm:cxn modelId="{951F1ECD-431F-4F74-B8DF-04CCD6367EBF}" type="presOf" srcId="{E62CB8B7-84BF-43A5-B742-7A0E8F07E060}" destId="{ACFEC527-A61C-4BAC-B836-443737604209}" srcOrd="1" destOrd="0" presId="urn:microsoft.com/office/officeart/2005/8/layout/list1"/>
    <dgm:cxn modelId="{7ECBBC2E-BD19-4A98-A8D5-B21F65EE095A}" srcId="{DDA4A83D-25B8-4766-A00A-3DBD30EDCA34}" destId="{D1081428-6459-419B-B8A0-D49E6152CDA6}" srcOrd="0" destOrd="0" parTransId="{10FB6ABD-610A-47D7-8B48-76694A4EA46E}" sibTransId="{949C473A-752F-498B-80C9-0F11F9E48C0D}"/>
    <dgm:cxn modelId="{7D1992C5-B2E1-450B-9D40-06BD6AAE3571}" type="presOf" srcId="{F378579D-2B6B-49B8-9DD2-AD5EC4FE72CE}" destId="{BB46C950-90D4-4787-8025-73331EEEE198}" srcOrd="0" destOrd="0" presId="urn:microsoft.com/office/officeart/2005/8/layout/list1"/>
    <dgm:cxn modelId="{69712B5C-7141-4E6F-B272-4E90E8D2C99C}" type="presParOf" srcId="{0ED8645F-A61C-4FEC-8BC8-9ACA261842D1}" destId="{5F06B7FF-05FB-4BAF-B6F1-D43D2C336F91}" srcOrd="0" destOrd="0" presId="urn:microsoft.com/office/officeart/2005/8/layout/list1"/>
    <dgm:cxn modelId="{1F1E3D21-5049-4A37-8479-3BAB46C8DEB9}" type="presParOf" srcId="{5F06B7FF-05FB-4BAF-B6F1-D43D2C336F91}" destId="{EB4A89A7-2FBD-44D7-BBAE-56DD23B545A5}" srcOrd="0" destOrd="0" presId="urn:microsoft.com/office/officeart/2005/8/layout/list1"/>
    <dgm:cxn modelId="{FCB07043-6ACE-4550-8C18-3C8242E7043D}" type="presParOf" srcId="{5F06B7FF-05FB-4BAF-B6F1-D43D2C336F91}" destId="{0764886B-CDFB-46E1-8D5A-31B7751E1E66}" srcOrd="1" destOrd="0" presId="urn:microsoft.com/office/officeart/2005/8/layout/list1"/>
    <dgm:cxn modelId="{67590A55-990E-4E1D-BAB0-D92C4A5C846C}" type="presParOf" srcId="{0ED8645F-A61C-4FEC-8BC8-9ACA261842D1}" destId="{CDE20278-2468-4B6D-B00C-B038FE2AE032}" srcOrd="1" destOrd="0" presId="urn:microsoft.com/office/officeart/2005/8/layout/list1"/>
    <dgm:cxn modelId="{25221F0A-2A5C-4228-A469-2E9356EEA6A4}" type="presParOf" srcId="{0ED8645F-A61C-4FEC-8BC8-9ACA261842D1}" destId="{CCF04CD2-CE9D-4ECF-B1AD-42AC75BAB1CC}" srcOrd="2" destOrd="0" presId="urn:microsoft.com/office/officeart/2005/8/layout/list1"/>
    <dgm:cxn modelId="{F6C5EA2A-3E35-4C05-B9A0-AB94BEBB3C2E}" type="presParOf" srcId="{0ED8645F-A61C-4FEC-8BC8-9ACA261842D1}" destId="{7CDE232A-8A4D-4803-8409-D5A7CA06EA44}" srcOrd="3" destOrd="0" presId="urn:microsoft.com/office/officeart/2005/8/layout/list1"/>
    <dgm:cxn modelId="{C5ADD86A-C04C-46D6-A578-19BCB7524D88}" type="presParOf" srcId="{0ED8645F-A61C-4FEC-8BC8-9ACA261842D1}" destId="{6A1C59BD-1586-4667-9657-DC40D53DB947}" srcOrd="4" destOrd="0" presId="urn:microsoft.com/office/officeart/2005/8/layout/list1"/>
    <dgm:cxn modelId="{D846CAAE-36FB-4264-8EF3-E60245B04C54}" type="presParOf" srcId="{6A1C59BD-1586-4667-9657-DC40D53DB947}" destId="{BB46C950-90D4-4787-8025-73331EEEE198}" srcOrd="0" destOrd="0" presId="urn:microsoft.com/office/officeart/2005/8/layout/list1"/>
    <dgm:cxn modelId="{14EB36D5-4A67-479F-BEA2-BE726C5ABE18}" type="presParOf" srcId="{6A1C59BD-1586-4667-9657-DC40D53DB947}" destId="{5E991FE7-9E4D-40D3-AAA3-C147A5E1764F}" srcOrd="1" destOrd="0" presId="urn:microsoft.com/office/officeart/2005/8/layout/list1"/>
    <dgm:cxn modelId="{3182EB18-D31A-46CD-B8B6-E6C81E5662BE}" type="presParOf" srcId="{0ED8645F-A61C-4FEC-8BC8-9ACA261842D1}" destId="{AB75F150-E354-4FD9-8E3B-05F9E3ACCB40}" srcOrd="5" destOrd="0" presId="urn:microsoft.com/office/officeart/2005/8/layout/list1"/>
    <dgm:cxn modelId="{A1AB0A51-2F7E-4309-8992-DCEA2F5369A7}" type="presParOf" srcId="{0ED8645F-A61C-4FEC-8BC8-9ACA261842D1}" destId="{A66EB8BC-4807-433D-814B-B2E562777704}" srcOrd="6" destOrd="0" presId="urn:microsoft.com/office/officeart/2005/8/layout/list1"/>
    <dgm:cxn modelId="{7718FFD2-A1F1-405A-83DE-F2614675E388}" type="presParOf" srcId="{0ED8645F-A61C-4FEC-8BC8-9ACA261842D1}" destId="{16522529-5001-44A5-9CF8-40761CB3BE3B}" srcOrd="7" destOrd="0" presId="urn:microsoft.com/office/officeart/2005/8/layout/list1"/>
    <dgm:cxn modelId="{3414A823-8B8B-42D7-B812-7A4FC46C62A8}" type="presParOf" srcId="{0ED8645F-A61C-4FEC-8BC8-9ACA261842D1}" destId="{F0845980-E6DD-4D03-B23F-03C8EBEAE6AF}" srcOrd="8" destOrd="0" presId="urn:microsoft.com/office/officeart/2005/8/layout/list1"/>
    <dgm:cxn modelId="{180D9656-6133-4D07-9EF7-51D1411C4B27}" type="presParOf" srcId="{F0845980-E6DD-4D03-B23F-03C8EBEAE6AF}" destId="{2AF92986-A79A-4AEB-A423-08B160CAC7FB}" srcOrd="0" destOrd="0" presId="urn:microsoft.com/office/officeart/2005/8/layout/list1"/>
    <dgm:cxn modelId="{054BA265-AA93-4CDD-B213-B7C6D6772FBD}" type="presParOf" srcId="{F0845980-E6DD-4D03-B23F-03C8EBEAE6AF}" destId="{ACFEC527-A61C-4BAC-B836-443737604209}" srcOrd="1" destOrd="0" presId="urn:microsoft.com/office/officeart/2005/8/layout/list1"/>
    <dgm:cxn modelId="{BE4566BA-8D82-4DE3-8413-52AF6E4BE888}" type="presParOf" srcId="{0ED8645F-A61C-4FEC-8BC8-9ACA261842D1}" destId="{9C5E9C8F-A60D-43F1-9A26-9977FD7259E2}" srcOrd="9" destOrd="0" presId="urn:microsoft.com/office/officeart/2005/8/layout/list1"/>
    <dgm:cxn modelId="{0882AE80-DCCB-4181-8DE0-A5F47072D65B}" type="presParOf" srcId="{0ED8645F-A61C-4FEC-8BC8-9ACA261842D1}" destId="{140F84AB-B77D-4583-9F08-6422B68F09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5DA41A-442A-4F3A-B003-CB9AD07E0065}" type="doc">
      <dgm:prSet loTypeId="urn:microsoft.com/office/officeart/2005/8/layout/arrow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0FDE04-D72C-4645-A35E-5735B1F1CABE}">
      <dgm:prSet phldrT="[文本]"/>
      <dgm:spPr/>
      <dgm:t>
        <a:bodyPr/>
        <a:lstStyle/>
        <a:p>
          <a:r>
            <a:rPr lang="zh-CN" altLang="en-US" dirty="0" smtClean="0"/>
            <a:t>语言是用来交流沟通的。有一方说，有另一方听，必须有两方参与。这是语言最重要的功能。语言就是用来表达意思传递信息的。说的一方传递信息，听的一方接受信息；说的一方下达指令，听的一方遵从命令做事情。语言是人与人交流，</a:t>
          </a:r>
          <a:r>
            <a:rPr lang="en-US" altLang="zh-CN" dirty="0" smtClean="0"/>
            <a:t>C</a:t>
          </a:r>
          <a:r>
            <a:rPr lang="zh-CN" altLang="en-US" dirty="0" smtClean="0"/>
            <a:t>语言是人与计算机</a:t>
          </a:r>
          <a:r>
            <a:rPr lang="en-US" altLang="zh-CN" dirty="0" smtClean="0"/>
            <a:t>.</a:t>
          </a:r>
          <a:r>
            <a:rPr lang="zh-CN" altLang="en-US" dirty="0" smtClean="0"/>
            <a:t>人可以不听另外一个人，计算机就是无条件服从。</a:t>
          </a:r>
          <a:endParaRPr lang="zh-CN" altLang="en-US" dirty="0"/>
        </a:p>
      </dgm:t>
    </dgm:pt>
    <dgm:pt modelId="{89DC2F6D-E133-489A-8515-CDD2B7E2D043}" type="parTrans" cxnId="{65EF37FE-C8E1-4B3B-B888-0522D3F4FD40}">
      <dgm:prSet/>
      <dgm:spPr/>
      <dgm:t>
        <a:bodyPr/>
        <a:lstStyle/>
        <a:p>
          <a:endParaRPr lang="zh-CN" altLang="en-US"/>
        </a:p>
      </dgm:t>
    </dgm:pt>
    <dgm:pt modelId="{B47EB1DD-7379-41A1-9164-1E15F5A98EF5}" type="sibTrans" cxnId="{65EF37FE-C8E1-4B3B-B888-0522D3F4FD40}">
      <dgm:prSet/>
      <dgm:spPr/>
      <dgm:t>
        <a:bodyPr/>
        <a:lstStyle/>
        <a:p>
          <a:endParaRPr lang="zh-CN" altLang="en-US"/>
        </a:p>
      </dgm:t>
    </dgm:pt>
    <dgm:pt modelId="{7B0F3D4A-6F6D-4CEA-90F9-0CE7A30C203E}">
      <dgm:prSet/>
      <dgm:spPr/>
      <dgm:t>
        <a:bodyPr/>
        <a:lstStyle/>
        <a:p>
          <a:r>
            <a:rPr lang="zh-CN" altLang="en-US" dirty="0" smtClean="0"/>
            <a:t>语言有独特的语法规则与语言定义。交流双方都了解明白并遵守这些规则与定义。一个只会说汉语的中国人，和一个只会说英语的美国人，只通过嘴巴发出声音互相交流，结果一定是对牛弹琴，信息完全传递不出去。为什么？因为互相不知道对方的语法规则与语言定义，当然听不懂了。</a:t>
          </a:r>
          <a:endParaRPr lang="zh-CN" altLang="en-US" dirty="0"/>
        </a:p>
      </dgm:t>
    </dgm:pt>
    <dgm:pt modelId="{0C50773E-F839-4DD3-8CF3-CFA22733C8FC}" type="parTrans" cxnId="{46096F17-F8A0-4E2E-9254-A4267378E530}">
      <dgm:prSet/>
      <dgm:spPr/>
      <dgm:t>
        <a:bodyPr/>
        <a:lstStyle/>
        <a:p>
          <a:endParaRPr lang="zh-CN" altLang="en-US"/>
        </a:p>
      </dgm:t>
    </dgm:pt>
    <dgm:pt modelId="{ED36DB3C-8221-4331-83F6-F64FA5295E58}" type="sibTrans" cxnId="{46096F17-F8A0-4E2E-9254-A4267378E530}">
      <dgm:prSet/>
      <dgm:spPr/>
      <dgm:t>
        <a:bodyPr/>
        <a:lstStyle/>
        <a:p>
          <a:endParaRPr lang="zh-CN" altLang="en-US"/>
        </a:p>
      </dgm:t>
    </dgm:pt>
    <dgm:pt modelId="{0858F5A8-F443-4E63-900E-6616819F7031}" type="pres">
      <dgm:prSet presAssocID="{145DA41A-442A-4F3A-B003-CB9AD07E006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89E359-AB32-4EAF-AB26-BDECDF490475}" type="pres">
      <dgm:prSet presAssocID="{5F0FDE04-D72C-4645-A35E-5735B1F1CABE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BD1849-4662-4DC4-807D-08A7521266D4}" type="pres">
      <dgm:prSet presAssocID="{7B0F3D4A-6F6D-4CEA-90F9-0CE7A30C203E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096F17-F8A0-4E2E-9254-A4267378E530}" srcId="{145DA41A-442A-4F3A-B003-CB9AD07E0065}" destId="{7B0F3D4A-6F6D-4CEA-90F9-0CE7A30C203E}" srcOrd="1" destOrd="0" parTransId="{0C50773E-F839-4DD3-8CF3-CFA22733C8FC}" sibTransId="{ED36DB3C-8221-4331-83F6-F64FA5295E58}"/>
    <dgm:cxn modelId="{611B6817-58CA-486A-BF66-D61710022688}" type="presOf" srcId="{7B0F3D4A-6F6D-4CEA-90F9-0CE7A30C203E}" destId="{60BD1849-4662-4DC4-807D-08A7521266D4}" srcOrd="0" destOrd="0" presId="urn:microsoft.com/office/officeart/2005/8/layout/arrow1"/>
    <dgm:cxn modelId="{D88253F5-734E-4DDE-9A2D-F243B0BFD7E4}" type="presOf" srcId="{145DA41A-442A-4F3A-B003-CB9AD07E0065}" destId="{0858F5A8-F443-4E63-900E-6616819F7031}" srcOrd="0" destOrd="0" presId="urn:microsoft.com/office/officeart/2005/8/layout/arrow1"/>
    <dgm:cxn modelId="{65EF37FE-C8E1-4B3B-B888-0522D3F4FD40}" srcId="{145DA41A-442A-4F3A-B003-CB9AD07E0065}" destId="{5F0FDE04-D72C-4645-A35E-5735B1F1CABE}" srcOrd="0" destOrd="0" parTransId="{89DC2F6D-E133-489A-8515-CDD2B7E2D043}" sibTransId="{B47EB1DD-7379-41A1-9164-1E15F5A98EF5}"/>
    <dgm:cxn modelId="{077871A8-2E0C-40FA-93A7-18555919ADC0}" type="presOf" srcId="{5F0FDE04-D72C-4645-A35E-5735B1F1CABE}" destId="{A489E359-AB32-4EAF-AB26-BDECDF490475}" srcOrd="0" destOrd="0" presId="urn:microsoft.com/office/officeart/2005/8/layout/arrow1"/>
    <dgm:cxn modelId="{424E3D59-9FE6-4A49-9374-7B7FC6A09B97}" type="presParOf" srcId="{0858F5A8-F443-4E63-900E-6616819F7031}" destId="{A489E359-AB32-4EAF-AB26-BDECDF490475}" srcOrd="0" destOrd="0" presId="urn:microsoft.com/office/officeart/2005/8/layout/arrow1"/>
    <dgm:cxn modelId="{9305A4F6-884C-48F7-823C-BA6AE79972A2}" type="presParOf" srcId="{0858F5A8-F443-4E63-900E-6616819F7031}" destId="{60BD1849-4662-4DC4-807D-08A7521266D4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4DA05F-4C12-41FD-B1F5-D6221CBE3938}" type="doc">
      <dgm:prSet loTypeId="urn:microsoft.com/office/officeart/2005/8/layout/process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0C9275-8C1B-4084-86A2-0CEBE920923F}">
      <dgm:prSet phldrT="[文本]"/>
      <dgm:spPr/>
      <dgm:t>
        <a:bodyPr/>
        <a:lstStyle/>
        <a:p>
          <a:r>
            <a:rPr lang="zh-CN" altLang="en-US" dirty="0" smtClean="0"/>
            <a:t>高级语言</a:t>
          </a:r>
          <a:endParaRPr lang="zh-CN" altLang="en-US" dirty="0"/>
        </a:p>
      </dgm:t>
    </dgm:pt>
    <dgm:pt modelId="{43ECB2E7-1820-42A4-95A7-FAC2A4B13F3E}" type="parTrans" cxnId="{F9CAE2EF-3F97-414B-932E-948623B9317F}">
      <dgm:prSet/>
      <dgm:spPr/>
      <dgm:t>
        <a:bodyPr/>
        <a:lstStyle/>
        <a:p>
          <a:endParaRPr lang="zh-CN" altLang="en-US"/>
        </a:p>
      </dgm:t>
    </dgm:pt>
    <dgm:pt modelId="{178B5308-6286-4E69-82B9-2795DD2D340E}" type="sibTrans" cxnId="{F9CAE2EF-3F97-414B-932E-948623B9317F}">
      <dgm:prSet/>
      <dgm:spPr/>
      <dgm:t>
        <a:bodyPr/>
        <a:lstStyle/>
        <a:p>
          <a:endParaRPr lang="zh-CN" altLang="en-US"/>
        </a:p>
      </dgm:t>
    </dgm:pt>
    <dgm:pt modelId="{C77949DA-B979-4E8B-88DF-628195A864EB}">
      <dgm:prSet phldrT="[文本]"/>
      <dgm:spPr/>
      <dgm:t>
        <a:bodyPr/>
        <a:lstStyle/>
        <a:p>
          <a:r>
            <a:rPr lang="zh-CN" altLang="en-US" dirty="0" smtClean="0"/>
            <a:t>加法</a:t>
          </a:r>
          <a:endParaRPr lang="zh-CN" altLang="en-US" dirty="0"/>
        </a:p>
      </dgm:t>
    </dgm:pt>
    <dgm:pt modelId="{F2209013-5E12-488F-B41C-4B1F1ED567DC}" type="parTrans" cxnId="{E42F322E-3DAF-416B-9D7A-0925083C8D24}">
      <dgm:prSet/>
      <dgm:spPr/>
      <dgm:t>
        <a:bodyPr/>
        <a:lstStyle/>
        <a:p>
          <a:endParaRPr lang="zh-CN" altLang="en-US"/>
        </a:p>
      </dgm:t>
    </dgm:pt>
    <dgm:pt modelId="{85A8931B-A2DC-44BD-8542-95DD061744EA}" type="sibTrans" cxnId="{E42F322E-3DAF-416B-9D7A-0925083C8D24}">
      <dgm:prSet/>
      <dgm:spPr/>
      <dgm:t>
        <a:bodyPr/>
        <a:lstStyle/>
        <a:p>
          <a:endParaRPr lang="zh-CN" altLang="en-US"/>
        </a:p>
      </dgm:t>
    </dgm:pt>
    <dgm:pt modelId="{A20049A5-F629-4EA9-AF98-F6998533EE24}">
      <dgm:prSet phldrT="[文本]"/>
      <dgm:spPr/>
      <dgm:t>
        <a:bodyPr/>
        <a:lstStyle/>
        <a:p>
          <a:r>
            <a:rPr lang="en-US" altLang="zh-CN" dirty="0" smtClean="0"/>
            <a:t>A+B</a:t>
          </a:r>
          <a:endParaRPr lang="zh-CN" altLang="en-US" dirty="0"/>
        </a:p>
      </dgm:t>
    </dgm:pt>
    <dgm:pt modelId="{0C830660-A2D8-48A2-956A-74B9C93825DE}" type="parTrans" cxnId="{BD716805-4B64-440B-9A90-14DA87AE542C}">
      <dgm:prSet/>
      <dgm:spPr/>
      <dgm:t>
        <a:bodyPr/>
        <a:lstStyle/>
        <a:p>
          <a:endParaRPr lang="zh-CN" altLang="en-US"/>
        </a:p>
      </dgm:t>
    </dgm:pt>
    <dgm:pt modelId="{22DF4736-6191-4B46-B34F-33CF8BEFB55D}" type="sibTrans" cxnId="{BD716805-4B64-440B-9A90-14DA87AE542C}">
      <dgm:prSet/>
      <dgm:spPr/>
      <dgm:t>
        <a:bodyPr/>
        <a:lstStyle/>
        <a:p>
          <a:endParaRPr lang="zh-CN" altLang="en-US"/>
        </a:p>
      </dgm:t>
    </dgm:pt>
    <dgm:pt modelId="{0E21A7D8-A896-47DF-8A6F-A04E227AE00D}">
      <dgm:prSet phldrT="[文本]"/>
      <dgm:spPr/>
      <dgm:t>
        <a:bodyPr/>
        <a:lstStyle/>
        <a:p>
          <a:r>
            <a:rPr lang="zh-CN" altLang="en-US" dirty="0" smtClean="0"/>
            <a:t>汇编语言</a:t>
          </a:r>
          <a:endParaRPr lang="zh-CN" altLang="en-US" dirty="0"/>
        </a:p>
      </dgm:t>
    </dgm:pt>
    <dgm:pt modelId="{F9B647E8-C7AD-4240-B832-EC169E69EBF7}" type="parTrans" cxnId="{8DA587FD-ACD6-47EA-BFE9-A99D3BB850FF}">
      <dgm:prSet/>
      <dgm:spPr/>
      <dgm:t>
        <a:bodyPr/>
        <a:lstStyle/>
        <a:p>
          <a:endParaRPr lang="zh-CN" altLang="en-US"/>
        </a:p>
      </dgm:t>
    </dgm:pt>
    <dgm:pt modelId="{8B23BF51-057D-4C7B-8DBE-A19EB91F80CC}" type="sibTrans" cxnId="{8DA587FD-ACD6-47EA-BFE9-A99D3BB850FF}">
      <dgm:prSet/>
      <dgm:spPr/>
      <dgm:t>
        <a:bodyPr/>
        <a:lstStyle/>
        <a:p>
          <a:endParaRPr lang="zh-CN" altLang="en-US"/>
        </a:p>
      </dgm:t>
    </dgm:pt>
    <dgm:pt modelId="{7C92C650-251B-4089-8E93-8E3A91B93277}">
      <dgm:prSet phldrT="[文本]"/>
      <dgm:spPr/>
      <dgm:t>
        <a:bodyPr/>
        <a:lstStyle/>
        <a:p>
          <a:r>
            <a:rPr lang="zh-CN" altLang="en-US" dirty="0" smtClean="0"/>
            <a:t>汇编语言</a:t>
          </a:r>
          <a:endParaRPr lang="zh-CN" altLang="en-US" dirty="0"/>
        </a:p>
      </dgm:t>
    </dgm:pt>
    <dgm:pt modelId="{FAB94C08-BA75-40FB-8276-0D0FD9FD3E15}" type="parTrans" cxnId="{0EB65FE8-E702-41FC-A5B4-00FB957B6E97}">
      <dgm:prSet/>
      <dgm:spPr/>
      <dgm:t>
        <a:bodyPr/>
        <a:lstStyle/>
        <a:p>
          <a:endParaRPr lang="zh-CN" altLang="en-US"/>
        </a:p>
      </dgm:t>
    </dgm:pt>
    <dgm:pt modelId="{1C269BEE-4708-44B7-A16B-72CBF514A4B6}" type="sibTrans" cxnId="{0EB65FE8-E702-41FC-A5B4-00FB957B6E97}">
      <dgm:prSet/>
      <dgm:spPr/>
      <dgm:t>
        <a:bodyPr/>
        <a:lstStyle/>
        <a:p>
          <a:endParaRPr lang="zh-CN" altLang="en-US"/>
        </a:p>
      </dgm:t>
    </dgm:pt>
    <dgm:pt modelId="{7E87991F-5313-4039-B51B-5DD8D9AFC0E2}">
      <dgm:prSet phldrT="[文本]"/>
      <dgm:spPr/>
      <dgm:t>
        <a:bodyPr/>
        <a:lstStyle/>
        <a:p>
          <a:r>
            <a:rPr lang="en-US" altLang="zh-CN" dirty="0" smtClean="0"/>
            <a:t>ADD AX BX</a:t>
          </a:r>
          <a:endParaRPr lang="zh-CN" altLang="en-US" dirty="0"/>
        </a:p>
      </dgm:t>
    </dgm:pt>
    <dgm:pt modelId="{51FECF77-E5EC-4CE7-8B85-45257176B707}" type="parTrans" cxnId="{089C6CD1-2D73-45D7-8972-930928205474}">
      <dgm:prSet/>
      <dgm:spPr/>
      <dgm:t>
        <a:bodyPr/>
        <a:lstStyle/>
        <a:p>
          <a:endParaRPr lang="zh-CN" altLang="en-US"/>
        </a:p>
      </dgm:t>
    </dgm:pt>
    <dgm:pt modelId="{F5851E55-0689-4575-BEB2-F95D3354C66B}" type="sibTrans" cxnId="{089C6CD1-2D73-45D7-8972-930928205474}">
      <dgm:prSet/>
      <dgm:spPr/>
      <dgm:t>
        <a:bodyPr/>
        <a:lstStyle/>
        <a:p>
          <a:endParaRPr lang="zh-CN" altLang="en-US"/>
        </a:p>
      </dgm:t>
    </dgm:pt>
    <dgm:pt modelId="{B9634B74-2B41-4E76-A38B-F8D02D67C0A0}">
      <dgm:prSet phldrT="[文本]"/>
      <dgm:spPr/>
      <dgm:t>
        <a:bodyPr/>
        <a:lstStyle/>
        <a:p>
          <a:r>
            <a:rPr lang="zh-CN" altLang="en-US" dirty="0" smtClean="0"/>
            <a:t>机器语言</a:t>
          </a:r>
          <a:endParaRPr lang="zh-CN" altLang="en-US" dirty="0"/>
        </a:p>
      </dgm:t>
    </dgm:pt>
    <dgm:pt modelId="{379836E5-FF62-4F8F-A5EA-CDD779AADDB3}" type="parTrans" cxnId="{DE9215BD-159B-4FD2-8915-3B8CDA247661}">
      <dgm:prSet/>
      <dgm:spPr/>
      <dgm:t>
        <a:bodyPr/>
        <a:lstStyle/>
        <a:p>
          <a:endParaRPr lang="zh-CN" altLang="en-US"/>
        </a:p>
      </dgm:t>
    </dgm:pt>
    <dgm:pt modelId="{CC242AC0-F6FE-4FFB-8F8C-D9056C17D8D1}" type="sibTrans" cxnId="{DE9215BD-159B-4FD2-8915-3B8CDA247661}">
      <dgm:prSet/>
      <dgm:spPr/>
      <dgm:t>
        <a:bodyPr/>
        <a:lstStyle/>
        <a:p>
          <a:endParaRPr lang="zh-CN" altLang="en-US"/>
        </a:p>
      </dgm:t>
    </dgm:pt>
    <dgm:pt modelId="{247975C3-D89D-4B14-AEBB-E9A85E8AB2AF}">
      <dgm:prSet phldrT="[文本]"/>
      <dgm:spPr/>
      <dgm:t>
        <a:bodyPr/>
        <a:lstStyle/>
        <a:p>
          <a:r>
            <a:rPr lang="zh-CN" altLang="en-US" dirty="0" smtClean="0"/>
            <a:t>机器语言</a:t>
          </a:r>
          <a:endParaRPr lang="zh-CN" altLang="en-US" dirty="0"/>
        </a:p>
      </dgm:t>
    </dgm:pt>
    <dgm:pt modelId="{EC14E8AC-260E-4193-8A75-D9952D3493DC}" type="parTrans" cxnId="{B48C5763-2CAB-4C67-A21F-3EB9AEDAE419}">
      <dgm:prSet/>
      <dgm:spPr/>
      <dgm:t>
        <a:bodyPr/>
        <a:lstStyle/>
        <a:p>
          <a:endParaRPr lang="zh-CN" altLang="en-US"/>
        </a:p>
      </dgm:t>
    </dgm:pt>
    <dgm:pt modelId="{A3F0E5B8-649A-4FE4-BAF1-EE29A918DCC7}" type="sibTrans" cxnId="{B48C5763-2CAB-4C67-A21F-3EB9AEDAE419}">
      <dgm:prSet/>
      <dgm:spPr/>
      <dgm:t>
        <a:bodyPr/>
        <a:lstStyle/>
        <a:p>
          <a:endParaRPr lang="zh-CN" altLang="en-US"/>
        </a:p>
      </dgm:t>
    </dgm:pt>
    <dgm:pt modelId="{F3B23CE3-D27D-4D10-A202-BAA3399230A6}">
      <dgm:prSet phldrT="[文本]"/>
      <dgm:spPr/>
      <dgm:t>
        <a:bodyPr/>
        <a:lstStyle/>
        <a:p>
          <a:r>
            <a:rPr lang="en-US" altLang="zh-CN" dirty="0" smtClean="0"/>
            <a:t>0000 0001 1101 10000</a:t>
          </a:r>
          <a:endParaRPr lang="zh-CN" altLang="en-US" dirty="0"/>
        </a:p>
      </dgm:t>
    </dgm:pt>
    <dgm:pt modelId="{83638380-1F52-47A1-8CB0-54EDEC29CFAC}" type="parTrans" cxnId="{1530F969-7787-4BF2-989D-8D6916440912}">
      <dgm:prSet/>
      <dgm:spPr/>
      <dgm:t>
        <a:bodyPr/>
        <a:lstStyle/>
        <a:p>
          <a:endParaRPr lang="zh-CN" altLang="en-US"/>
        </a:p>
      </dgm:t>
    </dgm:pt>
    <dgm:pt modelId="{44A255F5-43F5-4583-8829-C2F87343C763}" type="sibTrans" cxnId="{1530F969-7787-4BF2-989D-8D6916440912}">
      <dgm:prSet/>
      <dgm:spPr/>
      <dgm:t>
        <a:bodyPr/>
        <a:lstStyle/>
        <a:p>
          <a:endParaRPr lang="zh-CN" altLang="en-US"/>
        </a:p>
      </dgm:t>
    </dgm:pt>
    <dgm:pt modelId="{DD23BD87-9D55-43EB-9D67-87B603D9BA2A}" type="pres">
      <dgm:prSet presAssocID="{B04DA05F-4C12-41FD-B1F5-D6221CBE39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AC164F-D248-4C43-AF4E-0AF4E80C60F8}" type="pres">
      <dgm:prSet presAssocID="{B9634B74-2B41-4E76-A38B-F8D02D67C0A0}" presName="boxAndChildren" presStyleCnt="0"/>
      <dgm:spPr/>
      <dgm:t>
        <a:bodyPr/>
        <a:lstStyle/>
        <a:p>
          <a:endParaRPr lang="zh-CN" altLang="en-US"/>
        </a:p>
      </dgm:t>
    </dgm:pt>
    <dgm:pt modelId="{861A63F7-8D24-4174-9842-1B5DA3F2856F}" type="pres">
      <dgm:prSet presAssocID="{B9634B74-2B41-4E76-A38B-F8D02D67C0A0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B51C67AA-3F33-4861-8B71-3583FCC82113}" type="pres">
      <dgm:prSet presAssocID="{B9634B74-2B41-4E76-A38B-F8D02D67C0A0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17DAE719-1A11-4FC9-83E0-B7A291CAA72E}" type="pres">
      <dgm:prSet presAssocID="{B9634B74-2B41-4E76-A38B-F8D02D67C0A0}" presName="descendantBox" presStyleCnt="0"/>
      <dgm:spPr/>
      <dgm:t>
        <a:bodyPr/>
        <a:lstStyle/>
        <a:p>
          <a:endParaRPr lang="zh-CN" altLang="en-US"/>
        </a:p>
      </dgm:t>
    </dgm:pt>
    <dgm:pt modelId="{3F97588A-0EDC-48A4-B853-6DBBCDE85850}" type="pres">
      <dgm:prSet presAssocID="{247975C3-D89D-4B14-AEBB-E9A85E8AB2AF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A98856-BAFC-41BB-A2E3-C85F377AEB91}" type="pres">
      <dgm:prSet presAssocID="{F3B23CE3-D27D-4D10-A202-BAA3399230A6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E3460E-B99B-4115-9BF2-67F26C634868}" type="pres">
      <dgm:prSet presAssocID="{8B23BF51-057D-4C7B-8DBE-A19EB91F80CC}" presName="sp" presStyleCnt="0"/>
      <dgm:spPr/>
      <dgm:t>
        <a:bodyPr/>
        <a:lstStyle/>
        <a:p>
          <a:endParaRPr lang="zh-CN" altLang="en-US"/>
        </a:p>
      </dgm:t>
    </dgm:pt>
    <dgm:pt modelId="{0647F496-87EF-4DAE-A987-80D5FD2BF2DD}" type="pres">
      <dgm:prSet presAssocID="{0E21A7D8-A896-47DF-8A6F-A04E227AE00D}" presName="arrowAndChildren" presStyleCnt="0"/>
      <dgm:spPr/>
      <dgm:t>
        <a:bodyPr/>
        <a:lstStyle/>
        <a:p>
          <a:endParaRPr lang="zh-CN" altLang="en-US"/>
        </a:p>
      </dgm:t>
    </dgm:pt>
    <dgm:pt modelId="{47C49754-980A-4F5D-8070-3C37F1791505}" type="pres">
      <dgm:prSet presAssocID="{0E21A7D8-A896-47DF-8A6F-A04E227AE00D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8E2F9344-27AF-40ED-95F2-7A89A1411652}" type="pres">
      <dgm:prSet presAssocID="{0E21A7D8-A896-47DF-8A6F-A04E227AE00D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DB07844B-AC42-43BC-8B08-26A4D2335E2C}" type="pres">
      <dgm:prSet presAssocID="{0E21A7D8-A896-47DF-8A6F-A04E227AE00D}" presName="descendantArrow" presStyleCnt="0"/>
      <dgm:spPr/>
      <dgm:t>
        <a:bodyPr/>
        <a:lstStyle/>
        <a:p>
          <a:endParaRPr lang="zh-CN" altLang="en-US"/>
        </a:p>
      </dgm:t>
    </dgm:pt>
    <dgm:pt modelId="{EB5B5E11-B743-406B-8FF7-A6F4C9FA2EB5}" type="pres">
      <dgm:prSet presAssocID="{7C92C650-251B-4089-8E93-8E3A91B9327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A2B495-4DC1-4273-AFAE-4C9F1C764BF1}" type="pres">
      <dgm:prSet presAssocID="{7E87991F-5313-4039-B51B-5DD8D9AFC0E2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23EF40-33AE-4510-9704-E82A4F6EE87B}" type="pres">
      <dgm:prSet presAssocID="{178B5308-6286-4E69-82B9-2795DD2D340E}" presName="sp" presStyleCnt="0"/>
      <dgm:spPr/>
      <dgm:t>
        <a:bodyPr/>
        <a:lstStyle/>
        <a:p>
          <a:endParaRPr lang="zh-CN" altLang="en-US"/>
        </a:p>
      </dgm:t>
    </dgm:pt>
    <dgm:pt modelId="{A40FB402-02A0-4AA0-A301-EE75DD27727E}" type="pres">
      <dgm:prSet presAssocID="{350C9275-8C1B-4084-86A2-0CEBE920923F}" presName="arrowAndChildren" presStyleCnt="0"/>
      <dgm:spPr/>
      <dgm:t>
        <a:bodyPr/>
        <a:lstStyle/>
        <a:p>
          <a:endParaRPr lang="zh-CN" altLang="en-US"/>
        </a:p>
      </dgm:t>
    </dgm:pt>
    <dgm:pt modelId="{9DF86DF0-6683-446D-9866-B0F53F41B2D5}" type="pres">
      <dgm:prSet presAssocID="{350C9275-8C1B-4084-86A2-0CEBE920923F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33876A98-D4CC-4FAC-8F64-1C61D8A8CAE7}" type="pres">
      <dgm:prSet presAssocID="{350C9275-8C1B-4084-86A2-0CEBE920923F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BA211DFE-0BF4-4E39-9CCE-6C5D3B81835B}" type="pres">
      <dgm:prSet presAssocID="{350C9275-8C1B-4084-86A2-0CEBE920923F}" presName="descendantArrow" presStyleCnt="0"/>
      <dgm:spPr/>
      <dgm:t>
        <a:bodyPr/>
        <a:lstStyle/>
        <a:p>
          <a:endParaRPr lang="zh-CN" altLang="en-US"/>
        </a:p>
      </dgm:t>
    </dgm:pt>
    <dgm:pt modelId="{4744E589-D7ED-4188-95A7-35DF37799C1B}" type="pres">
      <dgm:prSet presAssocID="{C77949DA-B979-4E8B-88DF-628195A864EB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26C317-1DF2-4A78-B59F-BDFB159FFEFB}" type="pres">
      <dgm:prSet presAssocID="{A20049A5-F629-4EA9-AF98-F6998533EE24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C2F9DE-7811-4BA5-AC3B-AEC2060E0AC6}" type="presOf" srcId="{B9634B74-2B41-4E76-A38B-F8D02D67C0A0}" destId="{861A63F7-8D24-4174-9842-1B5DA3F2856F}" srcOrd="0" destOrd="0" presId="urn:microsoft.com/office/officeart/2005/8/layout/process4"/>
    <dgm:cxn modelId="{B48C5763-2CAB-4C67-A21F-3EB9AEDAE419}" srcId="{B9634B74-2B41-4E76-A38B-F8D02D67C0A0}" destId="{247975C3-D89D-4B14-AEBB-E9A85E8AB2AF}" srcOrd="0" destOrd="0" parTransId="{EC14E8AC-260E-4193-8A75-D9952D3493DC}" sibTransId="{A3F0E5B8-649A-4FE4-BAF1-EE29A918DCC7}"/>
    <dgm:cxn modelId="{15232477-A43E-4EEB-AE14-AB9B22918288}" type="presOf" srcId="{7C92C650-251B-4089-8E93-8E3A91B93277}" destId="{EB5B5E11-B743-406B-8FF7-A6F4C9FA2EB5}" srcOrd="0" destOrd="0" presId="urn:microsoft.com/office/officeart/2005/8/layout/process4"/>
    <dgm:cxn modelId="{E42F322E-3DAF-416B-9D7A-0925083C8D24}" srcId="{350C9275-8C1B-4084-86A2-0CEBE920923F}" destId="{C77949DA-B979-4E8B-88DF-628195A864EB}" srcOrd="0" destOrd="0" parTransId="{F2209013-5E12-488F-B41C-4B1F1ED567DC}" sibTransId="{85A8931B-A2DC-44BD-8542-95DD061744EA}"/>
    <dgm:cxn modelId="{F9CAE2EF-3F97-414B-932E-948623B9317F}" srcId="{B04DA05F-4C12-41FD-B1F5-D6221CBE3938}" destId="{350C9275-8C1B-4084-86A2-0CEBE920923F}" srcOrd="0" destOrd="0" parTransId="{43ECB2E7-1820-42A4-95A7-FAC2A4B13F3E}" sibTransId="{178B5308-6286-4E69-82B9-2795DD2D340E}"/>
    <dgm:cxn modelId="{BD716805-4B64-440B-9A90-14DA87AE542C}" srcId="{350C9275-8C1B-4084-86A2-0CEBE920923F}" destId="{A20049A5-F629-4EA9-AF98-F6998533EE24}" srcOrd="1" destOrd="0" parTransId="{0C830660-A2D8-48A2-956A-74B9C93825DE}" sibTransId="{22DF4736-6191-4B46-B34F-33CF8BEFB55D}"/>
    <dgm:cxn modelId="{1F5D7626-BE99-429A-9F48-03EB5F639E9D}" type="presOf" srcId="{0E21A7D8-A896-47DF-8A6F-A04E227AE00D}" destId="{8E2F9344-27AF-40ED-95F2-7A89A1411652}" srcOrd="1" destOrd="0" presId="urn:microsoft.com/office/officeart/2005/8/layout/process4"/>
    <dgm:cxn modelId="{E814EA58-3AE2-4CDA-A001-6ED319394CED}" type="presOf" srcId="{350C9275-8C1B-4084-86A2-0CEBE920923F}" destId="{33876A98-D4CC-4FAC-8F64-1C61D8A8CAE7}" srcOrd="1" destOrd="0" presId="urn:microsoft.com/office/officeart/2005/8/layout/process4"/>
    <dgm:cxn modelId="{1530F969-7787-4BF2-989D-8D6916440912}" srcId="{B9634B74-2B41-4E76-A38B-F8D02D67C0A0}" destId="{F3B23CE3-D27D-4D10-A202-BAA3399230A6}" srcOrd="1" destOrd="0" parTransId="{83638380-1F52-47A1-8CB0-54EDEC29CFAC}" sibTransId="{44A255F5-43F5-4583-8829-C2F87343C763}"/>
    <dgm:cxn modelId="{8DA587FD-ACD6-47EA-BFE9-A99D3BB850FF}" srcId="{B04DA05F-4C12-41FD-B1F5-D6221CBE3938}" destId="{0E21A7D8-A896-47DF-8A6F-A04E227AE00D}" srcOrd="1" destOrd="0" parTransId="{F9B647E8-C7AD-4240-B832-EC169E69EBF7}" sibTransId="{8B23BF51-057D-4C7B-8DBE-A19EB91F80CC}"/>
    <dgm:cxn modelId="{089C6CD1-2D73-45D7-8972-930928205474}" srcId="{0E21A7D8-A896-47DF-8A6F-A04E227AE00D}" destId="{7E87991F-5313-4039-B51B-5DD8D9AFC0E2}" srcOrd="1" destOrd="0" parTransId="{51FECF77-E5EC-4CE7-8B85-45257176B707}" sibTransId="{F5851E55-0689-4575-BEB2-F95D3354C66B}"/>
    <dgm:cxn modelId="{FBB75B72-897C-4AC0-9969-7C8CDD22ADEB}" type="presOf" srcId="{7E87991F-5313-4039-B51B-5DD8D9AFC0E2}" destId="{72A2B495-4DC1-4273-AFAE-4C9F1C764BF1}" srcOrd="0" destOrd="0" presId="urn:microsoft.com/office/officeart/2005/8/layout/process4"/>
    <dgm:cxn modelId="{7726F8B8-9080-4A92-8B7D-B6E0C2391917}" type="presOf" srcId="{350C9275-8C1B-4084-86A2-0CEBE920923F}" destId="{9DF86DF0-6683-446D-9866-B0F53F41B2D5}" srcOrd="0" destOrd="0" presId="urn:microsoft.com/office/officeart/2005/8/layout/process4"/>
    <dgm:cxn modelId="{46D0809B-E9EE-4A14-9CF5-73831B41E16F}" type="presOf" srcId="{247975C3-D89D-4B14-AEBB-E9A85E8AB2AF}" destId="{3F97588A-0EDC-48A4-B853-6DBBCDE85850}" srcOrd="0" destOrd="0" presId="urn:microsoft.com/office/officeart/2005/8/layout/process4"/>
    <dgm:cxn modelId="{B4198475-9230-4080-AE0E-7B35D567AAB5}" type="presOf" srcId="{C77949DA-B979-4E8B-88DF-628195A864EB}" destId="{4744E589-D7ED-4188-95A7-35DF37799C1B}" srcOrd="0" destOrd="0" presId="urn:microsoft.com/office/officeart/2005/8/layout/process4"/>
    <dgm:cxn modelId="{93B18CA6-3CE5-4591-8F2D-968863DA6CDB}" type="presOf" srcId="{B04DA05F-4C12-41FD-B1F5-D6221CBE3938}" destId="{DD23BD87-9D55-43EB-9D67-87B603D9BA2A}" srcOrd="0" destOrd="0" presId="urn:microsoft.com/office/officeart/2005/8/layout/process4"/>
    <dgm:cxn modelId="{A8BDBC7B-A95B-460C-BA36-77C4E96AB5FC}" type="presOf" srcId="{B9634B74-2B41-4E76-A38B-F8D02D67C0A0}" destId="{B51C67AA-3F33-4861-8B71-3583FCC82113}" srcOrd="1" destOrd="0" presId="urn:microsoft.com/office/officeart/2005/8/layout/process4"/>
    <dgm:cxn modelId="{229D981D-C2CF-40BA-B5C7-A0CBC98D3AE9}" type="presOf" srcId="{A20049A5-F629-4EA9-AF98-F6998533EE24}" destId="{E526C317-1DF2-4A78-B59F-BDFB159FFEFB}" srcOrd="0" destOrd="0" presId="urn:microsoft.com/office/officeart/2005/8/layout/process4"/>
    <dgm:cxn modelId="{6100B973-7EAA-438E-9605-031C96B8EC9E}" type="presOf" srcId="{0E21A7D8-A896-47DF-8A6F-A04E227AE00D}" destId="{47C49754-980A-4F5D-8070-3C37F1791505}" srcOrd="0" destOrd="0" presId="urn:microsoft.com/office/officeart/2005/8/layout/process4"/>
    <dgm:cxn modelId="{DE9215BD-159B-4FD2-8915-3B8CDA247661}" srcId="{B04DA05F-4C12-41FD-B1F5-D6221CBE3938}" destId="{B9634B74-2B41-4E76-A38B-F8D02D67C0A0}" srcOrd="2" destOrd="0" parTransId="{379836E5-FF62-4F8F-A5EA-CDD779AADDB3}" sibTransId="{CC242AC0-F6FE-4FFB-8F8C-D9056C17D8D1}"/>
    <dgm:cxn modelId="{AA1EDA7C-6685-40AB-AFAF-B0FE1058EE09}" type="presOf" srcId="{F3B23CE3-D27D-4D10-A202-BAA3399230A6}" destId="{AEA98856-BAFC-41BB-A2E3-C85F377AEB91}" srcOrd="0" destOrd="0" presId="urn:microsoft.com/office/officeart/2005/8/layout/process4"/>
    <dgm:cxn modelId="{0EB65FE8-E702-41FC-A5B4-00FB957B6E97}" srcId="{0E21A7D8-A896-47DF-8A6F-A04E227AE00D}" destId="{7C92C650-251B-4089-8E93-8E3A91B93277}" srcOrd="0" destOrd="0" parTransId="{FAB94C08-BA75-40FB-8276-0D0FD9FD3E15}" sibTransId="{1C269BEE-4708-44B7-A16B-72CBF514A4B6}"/>
    <dgm:cxn modelId="{832B0B24-AFFA-483E-A070-DBDD41E85F06}" type="presParOf" srcId="{DD23BD87-9D55-43EB-9D67-87B603D9BA2A}" destId="{D5AC164F-D248-4C43-AF4E-0AF4E80C60F8}" srcOrd="0" destOrd="0" presId="urn:microsoft.com/office/officeart/2005/8/layout/process4"/>
    <dgm:cxn modelId="{D9EC4653-4274-4ED6-91F4-46A63CE696F8}" type="presParOf" srcId="{D5AC164F-D248-4C43-AF4E-0AF4E80C60F8}" destId="{861A63F7-8D24-4174-9842-1B5DA3F2856F}" srcOrd="0" destOrd="0" presId="urn:microsoft.com/office/officeart/2005/8/layout/process4"/>
    <dgm:cxn modelId="{71C017C8-1ABF-43D7-941B-16CD9C3693A0}" type="presParOf" srcId="{D5AC164F-D248-4C43-AF4E-0AF4E80C60F8}" destId="{B51C67AA-3F33-4861-8B71-3583FCC82113}" srcOrd="1" destOrd="0" presId="urn:microsoft.com/office/officeart/2005/8/layout/process4"/>
    <dgm:cxn modelId="{C2A4ACE5-C4EB-4A39-9654-D223308488C7}" type="presParOf" srcId="{D5AC164F-D248-4C43-AF4E-0AF4E80C60F8}" destId="{17DAE719-1A11-4FC9-83E0-B7A291CAA72E}" srcOrd="2" destOrd="0" presId="urn:microsoft.com/office/officeart/2005/8/layout/process4"/>
    <dgm:cxn modelId="{8C0A8D99-3B23-47F5-9944-7A858D3533C4}" type="presParOf" srcId="{17DAE719-1A11-4FC9-83E0-B7A291CAA72E}" destId="{3F97588A-0EDC-48A4-B853-6DBBCDE85850}" srcOrd="0" destOrd="0" presId="urn:microsoft.com/office/officeart/2005/8/layout/process4"/>
    <dgm:cxn modelId="{3B1B4E2E-9ABE-4D81-A821-F255DDFB9BCB}" type="presParOf" srcId="{17DAE719-1A11-4FC9-83E0-B7A291CAA72E}" destId="{AEA98856-BAFC-41BB-A2E3-C85F377AEB91}" srcOrd="1" destOrd="0" presId="urn:microsoft.com/office/officeart/2005/8/layout/process4"/>
    <dgm:cxn modelId="{96CF0238-E0EA-4B9C-8CAB-31F01B1C7886}" type="presParOf" srcId="{DD23BD87-9D55-43EB-9D67-87B603D9BA2A}" destId="{76E3460E-B99B-4115-9BF2-67F26C634868}" srcOrd="1" destOrd="0" presId="urn:microsoft.com/office/officeart/2005/8/layout/process4"/>
    <dgm:cxn modelId="{399B32FF-0EA2-4BF5-A1B8-0B2C353BDA45}" type="presParOf" srcId="{DD23BD87-9D55-43EB-9D67-87B603D9BA2A}" destId="{0647F496-87EF-4DAE-A987-80D5FD2BF2DD}" srcOrd="2" destOrd="0" presId="urn:microsoft.com/office/officeart/2005/8/layout/process4"/>
    <dgm:cxn modelId="{E3518FA6-CAA9-46E8-8E41-31BB5E99ACB5}" type="presParOf" srcId="{0647F496-87EF-4DAE-A987-80D5FD2BF2DD}" destId="{47C49754-980A-4F5D-8070-3C37F1791505}" srcOrd="0" destOrd="0" presId="urn:microsoft.com/office/officeart/2005/8/layout/process4"/>
    <dgm:cxn modelId="{780A14B0-1F64-45F0-A51F-2F4EDEF00C2A}" type="presParOf" srcId="{0647F496-87EF-4DAE-A987-80D5FD2BF2DD}" destId="{8E2F9344-27AF-40ED-95F2-7A89A1411652}" srcOrd="1" destOrd="0" presId="urn:microsoft.com/office/officeart/2005/8/layout/process4"/>
    <dgm:cxn modelId="{E57B4F7B-9A34-4CD2-9614-CB207F94FFEA}" type="presParOf" srcId="{0647F496-87EF-4DAE-A987-80D5FD2BF2DD}" destId="{DB07844B-AC42-43BC-8B08-26A4D2335E2C}" srcOrd="2" destOrd="0" presId="urn:microsoft.com/office/officeart/2005/8/layout/process4"/>
    <dgm:cxn modelId="{3F41EBBA-3FCC-4329-9A0E-5BD64B3B398E}" type="presParOf" srcId="{DB07844B-AC42-43BC-8B08-26A4D2335E2C}" destId="{EB5B5E11-B743-406B-8FF7-A6F4C9FA2EB5}" srcOrd="0" destOrd="0" presId="urn:microsoft.com/office/officeart/2005/8/layout/process4"/>
    <dgm:cxn modelId="{C7A79B6B-EE95-476E-A842-97C0FAF159BE}" type="presParOf" srcId="{DB07844B-AC42-43BC-8B08-26A4D2335E2C}" destId="{72A2B495-4DC1-4273-AFAE-4C9F1C764BF1}" srcOrd="1" destOrd="0" presId="urn:microsoft.com/office/officeart/2005/8/layout/process4"/>
    <dgm:cxn modelId="{B4DFD446-9980-437C-936B-C6891E0EEAF2}" type="presParOf" srcId="{DD23BD87-9D55-43EB-9D67-87B603D9BA2A}" destId="{EB23EF40-33AE-4510-9704-E82A4F6EE87B}" srcOrd="3" destOrd="0" presId="urn:microsoft.com/office/officeart/2005/8/layout/process4"/>
    <dgm:cxn modelId="{B40145DD-5682-4A6E-9D88-E177924D990A}" type="presParOf" srcId="{DD23BD87-9D55-43EB-9D67-87B603D9BA2A}" destId="{A40FB402-02A0-4AA0-A301-EE75DD27727E}" srcOrd="4" destOrd="0" presId="urn:microsoft.com/office/officeart/2005/8/layout/process4"/>
    <dgm:cxn modelId="{B188A574-AB22-447B-905B-2C43477FE33D}" type="presParOf" srcId="{A40FB402-02A0-4AA0-A301-EE75DD27727E}" destId="{9DF86DF0-6683-446D-9866-B0F53F41B2D5}" srcOrd="0" destOrd="0" presId="urn:microsoft.com/office/officeart/2005/8/layout/process4"/>
    <dgm:cxn modelId="{24A9C08A-A8A0-4D15-B928-74C4CA220293}" type="presParOf" srcId="{A40FB402-02A0-4AA0-A301-EE75DD27727E}" destId="{33876A98-D4CC-4FAC-8F64-1C61D8A8CAE7}" srcOrd="1" destOrd="0" presId="urn:microsoft.com/office/officeart/2005/8/layout/process4"/>
    <dgm:cxn modelId="{959A44EC-87AF-409B-A928-6993C92E4B58}" type="presParOf" srcId="{A40FB402-02A0-4AA0-A301-EE75DD27727E}" destId="{BA211DFE-0BF4-4E39-9CCE-6C5D3B81835B}" srcOrd="2" destOrd="0" presId="urn:microsoft.com/office/officeart/2005/8/layout/process4"/>
    <dgm:cxn modelId="{E23DC830-ACD7-415A-8596-B8F8B2C6C0BC}" type="presParOf" srcId="{BA211DFE-0BF4-4E39-9CCE-6C5D3B81835B}" destId="{4744E589-D7ED-4188-95A7-35DF37799C1B}" srcOrd="0" destOrd="0" presId="urn:microsoft.com/office/officeart/2005/8/layout/process4"/>
    <dgm:cxn modelId="{3AD44C2C-C5E2-4B4E-8B93-E476CA694C24}" type="presParOf" srcId="{BA211DFE-0BF4-4E39-9CCE-6C5D3B81835B}" destId="{E526C317-1DF2-4A78-B59F-BDFB159FFEFB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59833A-4CB6-4BAD-B39D-73E8CEB005A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B4DCDA-DD7D-4F82-A959-DBF6D4018C1B}">
      <dgm:prSet phldrT="[文本]"/>
      <dgm:spPr/>
      <dgm:t>
        <a:bodyPr/>
        <a:lstStyle/>
        <a:p>
          <a:r>
            <a:rPr lang="zh-CN" altLang="en-US" dirty="0" smtClean="0"/>
            <a:t>机器语言</a:t>
          </a:r>
          <a:endParaRPr lang="zh-CN" altLang="en-US" dirty="0"/>
        </a:p>
      </dgm:t>
    </dgm:pt>
    <dgm:pt modelId="{586EA3A7-FA95-4677-806B-2B15D75D2104}" type="parTrans" cxnId="{CE125118-4C15-4FFE-B3A2-6D651E3B0EC7}">
      <dgm:prSet/>
      <dgm:spPr/>
      <dgm:t>
        <a:bodyPr/>
        <a:lstStyle/>
        <a:p>
          <a:endParaRPr lang="zh-CN" altLang="en-US"/>
        </a:p>
      </dgm:t>
    </dgm:pt>
    <dgm:pt modelId="{0EC3DA0D-CDF3-4EDD-B469-E2EAFF235C57}" type="sibTrans" cxnId="{CE125118-4C15-4FFE-B3A2-6D651E3B0EC7}">
      <dgm:prSet/>
      <dgm:spPr/>
      <dgm:t>
        <a:bodyPr/>
        <a:lstStyle/>
        <a:p>
          <a:endParaRPr lang="zh-CN" altLang="en-US"/>
        </a:p>
      </dgm:t>
    </dgm:pt>
    <dgm:pt modelId="{E9966199-C2DA-4E28-A9E9-1E66D90E2956}">
      <dgm:prSet phldrT="[文本]"/>
      <dgm:spPr/>
      <dgm:t>
        <a:bodyPr/>
        <a:lstStyle/>
        <a:p>
          <a:r>
            <a:rPr lang="zh-CN" altLang="en-US" dirty="0" smtClean="0"/>
            <a:t>汇编语言</a:t>
          </a:r>
          <a:endParaRPr lang="zh-CN" altLang="en-US" dirty="0"/>
        </a:p>
      </dgm:t>
    </dgm:pt>
    <dgm:pt modelId="{7EAFD116-9E94-47DE-9B57-BA56E4553B0B}" type="parTrans" cxnId="{94E66B50-C172-4033-975E-75C204F55BD9}">
      <dgm:prSet/>
      <dgm:spPr/>
      <dgm:t>
        <a:bodyPr/>
        <a:lstStyle/>
        <a:p>
          <a:endParaRPr lang="zh-CN" altLang="en-US"/>
        </a:p>
      </dgm:t>
    </dgm:pt>
    <dgm:pt modelId="{287EA532-C09E-4D25-BFE9-3076EEF727D1}" type="sibTrans" cxnId="{94E66B50-C172-4033-975E-75C204F55BD9}">
      <dgm:prSet/>
      <dgm:spPr/>
      <dgm:t>
        <a:bodyPr/>
        <a:lstStyle/>
        <a:p>
          <a:endParaRPr lang="zh-CN" altLang="en-US"/>
        </a:p>
      </dgm:t>
    </dgm:pt>
    <dgm:pt modelId="{1BF271DF-B582-4294-BA85-990DC73F9553}">
      <dgm:prSet phldrT="[文本]"/>
      <dgm:spPr/>
      <dgm:t>
        <a:bodyPr/>
        <a:lstStyle/>
        <a:p>
          <a:r>
            <a:rPr lang="en-US" altLang="zh-CN" dirty="0" smtClean="0"/>
            <a:t>Java</a:t>
          </a:r>
          <a:endParaRPr lang="zh-CN" altLang="en-US" dirty="0"/>
        </a:p>
      </dgm:t>
    </dgm:pt>
    <dgm:pt modelId="{609793CB-E178-44DC-9B65-F6F1A588862A}" type="parTrans" cxnId="{AA38BBB6-EC72-4C97-952A-68B7DD7A7C6F}">
      <dgm:prSet/>
      <dgm:spPr/>
      <dgm:t>
        <a:bodyPr/>
        <a:lstStyle/>
        <a:p>
          <a:endParaRPr lang="zh-CN" altLang="en-US"/>
        </a:p>
      </dgm:t>
    </dgm:pt>
    <dgm:pt modelId="{5475DBDF-8C24-4094-A64C-4C9AB02DC646}" type="sibTrans" cxnId="{AA38BBB6-EC72-4C97-952A-68B7DD7A7C6F}">
      <dgm:prSet/>
      <dgm:spPr/>
      <dgm:t>
        <a:bodyPr/>
        <a:lstStyle/>
        <a:p>
          <a:endParaRPr lang="zh-CN" altLang="en-US"/>
        </a:p>
      </dgm:t>
    </dgm:pt>
    <dgm:pt modelId="{F9BE7FD6-09CA-44ED-B49C-441EE77D79E8}">
      <dgm:prSet phldrT="[文本]"/>
      <dgm:spPr/>
      <dgm:t>
        <a:bodyPr/>
        <a:lstStyle/>
        <a:p>
          <a:r>
            <a:rPr lang="zh-CN" altLang="en-US" dirty="0" smtClean="0"/>
            <a:t>第一代</a:t>
          </a:r>
          <a:endParaRPr lang="zh-CN" altLang="en-US" dirty="0"/>
        </a:p>
      </dgm:t>
    </dgm:pt>
    <dgm:pt modelId="{4D95CF70-9AED-43B8-BE58-1A1D2B24642D}" type="parTrans" cxnId="{B89A5D7B-F85E-44BE-B583-CE22E661F6AA}">
      <dgm:prSet/>
      <dgm:spPr/>
      <dgm:t>
        <a:bodyPr/>
        <a:lstStyle/>
        <a:p>
          <a:endParaRPr lang="zh-CN" altLang="en-US"/>
        </a:p>
      </dgm:t>
    </dgm:pt>
    <dgm:pt modelId="{D65612C2-2B92-439E-AB78-5EA786CFF977}" type="sibTrans" cxnId="{B89A5D7B-F85E-44BE-B583-CE22E661F6AA}">
      <dgm:prSet/>
      <dgm:spPr/>
      <dgm:t>
        <a:bodyPr/>
        <a:lstStyle/>
        <a:p>
          <a:endParaRPr lang="zh-CN" altLang="en-US"/>
        </a:p>
      </dgm:t>
    </dgm:pt>
    <dgm:pt modelId="{BDB266FA-D675-4AB2-8C03-129FF2EB85BB}">
      <dgm:prSet phldrT="[文本]"/>
      <dgm:spPr/>
      <dgm:t>
        <a:bodyPr/>
        <a:lstStyle/>
        <a:p>
          <a:r>
            <a:rPr lang="zh-CN" altLang="en-US" dirty="0" smtClean="0"/>
            <a:t>第二代</a:t>
          </a:r>
          <a:endParaRPr lang="zh-CN" altLang="en-US" dirty="0"/>
        </a:p>
      </dgm:t>
    </dgm:pt>
    <dgm:pt modelId="{D3D79231-9DC8-4630-811B-C89EB1F03F39}" type="parTrans" cxnId="{8F867F6A-7D26-44C4-8FB8-06071B52789C}">
      <dgm:prSet/>
      <dgm:spPr/>
      <dgm:t>
        <a:bodyPr/>
        <a:lstStyle/>
        <a:p>
          <a:endParaRPr lang="zh-CN" altLang="en-US"/>
        </a:p>
      </dgm:t>
    </dgm:pt>
    <dgm:pt modelId="{46F1A0A0-F840-43C7-B675-CA4521CAAB6C}" type="sibTrans" cxnId="{8F867F6A-7D26-44C4-8FB8-06071B52789C}">
      <dgm:prSet/>
      <dgm:spPr/>
      <dgm:t>
        <a:bodyPr/>
        <a:lstStyle/>
        <a:p>
          <a:endParaRPr lang="zh-CN" altLang="en-US"/>
        </a:p>
      </dgm:t>
    </dgm:pt>
    <dgm:pt modelId="{97043B88-B2DA-4C6B-9D83-BFE0073EE78E}">
      <dgm:prSet phldrT="[文本]"/>
      <dgm:spPr/>
      <dgm:t>
        <a:bodyPr/>
        <a:lstStyle/>
        <a:p>
          <a:r>
            <a:rPr lang="zh-CN" altLang="en-US" dirty="0" smtClean="0"/>
            <a:t>第三代</a:t>
          </a:r>
          <a:endParaRPr lang="zh-CN" altLang="en-US" dirty="0"/>
        </a:p>
      </dgm:t>
    </dgm:pt>
    <dgm:pt modelId="{5A5F8D0D-6B56-429F-B3F2-EC2D234D8E75}" type="parTrans" cxnId="{654DDBDE-9DD9-4494-813A-98E4B4BD7A2F}">
      <dgm:prSet/>
      <dgm:spPr/>
      <dgm:t>
        <a:bodyPr/>
        <a:lstStyle/>
        <a:p>
          <a:endParaRPr lang="zh-CN" altLang="en-US"/>
        </a:p>
      </dgm:t>
    </dgm:pt>
    <dgm:pt modelId="{1ECF6568-45A3-4876-A070-208CE171EDFC}" type="sibTrans" cxnId="{654DDBDE-9DD9-4494-813A-98E4B4BD7A2F}">
      <dgm:prSet/>
      <dgm:spPr/>
      <dgm:t>
        <a:bodyPr/>
        <a:lstStyle/>
        <a:p>
          <a:endParaRPr lang="zh-CN" altLang="en-US"/>
        </a:p>
      </dgm:t>
    </dgm:pt>
    <dgm:pt modelId="{7E6DAA6F-B80B-407E-AC0B-3629FAE2EA1C}">
      <dgm:prSet phldrT="[文本]"/>
      <dgm:spPr/>
      <dgm:t>
        <a:bodyPr/>
        <a:lstStyle/>
        <a:p>
          <a:r>
            <a:rPr lang="zh-CN" altLang="en-US" dirty="0" smtClean="0"/>
            <a:t>第五代</a:t>
          </a:r>
          <a:endParaRPr lang="zh-CN" altLang="en-US" dirty="0"/>
        </a:p>
      </dgm:t>
    </dgm:pt>
    <dgm:pt modelId="{1F70078E-5BD3-42DA-A1B4-5479D742C30B}" type="parTrans" cxnId="{D518624B-413D-46E6-BCFF-E8973887936D}">
      <dgm:prSet/>
      <dgm:spPr/>
      <dgm:t>
        <a:bodyPr/>
        <a:lstStyle/>
        <a:p>
          <a:endParaRPr lang="zh-CN" altLang="en-US"/>
        </a:p>
      </dgm:t>
    </dgm:pt>
    <dgm:pt modelId="{2B2F2BD0-25C9-4143-AE7D-FE7F527EEFE7}" type="sibTrans" cxnId="{D518624B-413D-46E6-BCFF-E8973887936D}">
      <dgm:prSet/>
      <dgm:spPr/>
      <dgm:t>
        <a:bodyPr/>
        <a:lstStyle/>
        <a:p>
          <a:endParaRPr lang="zh-CN" altLang="en-US"/>
        </a:p>
      </dgm:t>
    </dgm:pt>
    <dgm:pt modelId="{A0587636-8185-4FB2-9A1E-546FA6BF7089}">
      <dgm:prSet phldrT="[文本]"/>
      <dgm:spPr/>
      <dgm:t>
        <a:bodyPr/>
        <a:lstStyle/>
        <a:p>
          <a:r>
            <a:rPr lang="en-US" altLang="zh-CN" dirty="0" smtClean="0"/>
            <a:t>C</a:t>
          </a:r>
          <a:r>
            <a:rPr lang="zh-CN" altLang="en-US" dirty="0" smtClean="0"/>
            <a:t>语言</a:t>
          </a:r>
          <a:endParaRPr lang="zh-CN" altLang="en-US" dirty="0"/>
        </a:p>
      </dgm:t>
    </dgm:pt>
    <dgm:pt modelId="{1E392159-CAF5-4257-9E08-4E126C411074}" type="parTrans" cxnId="{B3573C73-29A2-46F3-B7BC-7B785DC1984E}">
      <dgm:prSet/>
      <dgm:spPr/>
      <dgm:t>
        <a:bodyPr/>
        <a:lstStyle/>
        <a:p>
          <a:endParaRPr lang="zh-CN" altLang="en-US"/>
        </a:p>
      </dgm:t>
    </dgm:pt>
    <dgm:pt modelId="{D3FD4531-3DE7-42B2-A691-EEBA9D9BA06C}" type="sibTrans" cxnId="{B3573C73-29A2-46F3-B7BC-7B785DC1984E}">
      <dgm:prSet/>
      <dgm:spPr/>
      <dgm:t>
        <a:bodyPr/>
        <a:lstStyle/>
        <a:p>
          <a:endParaRPr lang="zh-CN" altLang="en-US"/>
        </a:p>
      </dgm:t>
    </dgm:pt>
    <dgm:pt modelId="{B98D9355-D8EB-4326-AF01-C5D3A1CE71F7}">
      <dgm:prSet phldrT="[文本]"/>
      <dgm:spPr/>
      <dgm:t>
        <a:bodyPr/>
        <a:lstStyle/>
        <a:p>
          <a:r>
            <a:rPr lang="en-US" altLang="zh-CN" dirty="0" smtClean="0"/>
            <a:t>C/C++</a:t>
          </a:r>
          <a:r>
            <a:rPr lang="zh-CN" altLang="en-US" dirty="0" smtClean="0"/>
            <a:t>语言</a:t>
          </a:r>
          <a:endParaRPr lang="zh-CN" altLang="en-US" dirty="0"/>
        </a:p>
      </dgm:t>
    </dgm:pt>
    <dgm:pt modelId="{04E2F7A1-68B4-4D68-B500-F7B2F2538A93}" type="parTrans" cxnId="{5B4FE55A-3D81-4CA1-8E17-8C0FC1847D5E}">
      <dgm:prSet/>
      <dgm:spPr/>
      <dgm:t>
        <a:bodyPr/>
        <a:lstStyle/>
        <a:p>
          <a:endParaRPr lang="zh-CN" altLang="en-US"/>
        </a:p>
      </dgm:t>
    </dgm:pt>
    <dgm:pt modelId="{788E1A29-7938-4A8E-9712-67993283EB12}" type="sibTrans" cxnId="{5B4FE55A-3D81-4CA1-8E17-8C0FC1847D5E}">
      <dgm:prSet/>
      <dgm:spPr/>
      <dgm:t>
        <a:bodyPr/>
        <a:lstStyle/>
        <a:p>
          <a:endParaRPr lang="zh-CN" altLang="en-US"/>
        </a:p>
      </dgm:t>
    </dgm:pt>
    <dgm:pt modelId="{586D6AA7-43E5-4F97-93EF-EBE67E8F5E69}">
      <dgm:prSet phldrT="[文本]"/>
      <dgm:spPr/>
      <dgm:t>
        <a:bodyPr/>
        <a:lstStyle/>
        <a:p>
          <a:r>
            <a:rPr lang="zh-CN" altLang="en-US" dirty="0" smtClean="0"/>
            <a:t>第四代</a:t>
          </a:r>
          <a:endParaRPr lang="zh-CN" altLang="en-US" dirty="0"/>
        </a:p>
      </dgm:t>
    </dgm:pt>
    <dgm:pt modelId="{60CDA3FE-1B37-4EAF-8841-FE79420162B8}" type="parTrans" cxnId="{99E5FB64-0009-4BA3-8EA6-F10809D59DF0}">
      <dgm:prSet/>
      <dgm:spPr/>
      <dgm:t>
        <a:bodyPr/>
        <a:lstStyle/>
        <a:p>
          <a:endParaRPr lang="zh-CN" altLang="en-US"/>
        </a:p>
      </dgm:t>
    </dgm:pt>
    <dgm:pt modelId="{F57FF602-F6C1-4CB8-8434-1122D5D9A330}" type="sibTrans" cxnId="{99E5FB64-0009-4BA3-8EA6-F10809D59DF0}">
      <dgm:prSet/>
      <dgm:spPr/>
      <dgm:t>
        <a:bodyPr/>
        <a:lstStyle/>
        <a:p>
          <a:endParaRPr lang="zh-CN" altLang="en-US"/>
        </a:p>
      </dgm:t>
    </dgm:pt>
    <dgm:pt modelId="{56F24FA2-AB26-45FA-97E7-C875920A38FE}">
      <dgm:prSet phldrT="[文本]"/>
      <dgm:spPr/>
      <dgm:t>
        <a:bodyPr/>
        <a:lstStyle/>
        <a:p>
          <a:r>
            <a:rPr lang="en-US" altLang="zh-CN" dirty="0" smtClean="0"/>
            <a:t>C#</a:t>
          </a:r>
          <a:endParaRPr lang="zh-CN" altLang="en-US" dirty="0"/>
        </a:p>
      </dgm:t>
    </dgm:pt>
    <dgm:pt modelId="{09EFE3A4-A837-47A3-97DC-C2FD2688D84F}" type="parTrans" cxnId="{94225B11-3C24-4E4E-8432-14D6679A2791}">
      <dgm:prSet/>
      <dgm:spPr/>
      <dgm:t>
        <a:bodyPr/>
        <a:lstStyle/>
        <a:p>
          <a:endParaRPr lang="zh-CN" altLang="en-US"/>
        </a:p>
      </dgm:t>
    </dgm:pt>
    <dgm:pt modelId="{16B9D1DD-AA5A-40D1-80FF-2578E7EF9CAE}" type="sibTrans" cxnId="{94225B11-3C24-4E4E-8432-14D6679A2791}">
      <dgm:prSet/>
      <dgm:spPr/>
      <dgm:t>
        <a:bodyPr/>
        <a:lstStyle/>
        <a:p>
          <a:endParaRPr lang="zh-CN" altLang="en-US"/>
        </a:p>
      </dgm:t>
    </dgm:pt>
    <dgm:pt modelId="{F8D513C3-726B-41ED-AF28-B9D5D48184F4}">
      <dgm:prSet phldrT="[文本]"/>
      <dgm:spPr/>
      <dgm:t>
        <a:bodyPr/>
        <a:lstStyle/>
        <a:p>
          <a:r>
            <a:rPr lang="en-US" altLang="zh-CN" dirty="0" smtClean="0"/>
            <a:t>PHP</a:t>
          </a:r>
          <a:endParaRPr lang="zh-CN" altLang="en-US" dirty="0"/>
        </a:p>
      </dgm:t>
    </dgm:pt>
    <dgm:pt modelId="{ECC7BE34-4C4C-4D3B-8944-F5093F59C970}" type="parTrans" cxnId="{7039491C-FF6C-4D17-BD48-399C230D3B03}">
      <dgm:prSet/>
      <dgm:spPr/>
      <dgm:t>
        <a:bodyPr/>
        <a:lstStyle/>
        <a:p>
          <a:endParaRPr lang="zh-CN" altLang="en-US"/>
        </a:p>
      </dgm:t>
    </dgm:pt>
    <dgm:pt modelId="{0BC10BB3-9051-4978-BE7D-78C58BE7AF53}" type="sibTrans" cxnId="{7039491C-FF6C-4D17-BD48-399C230D3B03}">
      <dgm:prSet/>
      <dgm:spPr/>
      <dgm:t>
        <a:bodyPr/>
        <a:lstStyle/>
        <a:p>
          <a:endParaRPr lang="zh-CN" altLang="en-US"/>
        </a:p>
      </dgm:t>
    </dgm:pt>
    <dgm:pt modelId="{4403D089-E810-4E1D-AA62-2099E7A5D0F6}">
      <dgm:prSet phldrT="[文本]"/>
      <dgm:spPr/>
      <dgm:t>
        <a:bodyPr/>
        <a:lstStyle/>
        <a:p>
          <a:r>
            <a:rPr lang="en-US" altLang="zh-CN" dirty="0" err="1" smtClean="0"/>
            <a:t>ObjectiveC</a:t>
          </a:r>
          <a:r>
            <a:rPr lang="zh-CN" altLang="en-US" dirty="0" smtClean="0"/>
            <a:t>语言</a:t>
          </a:r>
          <a:endParaRPr lang="zh-CN" altLang="en-US" dirty="0"/>
        </a:p>
      </dgm:t>
    </dgm:pt>
    <dgm:pt modelId="{5A23AE58-CF8F-48E4-A55E-0A10478E836E}" type="parTrans" cxnId="{75D3E5A3-FA3F-457D-B25D-89AAA78B8C52}">
      <dgm:prSet/>
      <dgm:spPr/>
      <dgm:t>
        <a:bodyPr/>
        <a:lstStyle/>
        <a:p>
          <a:endParaRPr lang="zh-CN" altLang="en-US"/>
        </a:p>
      </dgm:t>
    </dgm:pt>
    <dgm:pt modelId="{FDA9E046-DBB7-4E73-9878-C8D712D715B0}" type="sibTrans" cxnId="{75D3E5A3-FA3F-457D-B25D-89AAA78B8C52}">
      <dgm:prSet/>
      <dgm:spPr/>
      <dgm:t>
        <a:bodyPr/>
        <a:lstStyle/>
        <a:p>
          <a:endParaRPr lang="zh-CN" altLang="en-US"/>
        </a:p>
      </dgm:t>
    </dgm:pt>
    <dgm:pt modelId="{4AAFE960-61A6-41F8-AB96-8376E6F0C32B}">
      <dgm:prSet phldrT="[文本]"/>
      <dgm:spPr/>
      <dgm:t>
        <a:bodyPr/>
        <a:lstStyle/>
        <a:p>
          <a:r>
            <a:rPr lang="en-US" altLang="zh-CN" dirty="0" err="1" smtClean="0"/>
            <a:t>Lua</a:t>
          </a:r>
          <a:endParaRPr lang="zh-CN" altLang="en-US" dirty="0"/>
        </a:p>
      </dgm:t>
    </dgm:pt>
    <dgm:pt modelId="{6AD74274-8AAF-48DD-9E86-6559BCD8FBDE}" type="parTrans" cxnId="{4A498B71-8CE9-4B71-8031-BE3BB6B6C144}">
      <dgm:prSet/>
      <dgm:spPr/>
      <dgm:t>
        <a:bodyPr/>
        <a:lstStyle/>
        <a:p>
          <a:endParaRPr lang="zh-CN" altLang="en-US"/>
        </a:p>
      </dgm:t>
    </dgm:pt>
    <dgm:pt modelId="{9EB2BC22-2584-4C4E-824B-895BE6F5B660}" type="sibTrans" cxnId="{4A498B71-8CE9-4B71-8031-BE3BB6B6C144}">
      <dgm:prSet/>
      <dgm:spPr/>
      <dgm:t>
        <a:bodyPr/>
        <a:lstStyle/>
        <a:p>
          <a:endParaRPr lang="zh-CN" altLang="en-US"/>
        </a:p>
      </dgm:t>
    </dgm:pt>
    <dgm:pt modelId="{E50A49F1-C87C-4CF5-8A5D-A61F0ABAEB2B}">
      <dgm:prSet phldrT="[文本]"/>
      <dgm:spPr/>
      <dgm:t>
        <a:bodyPr/>
        <a:lstStyle/>
        <a:p>
          <a:r>
            <a:rPr lang="en-US" altLang="zh-CN" dirty="0" smtClean="0"/>
            <a:t>Python</a:t>
          </a:r>
          <a:endParaRPr lang="zh-CN" altLang="en-US" dirty="0"/>
        </a:p>
      </dgm:t>
    </dgm:pt>
    <dgm:pt modelId="{EA68706F-4F45-4968-81B0-5AE3478BA5D2}" type="parTrans" cxnId="{34FB6C23-84B5-4E5A-9FF9-22112A2C12D2}">
      <dgm:prSet/>
      <dgm:spPr/>
      <dgm:t>
        <a:bodyPr/>
        <a:lstStyle/>
        <a:p>
          <a:endParaRPr lang="zh-CN" altLang="en-US"/>
        </a:p>
      </dgm:t>
    </dgm:pt>
    <dgm:pt modelId="{2CA892DA-BF1B-4CDF-8895-7FDBFF504CEC}" type="sibTrans" cxnId="{34FB6C23-84B5-4E5A-9FF9-22112A2C12D2}">
      <dgm:prSet/>
      <dgm:spPr/>
      <dgm:t>
        <a:bodyPr/>
        <a:lstStyle/>
        <a:p>
          <a:endParaRPr lang="zh-CN" altLang="en-US"/>
        </a:p>
      </dgm:t>
    </dgm:pt>
    <dgm:pt modelId="{C13DC6AE-74AA-4D6A-9A9C-8E4EC8D70BC3}">
      <dgm:prSet phldrT="[文本]"/>
      <dgm:spPr/>
      <dgm:t>
        <a:bodyPr/>
        <a:lstStyle/>
        <a:p>
          <a:r>
            <a:rPr lang="en-US" altLang="zh-CN" dirty="0" err="1" smtClean="0"/>
            <a:t>vb</a:t>
          </a:r>
          <a:endParaRPr lang="zh-CN" altLang="en-US" dirty="0"/>
        </a:p>
      </dgm:t>
    </dgm:pt>
    <dgm:pt modelId="{82AD2AEB-EE4D-4202-9DB6-7B3F0E67D7DF}" type="parTrans" cxnId="{59B23FD7-08C3-4ED0-8AAE-326A5E0D8052}">
      <dgm:prSet/>
      <dgm:spPr/>
      <dgm:t>
        <a:bodyPr/>
        <a:lstStyle/>
        <a:p>
          <a:endParaRPr lang="zh-CN" altLang="en-US"/>
        </a:p>
      </dgm:t>
    </dgm:pt>
    <dgm:pt modelId="{304A0CBF-3188-468C-A9CB-783F4579BBCD}" type="sibTrans" cxnId="{59B23FD7-08C3-4ED0-8AAE-326A5E0D8052}">
      <dgm:prSet/>
      <dgm:spPr/>
      <dgm:t>
        <a:bodyPr/>
        <a:lstStyle/>
        <a:p>
          <a:endParaRPr lang="zh-CN" altLang="en-US"/>
        </a:p>
      </dgm:t>
    </dgm:pt>
    <dgm:pt modelId="{81F947DA-D03B-4E58-B7DE-CBF73ABE8352}" type="pres">
      <dgm:prSet presAssocID="{8259833A-4CB6-4BAD-B39D-73E8CEB005A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6901E14-621B-4588-ACD0-0CDF2BD8C04E}" type="pres">
      <dgm:prSet presAssocID="{8259833A-4CB6-4BAD-B39D-73E8CEB005AE}" presName="hierFlow" presStyleCnt="0"/>
      <dgm:spPr/>
    </dgm:pt>
    <dgm:pt modelId="{906AD075-7AAE-4831-9EBF-C49F98B78EFA}" type="pres">
      <dgm:prSet presAssocID="{8259833A-4CB6-4BAD-B39D-73E8CEB005AE}" presName="firstBuf" presStyleCnt="0"/>
      <dgm:spPr/>
    </dgm:pt>
    <dgm:pt modelId="{199DF16B-C3EA-40F6-B41E-6476C597884F}" type="pres">
      <dgm:prSet presAssocID="{8259833A-4CB6-4BAD-B39D-73E8CEB005A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9E47A5C-C7EA-4862-8642-8A3A3C090D41}" type="pres">
      <dgm:prSet presAssocID="{3EB4DCDA-DD7D-4F82-A959-DBF6D4018C1B}" presName="Name17" presStyleCnt="0"/>
      <dgm:spPr/>
    </dgm:pt>
    <dgm:pt modelId="{1B6944F5-B9E9-44FF-8C91-96EA9679B440}" type="pres">
      <dgm:prSet presAssocID="{3EB4DCDA-DD7D-4F82-A959-DBF6D4018C1B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67B203-330E-417B-B1A9-8478371F361F}" type="pres">
      <dgm:prSet presAssocID="{3EB4DCDA-DD7D-4F82-A959-DBF6D4018C1B}" presName="hierChild2" presStyleCnt="0"/>
      <dgm:spPr/>
    </dgm:pt>
    <dgm:pt modelId="{E3B12F62-B529-4EC8-BE5A-320444B28481}" type="pres">
      <dgm:prSet presAssocID="{7EAFD116-9E94-47DE-9B57-BA56E4553B0B}" presName="Name25" presStyleLbl="parChTrans1D2" presStyleIdx="0" presStyleCnt="1"/>
      <dgm:spPr/>
      <dgm:t>
        <a:bodyPr/>
        <a:lstStyle/>
        <a:p>
          <a:endParaRPr lang="zh-CN" altLang="en-US"/>
        </a:p>
      </dgm:t>
    </dgm:pt>
    <dgm:pt modelId="{2AF593FC-F47F-4BB4-BE25-2559A153A61F}" type="pres">
      <dgm:prSet presAssocID="{7EAFD116-9E94-47DE-9B57-BA56E4553B0B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D18FDCF6-164B-46A0-9BF3-A696DAE690AE}" type="pres">
      <dgm:prSet presAssocID="{E9966199-C2DA-4E28-A9E9-1E66D90E2956}" presName="Name30" presStyleCnt="0"/>
      <dgm:spPr/>
    </dgm:pt>
    <dgm:pt modelId="{55637760-BE11-4FE1-9EAA-3DFD2D27D1FA}" type="pres">
      <dgm:prSet presAssocID="{E9966199-C2DA-4E28-A9E9-1E66D90E2956}" presName="level2Shape" presStyleLbl="node2" presStyleIdx="0" presStyleCnt="1"/>
      <dgm:spPr/>
      <dgm:t>
        <a:bodyPr/>
        <a:lstStyle/>
        <a:p>
          <a:endParaRPr lang="zh-CN" altLang="en-US"/>
        </a:p>
      </dgm:t>
    </dgm:pt>
    <dgm:pt modelId="{CC59017D-8609-482B-AB48-785E19DAD648}" type="pres">
      <dgm:prSet presAssocID="{E9966199-C2DA-4E28-A9E9-1E66D90E2956}" presName="hierChild3" presStyleCnt="0"/>
      <dgm:spPr/>
    </dgm:pt>
    <dgm:pt modelId="{4288211A-9600-4358-B879-87B53CAEF9E9}" type="pres">
      <dgm:prSet presAssocID="{1E392159-CAF5-4257-9E08-4E126C411074}" presName="Name25" presStyleLbl="parChTrans1D3" presStyleIdx="0" presStyleCnt="1"/>
      <dgm:spPr/>
      <dgm:t>
        <a:bodyPr/>
        <a:lstStyle/>
        <a:p>
          <a:endParaRPr lang="zh-CN" altLang="en-US"/>
        </a:p>
      </dgm:t>
    </dgm:pt>
    <dgm:pt modelId="{58F0B30A-98A8-4964-89D1-8D7F62B534A1}" type="pres">
      <dgm:prSet presAssocID="{1E392159-CAF5-4257-9E08-4E126C411074}" presName="connTx" presStyleLbl="parChTrans1D3" presStyleIdx="0" presStyleCnt="1"/>
      <dgm:spPr/>
      <dgm:t>
        <a:bodyPr/>
        <a:lstStyle/>
        <a:p>
          <a:endParaRPr lang="zh-CN" altLang="en-US"/>
        </a:p>
      </dgm:t>
    </dgm:pt>
    <dgm:pt modelId="{ACE1326D-ADD5-42C8-B338-B5037AE9B357}" type="pres">
      <dgm:prSet presAssocID="{A0587636-8185-4FB2-9A1E-546FA6BF7089}" presName="Name30" presStyleCnt="0"/>
      <dgm:spPr/>
    </dgm:pt>
    <dgm:pt modelId="{E1A91135-2A2C-4CBE-AC5E-34040DD7C089}" type="pres">
      <dgm:prSet presAssocID="{A0587636-8185-4FB2-9A1E-546FA6BF7089}" presName="level2Shape" presStyleLbl="node3" presStyleIdx="0" presStyleCnt="1"/>
      <dgm:spPr/>
      <dgm:t>
        <a:bodyPr/>
        <a:lstStyle/>
        <a:p>
          <a:endParaRPr lang="zh-CN" altLang="en-US"/>
        </a:p>
      </dgm:t>
    </dgm:pt>
    <dgm:pt modelId="{437B5103-8AF3-41CE-A8F2-2AEAB23DBBF9}" type="pres">
      <dgm:prSet presAssocID="{A0587636-8185-4FB2-9A1E-546FA6BF7089}" presName="hierChild3" presStyleCnt="0"/>
      <dgm:spPr/>
    </dgm:pt>
    <dgm:pt modelId="{64060274-E11C-4002-A9E8-DDBBB906B0BD}" type="pres">
      <dgm:prSet presAssocID="{5A23AE58-CF8F-48E4-A55E-0A10478E836E}" presName="Name25" presStyleLbl="parChTrans1D4" presStyleIdx="0" presStyleCnt="8"/>
      <dgm:spPr/>
      <dgm:t>
        <a:bodyPr/>
        <a:lstStyle/>
        <a:p>
          <a:endParaRPr lang="zh-CN" altLang="en-US"/>
        </a:p>
      </dgm:t>
    </dgm:pt>
    <dgm:pt modelId="{358A668A-D468-4B10-A30D-7A7C47EB66D9}" type="pres">
      <dgm:prSet presAssocID="{5A23AE58-CF8F-48E4-A55E-0A10478E836E}" presName="connTx" presStyleLbl="parChTrans1D4" presStyleIdx="0" presStyleCnt="8"/>
      <dgm:spPr/>
      <dgm:t>
        <a:bodyPr/>
        <a:lstStyle/>
        <a:p>
          <a:endParaRPr lang="zh-CN" altLang="en-US"/>
        </a:p>
      </dgm:t>
    </dgm:pt>
    <dgm:pt modelId="{28A9DE1D-48B9-4BFF-8822-81B8E18ECE09}" type="pres">
      <dgm:prSet presAssocID="{4403D089-E810-4E1D-AA62-2099E7A5D0F6}" presName="Name30" presStyleCnt="0"/>
      <dgm:spPr/>
    </dgm:pt>
    <dgm:pt modelId="{9A452C02-141E-404D-B17F-3CEDAB9C3B54}" type="pres">
      <dgm:prSet presAssocID="{4403D089-E810-4E1D-AA62-2099E7A5D0F6}" presName="level2Shape" presStyleLbl="node4" presStyleIdx="0" presStyleCnt="8"/>
      <dgm:spPr/>
      <dgm:t>
        <a:bodyPr/>
        <a:lstStyle/>
        <a:p>
          <a:endParaRPr lang="zh-CN" altLang="en-US"/>
        </a:p>
      </dgm:t>
    </dgm:pt>
    <dgm:pt modelId="{A0900801-34D4-4B81-98A7-B1F899B0C69F}" type="pres">
      <dgm:prSet presAssocID="{4403D089-E810-4E1D-AA62-2099E7A5D0F6}" presName="hierChild3" presStyleCnt="0"/>
      <dgm:spPr/>
    </dgm:pt>
    <dgm:pt modelId="{9B3D1B54-2CC5-48A2-B829-61445E1DC618}" type="pres">
      <dgm:prSet presAssocID="{04E2F7A1-68B4-4D68-B500-F7B2F2538A93}" presName="Name25" presStyleLbl="parChTrans1D4" presStyleIdx="1" presStyleCnt="8"/>
      <dgm:spPr/>
      <dgm:t>
        <a:bodyPr/>
        <a:lstStyle/>
        <a:p>
          <a:endParaRPr lang="zh-CN" altLang="en-US"/>
        </a:p>
      </dgm:t>
    </dgm:pt>
    <dgm:pt modelId="{7B8AB2D8-8C11-4BCF-A94D-242DAFD4B0A0}" type="pres">
      <dgm:prSet presAssocID="{04E2F7A1-68B4-4D68-B500-F7B2F2538A93}" presName="connTx" presStyleLbl="parChTrans1D4" presStyleIdx="1" presStyleCnt="8"/>
      <dgm:spPr/>
      <dgm:t>
        <a:bodyPr/>
        <a:lstStyle/>
        <a:p>
          <a:endParaRPr lang="zh-CN" altLang="en-US"/>
        </a:p>
      </dgm:t>
    </dgm:pt>
    <dgm:pt modelId="{B138C1DA-81B5-4685-B19B-6D4B3FCD9C4F}" type="pres">
      <dgm:prSet presAssocID="{B98D9355-D8EB-4326-AF01-C5D3A1CE71F7}" presName="Name30" presStyleCnt="0"/>
      <dgm:spPr/>
    </dgm:pt>
    <dgm:pt modelId="{220F3710-7414-4CE6-B794-2532AB08852B}" type="pres">
      <dgm:prSet presAssocID="{B98D9355-D8EB-4326-AF01-C5D3A1CE71F7}" presName="level2Shape" presStyleLbl="node4" presStyleIdx="1" presStyleCnt="8"/>
      <dgm:spPr/>
      <dgm:t>
        <a:bodyPr/>
        <a:lstStyle/>
        <a:p>
          <a:endParaRPr lang="zh-CN" altLang="en-US"/>
        </a:p>
      </dgm:t>
    </dgm:pt>
    <dgm:pt modelId="{A4ADDFC2-3624-4F00-A844-8AEB9CF5262F}" type="pres">
      <dgm:prSet presAssocID="{B98D9355-D8EB-4326-AF01-C5D3A1CE71F7}" presName="hierChild3" presStyleCnt="0"/>
      <dgm:spPr/>
    </dgm:pt>
    <dgm:pt modelId="{F357D168-B5CC-49FA-B433-344FE6B4A68A}" type="pres">
      <dgm:prSet presAssocID="{609793CB-E178-44DC-9B65-F6F1A588862A}" presName="Name25" presStyleLbl="parChTrans1D4" presStyleIdx="2" presStyleCnt="8"/>
      <dgm:spPr/>
      <dgm:t>
        <a:bodyPr/>
        <a:lstStyle/>
        <a:p>
          <a:endParaRPr lang="zh-CN" altLang="en-US"/>
        </a:p>
      </dgm:t>
    </dgm:pt>
    <dgm:pt modelId="{CBF64540-367A-4E2A-8A15-6B85D25A57E8}" type="pres">
      <dgm:prSet presAssocID="{609793CB-E178-44DC-9B65-F6F1A588862A}" presName="connTx" presStyleLbl="parChTrans1D4" presStyleIdx="2" presStyleCnt="8"/>
      <dgm:spPr/>
      <dgm:t>
        <a:bodyPr/>
        <a:lstStyle/>
        <a:p>
          <a:endParaRPr lang="zh-CN" altLang="en-US"/>
        </a:p>
      </dgm:t>
    </dgm:pt>
    <dgm:pt modelId="{30C65520-218C-4728-8FBD-D9C0CF65E33C}" type="pres">
      <dgm:prSet presAssocID="{1BF271DF-B582-4294-BA85-990DC73F9553}" presName="Name30" presStyleCnt="0"/>
      <dgm:spPr/>
    </dgm:pt>
    <dgm:pt modelId="{B197402D-AD1F-40B9-905D-93193399B7EE}" type="pres">
      <dgm:prSet presAssocID="{1BF271DF-B582-4294-BA85-990DC73F9553}" presName="level2Shape" presStyleLbl="node4" presStyleIdx="2" presStyleCnt="8"/>
      <dgm:spPr/>
      <dgm:t>
        <a:bodyPr/>
        <a:lstStyle/>
        <a:p>
          <a:endParaRPr lang="zh-CN" altLang="en-US"/>
        </a:p>
      </dgm:t>
    </dgm:pt>
    <dgm:pt modelId="{C71ECC52-296E-4782-B7CC-7AFCCD61FD88}" type="pres">
      <dgm:prSet presAssocID="{1BF271DF-B582-4294-BA85-990DC73F9553}" presName="hierChild3" presStyleCnt="0"/>
      <dgm:spPr/>
    </dgm:pt>
    <dgm:pt modelId="{4D292AD6-803F-4616-8746-50C9E80848B1}" type="pres">
      <dgm:prSet presAssocID="{09EFE3A4-A837-47A3-97DC-C2FD2688D84F}" presName="Name25" presStyleLbl="parChTrans1D4" presStyleIdx="3" presStyleCnt="8"/>
      <dgm:spPr/>
      <dgm:t>
        <a:bodyPr/>
        <a:lstStyle/>
        <a:p>
          <a:endParaRPr lang="zh-CN" altLang="en-US"/>
        </a:p>
      </dgm:t>
    </dgm:pt>
    <dgm:pt modelId="{3E0D1410-148D-4361-A2CA-0569296B126D}" type="pres">
      <dgm:prSet presAssocID="{09EFE3A4-A837-47A3-97DC-C2FD2688D84F}" presName="connTx" presStyleLbl="parChTrans1D4" presStyleIdx="3" presStyleCnt="8"/>
      <dgm:spPr/>
      <dgm:t>
        <a:bodyPr/>
        <a:lstStyle/>
        <a:p>
          <a:endParaRPr lang="zh-CN" altLang="en-US"/>
        </a:p>
      </dgm:t>
    </dgm:pt>
    <dgm:pt modelId="{A4CF96A5-8117-41A2-8410-D694EE35879A}" type="pres">
      <dgm:prSet presAssocID="{56F24FA2-AB26-45FA-97E7-C875920A38FE}" presName="Name30" presStyleCnt="0"/>
      <dgm:spPr/>
    </dgm:pt>
    <dgm:pt modelId="{C12E29E8-303A-4749-B975-8D97C43018E4}" type="pres">
      <dgm:prSet presAssocID="{56F24FA2-AB26-45FA-97E7-C875920A38FE}" presName="level2Shape" presStyleLbl="node4" presStyleIdx="3" presStyleCnt="8"/>
      <dgm:spPr/>
      <dgm:t>
        <a:bodyPr/>
        <a:lstStyle/>
        <a:p>
          <a:endParaRPr lang="zh-CN" altLang="en-US"/>
        </a:p>
      </dgm:t>
    </dgm:pt>
    <dgm:pt modelId="{613B4C80-C84F-4847-B458-EB9712A0FB55}" type="pres">
      <dgm:prSet presAssocID="{56F24FA2-AB26-45FA-97E7-C875920A38FE}" presName="hierChild3" presStyleCnt="0"/>
      <dgm:spPr/>
    </dgm:pt>
    <dgm:pt modelId="{07F35450-F681-41F9-861C-FEE47D80C739}" type="pres">
      <dgm:prSet presAssocID="{ECC7BE34-4C4C-4D3B-8944-F5093F59C970}" presName="Name25" presStyleLbl="parChTrans1D4" presStyleIdx="4" presStyleCnt="8"/>
      <dgm:spPr/>
      <dgm:t>
        <a:bodyPr/>
        <a:lstStyle/>
        <a:p>
          <a:endParaRPr lang="zh-CN" altLang="en-US"/>
        </a:p>
      </dgm:t>
    </dgm:pt>
    <dgm:pt modelId="{241D1B8E-3ACF-4C59-8BFE-EBBCDD57C381}" type="pres">
      <dgm:prSet presAssocID="{ECC7BE34-4C4C-4D3B-8944-F5093F59C970}" presName="connTx" presStyleLbl="parChTrans1D4" presStyleIdx="4" presStyleCnt="8"/>
      <dgm:spPr/>
      <dgm:t>
        <a:bodyPr/>
        <a:lstStyle/>
        <a:p>
          <a:endParaRPr lang="zh-CN" altLang="en-US"/>
        </a:p>
      </dgm:t>
    </dgm:pt>
    <dgm:pt modelId="{F60311CE-07B7-4F19-B0BD-950E898DB342}" type="pres">
      <dgm:prSet presAssocID="{F8D513C3-726B-41ED-AF28-B9D5D48184F4}" presName="Name30" presStyleCnt="0"/>
      <dgm:spPr/>
    </dgm:pt>
    <dgm:pt modelId="{249E33D3-BA90-4CE0-B0F7-04E345ACA869}" type="pres">
      <dgm:prSet presAssocID="{F8D513C3-726B-41ED-AF28-B9D5D48184F4}" presName="level2Shape" presStyleLbl="node4" presStyleIdx="4" presStyleCnt="8"/>
      <dgm:spPr/>
      <dgm:t>
        <a:bodyPr/>
        <a:lstStyle/>
        <a:p>
          <a:endParaRPr lang="zh-CN" altLang="en-US"/>
        </a:p>
      </dgm:t>
    </dgm:pt>
    <dgm:pt modelId="{07E3A605-40A0-40BC-B09C-9DB553780176}" type="pres">
      <dgm:prSet presAssocID="{F8D513C3-726B-41ED-AF28-B9D5D48184F4}" presName="hierChild3" presStyleCnt="0"/>
      <dgm:spPr/>
    </dgm:pt>
    <dgm:pt modelId="{EE49EA04-F7A1-41E0-B0A6-712B5DE9FBC5}" type="pres">
      <dgm:prSet presAssocID="{6AD74274-8AAF-48DD-9E86-6559BCD8FBDE}" presName="Name25" presStyleLbl="parChTrans1D4" presStyleIdx="5" presStyleCnt="8"/>
      <dgm:spPr/>
      <dgm:t>
        <a:bodyPr/>
        <a:lstStyle/>
        <a:p>
          <a:endParaRPr lang="zh-CN" altLang="en-US"/>
        </a:p>
      </dgm:t>
    </dgm:pt>
    <dgm:pt modelId="{2A706C15-E369-4290-A80C-7D4EDB50DF55}" type="pres">
      <dgm:prSet presAssocID="{6AD74274-8AAF-48DD-9E86-6559BCD8FBDE}" presName="connTx" presStyleLbl="parChTrans1D4" presStyleIdx="5" presStyleCnt="8"/>
      <dgm:spPr/>
      <dgm:t>
        <a:bodyPr/>
        <a:lstStyle/>
        <a:p>
          <a:endParaRPr lang="zh-CN" altLang="en-US"/>
        </a:p>
      </dgm:t>
    </dgm:pt>
    <dgm:pt modelId="{2B069310-C895-49B6-B298-4AC172476776}" type="pres">
      <dgm:prSet presAssocID="{4AAFE960-61A6-41F8-AB96-8376E6F0C32B}" presName="Name30" presStyleCnt="0"/>
      <dgm:spPr/>
    </dgm:pt>
    <dgm:pt modelId="{D5A5FAF7-D408-4FAF-8FFC-61559E2DCA1B}" type="pres">
      <dgm:prSet presAssocID="{4AAFE960-61A6-41F8-AB96-8376E6F0C32B}" presName="level2Shape" presStyleLbl="node4" presStyleIdx="5" presStyleCnt="8"/>
      <dgm:spPr/>
      <dgm:t>
        <a:bodyPr/>
        <a:lstStyle/>
        <a:p>
          <a:endParaRPr lang="zh-CN" altLang="en-US"/>
        </a:p>
      </dgm:t>
    </dgm:pt>
    <dgm:pt modelId="{F30AC774-FE5B-44BD-9528-7C6B14891377}" type="pres">
      <dgm:prSet presAssocID="{4AAFE960-61A6-41F8-AB96-8376E6F0C32B}" presName="hierChild3" presStyleCnt="0"/>
      <dgm:spPr/>
    </dgm:pt>
    <dgm:pt modelId="{199A802B-A361-4EEE-9883-0B30EEDBFB67}" type="pres">
      <dgm:prSet presAssocID="{EA68706F-4F45-4968-81B0-5AE3478BA5D2}" presName="Name25" presStyleLbl="parChTrans1D4" presStyleIdx="6" presStyleCnt="8"/>
      <dgm:spPr/>
      <dgm:t>
        <a:bodyPr/>
        <a:lstStyle/>
        <a:p>
          <a:endParaRPr lang="zh-CN" altLang="en-US"/>
        </a:p>
      </dgm:t>
    </dgm:pt>
    <dgm:pt modelId="{E1C8E234-ECEC-4A35-AAAD-5EA3160DF694}" type="pres">
      <dgm:prSet presAssocID="{EA68706F-4F45-4968-81B0-5AE3478BA5D2}" presName="connTx" presStyleLbl="parChTrans1D4" presStyleIdx="6" presStyleCnt="8"/>
      <dgm:spPr/>
      <dgm:t>
        <a:bodyPr/>
        <a:lstStyle/>
        <a:p>
          <a:endParaRPr lang="zh-CN" altLang="en-US"/>
        </a:p>
      </dgm:t>
    </dgm:pt>
    <dgm:pt modelId="{09F3D920-20FA-455A-9C04-D38D9C3804AC}" type="pres">
      <dgm:prSet presAssocID="{E50A49F1-C87C-4CF5-8A5D-A61F0ABAEB2B}" presName="Name30" presStyleCnt="0"/>
      <dgm:spPr/>
    </dgm:pt>
    <dgm:pt modelId="{92AE1498-D079-4CBB-BEDD-A7384C64DBDD}" type="pres">
      <dgm:prSet presAssocID="{E50A49F1-C87C-4CF5-8A5D-A61F0ABAEB2B}" presName="level2Shape" presStyleLbl="node4" presStyleIdx="6" presStyleCnt="8"/>
      <dgm:spPr/>
      <dgm:t>
        <a:bodyPr/>
        <a:lstStyle/>
        <a:p>
          <a:endParaRPr lang="zh-CN" altLang="en-US"/>
        </a:p>
      </dgm:t>
    </dgm:pt>
    <dgm:pt modelId="{45E1A23F-794B-4F62-A905-C99B56249550}" type="pres">
      <dgm:prSet presAssocID="{E50A49F1-C87C-4CF5-8A5D-A61F0ABAEB2B}" presName="hierChild3" presStyleCnt="0"/>
      <dgm:spPr/>
    </dgm:pt>
    <dgm:pt modelId="{D261F9D2-22EF-473A-97B6-C01410479777}" type="pres">
      <dgm:prSet presAssocID="{82AD2AEB-EE4D-4202-9DB6-7B3F0E67D7DF}" presName="Name25" presStyleLbl="parChTrans1D4" presStyleIdx="7" presStyleCnt="8"/>
      <dgm:spPr/>
      <dgm:t>
        <a:bodyPr/>
        <a:lstStyle/>
        <a:p>
          <a:endParaRPr lang="zh-CN" altLang="en-US"/>
        </a:p>
      </dgm:t>
    </dgm:pt>
    <dgm:pt modelId="{BB8FC503-1E7C-44A6-A709-308B2143F33F}" type="pres">
      <dgm:prSet presAssocID="{82AD2AEB-EE4D-4202-9DB6-7B3F0E67D7DF}" presName="connTx" presStyleLbl="parChTrans1D4" presStyleIdx="7" presStyleCnt="8"/>
      <dgm:spPr/>
      <dgm:t>
        <a:bodyPr/>
        <a:lstStyle/>
        <a:p>
          <a:endParaRPr lang="zh-CN" altLang="en-US"/>
        </a:p>
      </dgm:t>
    </dgm:pt>
    <dgm:pt modelId="{0B4D2221-2C73-469B-B95D-69B1E1248740}" type="pres">
      <dgm:prSet presAssocID="{C13DC6AE-74AA-4D6A-9A9C-8E4EC8D70BC3}" presName="Name30" presStyleCnt="0"/>
      <dgm:spPr/>
    </dgm:pt>
    <dgm:pt modelId="{01B12F72-5BD9-4CB6-8004-8430494B4E69}" type="pres">
      <dgm:prSet presAssocID="{C13DC6AE-74AA-4D6A-9A9C-8E4EC8D70BC3}" presName="level2Shape" presStyleLbl="node4" presStyleIdx="7" presStyleCnt="8"/>
      <dgm:spPr/>
      <dgm:t>
        <a:bodyPr/>
        <a:lstStyle/>
        <a:p>
          <a:endParaRPr lang="zh-CN" altLang="en-US"/>
        </a:p>
      </dgm:t>
    </dgm:pt>
    <dgm:pt modelId="{F862FFD0-857F-44DD-8BE2-351C9700B14D}" type="pres">
      <dgm:prSet presAssocID="{C13DC6AE-74AA-4D6A-9A9C-8E4EC8D70BC3}" presName="hierChild3" presStyleCnt="0"/>
      <dgm:spPr/>
    </dgm:pt>
    <dgm:pt modelId="{CDF4A0D5-554E-4EBA-9CC6-BC33EFBE59F3}" type="pres">
      <dgm:prSet presAssocID="{8259833A-4CB6-4BAD-B39D-73E8CEB005AE}" presName="bgShapesFlow" presStyleCnt="0"/>
      <dgm:spPr/>
    </dgm:pt>
    <dgm:pt modelId="{57387813-212B-4B09-B53B-10027D4AF92C}" type="pres">
      <dgm:prSet presAssocID="{F9BE7FD6-09CA-44ED-B49C-441EE77D79E8}" presName="rectComp" presStyleCnt="0"/>
      <dgm:spPr/>
    </dgm:pt>
    <dgm:pt modelId="{775DA975-EDF8-4F79-BFBA-C4B0B3F70465}" type="pres">
      <dgm:prSet presAssocID="{F9BE7FD6-09CA-44ED-B49C-441EE77D79E8}" presName="bgRect" presStyleLbl="bgShp" presStyleIdx="0" presStyleCnt="5"/>
      <dgm:spPr/>
      <dgm:t>
        <a:bodyPr/>
        <a:lstStyle/>
        <a:p>
          <a:endParaRPr lang="zh-CN" altLang="en-US"/>
        </a:p>
      </dgm:t>
    </dgm:pt>
    <dgm:pt modelId="{721EFFEB-3291-41C1-8EC7-49BC7DC8888A}" type="pres">
      <dgm:prSet presAssocID="{F9BE7FD6-09CA-44ED-B49C-441EE77D79E8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A35054-FE57-4F77-8320-7C0C7DBD2739}" type="pres">
      <dgm:prSet presAssocID="{F9BE7FD6-09CA-44ED-B49C-441EE77D79E8}" presName="spComp" presStyleCnt="0"/>
      <dgm:spPr/>
    </dgm:pt>
    <dgm:pt modelId="{18F08413-8725-48B1-85E5-77CD0ED15BCD}" type="pres">
      <dgm:prSet presAssocID="{F9BE7FD6-09CA-44ED-B49C-441EE77D79E8}" presName="hSp" presStyleCnt="0"/>
      <dgm:spPr/>
    </dgm:pt>
    <dgm:pt modelId="{5CFE8E7E-8307-442B-B2E1-41BDBBECBFDA}" type="pres">
      <dgm:prSet presAssocID="{BDB266FA-D675-4AB2-8C03-129FF2EB85BB}" presName="rectComp" presStyleCnt="0"/>
      <dgm:spPr/>
    </dgm:pt>
    <dgm:pt modelId="{8139B247-F340-4ECC-B84D-1A65E08B6E5C}" type="pres">
      <dgm:prSet presAssocID="{BDB266FA-D675-4AB2-8C03-129FF2EB85BB}" presName="bgRect" presStyleLbl="bgShp" presStyleIdx="1" presStyleCnt="5"/>
      <dgm:spPr/>
      <dgm:t>
        <a:bodyPr/>
        <a:lstStyle/>
        <a:p>
          <a:endParaRPr lang="zh-CN" altLang="en-US"/>
        </a:p>
      </dgm:t>
    </dgm:pt>
    <dgm:pt modelId="{B7EDA6EB-24A1-4AFB-B3A3-B71F47B8EF77}" type="pres">
      <dgm:prSet presAssocID="{BDB266FA-D675-4AB2-8C03-129FF2EB85BB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4EEDAE-AED4-444B-BE39-FFF9208C3DE3}" type="pres">
      <dgm:prSet presAssocID="{BDB266FA-D675-4AB2-8C03-129FF2EB85BB}" presName="spComp" presStyleCnt="0"/>
      <dgm:spPr/>
    </dgm:pt>
    <dgm:pt modelId="{014D70E8-82D6-4A35-9DF8-B790240B4EDA}" type="pres">
      <dgm:prSet presAssocID="{BDB266FA-D675-4AB2-8C03-129FF2EB85BB}" presName="hSp" presStyleCnt="0"/>
      <dgm:spPr/>
    </dgm:pt>
    <dgm:pt modelId="{E3C5CD04-1177-4F81-A9C5-1E2FAB2F5836}" type="pres">
      <dgm:prSet presAssocID="{97043B88-B2DA-4C6B-9D83-BFE0073EE78E}" presName="rectComp" presStyleCnt="0"/>
      <dgm:spPr/>
    </dgm:pt>
    <dgm:pt modelId="{4A87C1B1-DBA8-494B-92B9-06D5D4F0BA21}" type="pres">
      <dgm:prSet presAssocID="{97043B88-B2DA-4C6B-9D83-BFE0073EE78E}" presName="bgRect" presStyleLbl="bgShp" presStyleIdx="2" presStyleCnt="5"/>
      <dgm:spPr/>
      <dgm:t>
        <a:bodyPr/>
        <a:lstStyle/>
        <a:p>
          <a:endParaRPr lang="zh-CN" altLang="en-US"/>
        </a:p>
      </dgm:t>
    </dgm:pt>
    <dgm:pt modelId="{C02CBBC3-9526-48F7-B7AC-65B4E06D6AD3}" type="pres">
      <dgm:prSet presAssocID="{97043B88-B2DA-4C6B-9D83-BFE0073EE78E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4B2C94-9CA7-4AE0-97AB-06A4DFB9331A}" type="pres">
      <dgm:prSet presAssocID="{97043B88-B2DA-4C6B-9D83-BFE0073EE78E}" presName="spComp" presStyleCnt="0"/>
      <dgm:spPr/>
    </dgm:pt>
    <dgm:pt modelId="{0879CDCE-5004-4503-AE39-8A9E28EDA79B}" type="pres">
      <dgm:prSet presAssocID="{97043B88-B2DA-4C6B-9D83-BFE0073EE78E}" presName="hSp" presStyleCnt="0"/>
      <dgm:spPr/>
    </dgm:pt>
    <dgm:pt modelId="{78CBAF91-E4F1-4E4B-9495-41238936D740}" type="pres">
      <dgm:prSet presAssocID="{586D6AA7-43E5-4F97-93EF-EBE67E8F5E69}" presName="rectComp" presStyleCnt="0"/>
      <dgm:spPr/>
    </dgm:pt>
    <dgm:pt modelId="{23F6E482-B333-44D0-8F81-1DB81B265DD4}" type="pres">
      <dgm:prSet presAssocID="{586D6AA7-43E5-4F97-93EF-EBE67E8F5E69}" presName="bgRect" presStyleLbl="bgShp" presStyleIdx="3" presStyleCnt="5"/>
      <dgm:spPr/>
      <dgm:t>
        <a:bodyPr/>
        <a:lstStyle/>
        <a:p>
          <a:endParaRPr lang="zh-CN" altLang="en-US"/>
        </a:p>
      </dgm:t>
    </dgm:pt>
    <dgm:pt modelId="{72711C23-DD2F-48EE-A7DB-AB25CFC3BE1B}" type="pres">
      <dgm:prSet presAssocID="{586D6AA7-43E5-4F97-93EF-EBE67E8F5E69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3B0B26-36F8-4E7C-A71C-8EB77CDFAABC}" type="pres">
      <dgm:prSet presAssocID="{586D6AA7-43E5-4F97-93EF-EBE67E8F5E69}" presName="spComp" presStyleCnt="0"/>
      <dgm:spPr/>
    </dgm:pt>
    <dgm:pt modelId="{34698B33-B214-4B7F-B6B2-F69B2450A4E9}" type="pres">
      <dgm:prSet presAssocID="{586D6AA7-43E5-4F97-93EF-EBE67E8F5E69}" presName="hSp" presStyleCnt="0"/>
      <dgm:spPr/>
    </dgm:pt>
    <dgm:pt modelId="{F384D42D-6836-4FEB-9CFF-1A147F56F090}" type="pres">
      <dgm:prSet presAssocID="{7E6DAA6F-B80B-407E-AC0B-3629FAE2EA1C}" presName="rectComp" presStyleCnt="0"/>
      <dgm:spPr/>
    </dgm:pt>
    <dgm:pt modelId="{3C0CCD44-BB65-424B-938B-EAF83F73E06D}" type="pres">
      <dgm:prSet presAssocID="{7E6DAA6F-B80B-407E-AC0B-3629FAE2EA1C}" presName="bgRect" presStyleLbl="bgShp" presStyleIdx="4" presStyleCnt="5"/>
      <dgm:spPr/>
      <dgm:t>
        <a:bodyPr/>
        <a:lstStyle/>
        <a:p>
          <a:endParaRPr lang="zh-CN" altLang="en-US"/>
        </a:p>
      </dgm:t>
    </dgm:pt>
    <dgm:pt modelId="{89B41C89-ADB2-4B6A-A3E6-FAD8E5319C48}" type="pres">
      <dgm:prSet presAssocID="{7E6DAA6F-B80B-407E-AC0B-3629FAE2EA1C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8F23DA-3DB2-47CC-A1E4-E90C2766D2B7}" type="presOf" srcId="{E50A49F1-C87C-4CF5-8A5D-A61F0ABAEB2B}" destId="{92AE1498-D079-4CBB-BEDD-A7384C64DBDD}" srcOrd="0" destOrd="0" presId="urn:microsoft.com/office/officeart/2005/8/layout/hierarchy5"/>
    <dgm:cxn modelId="{BBD8A7DA-50B7-4A76-B8F9-89E2E000C146}" type="presOf" srcId="{F9BE7FD6-09CA-44ED-B49C-441EE77D79E8}" destId="{775DA975-EDF8-4F79-BFBA-C4B0B3F70465}" srcOrd="0" destOrd="0" presId="urn:microsoft.com/office/officeart/2005/8/layout/hierarchy5"/>
    <dgm:cxn modelId="{B5623346-1C53-432A-997F-6BD2D1D3946C}" type="presOf" srcId="{6AD74274-8AAF-48DD-9E86-6559BCD8FBDE}" destId="{EE49EA04-F7A1-41E0-B0A6-712B5DE9FBC5}" srcOrd="0" destOrd="0" presId="urn:microsoft.com/office/officeart/2005/8/layout/hierarchy5"/>
    <dgm:cxn modelId="{7DFF1903-B4BD-4F36-B87A-B398E1C74971}" type="presOf" srcId="{1E392159-CAF5-4257-9E08-4E126C411074}" destId="{4288211A-9600-4358-B879-87B53CAEF9E9}" srcOrd="0" destOrd="0" presId="urn:microsoft.com/office/officeart/2005/8/layout/hierarchy5"/>
    <dgm:cxn modelId="{F2A5E80C-0970-46C5-B04B-67EE39CEAEA2}" type="presOf" srcId="{609793CB-E178-44DC-9B65-F6F1A588862A}" destId="{F357D168-B5CC-49FA-B433-344FE6B4A68A}" srcOrd="0" destOrd="0" presId="urn:microsoft.com/office/officeart/2005/8/layout/hierarchy5"/>
    <dgm:cxn modelId="{2056740D-46E1-446D-A403-634DB40EACB3}" type="presOf" srcId="{5A23AE58-CF8F-48E4-A55E-0A10478E836E}" destId="{358A668A-D468-4B10-A30D-7A7C47EB66D9}" srcOrd="1" destOrd="0" presId="urn:microsoft.com/office/officeart/2005/8/layout/hierarchy5"/>
    <dgm:cxn modelId="{59B23FD7-08C3-4ED0-8AAE-326A5E0D8052}" srcId="{B98D9355-D8EB-4326-AF01-C5D3A1CE71F7}" destId="{C13DC6AE-74AA-4D6A-9A9C-8E4EC8D70BC3}" srcOrd="5" destOrd="0" parTransId="{82AD2AEB-EE4D-4202-9DB6-7B3F0E67D7DF}" sibTransId="{304A0CBF-3188-468C-A9CB-783F4579BBCD}"/>
    <dgm:cxn modelId="{95BD34AB-498D-4415-BE70-E3CAE2A1E5CD}" type="presOf" srcId="{4AAFE960-61A6-41F8-AB96-8376E6F0C32B}" destId="{D5A5FAF7-D408-4FAF-8FFC-61559E2DCA1B}" srcOrd="0" destOrd="0" presId="urn:microsoft.com/office/officeart/2005/8/layout/hierarchy5"/>
    <dgm:cxn modelId="{94225B11-3C24-4E4E-8432-14D6679A2791}" srcId="{B98D9355-D8EB-4326-AF01-C5D3A1CE71F7}" destId="{56F24FA2-AB26-45FA-97E7-C875920A38FE}" srcOrd="1" destOrd="0" parTransId="{09EFE3A4-A837-47A3-97DC-C2FD2688D84F}" sibTransId="{16B9D1DD-AA5A-40D1-80FF-2578E7EF9CAE}"/>
    <dgm:cxn modelId="{2533CFBB-E7C1-4C73-9633-774EBC934E0E}" type="presOf" srcId="{586D6AA7-43E5-4F97-93EF-EBE67E8F5E69}" destId="{23F6E482-B333-44D0-8F81-1DB81B265DD4}" srcOrd="0" destOrd="0" presId="urn:microsoft.com/office/officeart/2005/8/layout/hierarchy5"/>
    <dgm:cxn modelId="{99E5FB64-0009-4BA3-8EA6-F10809D59DF0}" srcId="{8259833A-4CB6-4BAD-B39D-73E8CEB005AE}" destId="{586D6AA7-43E5-4F97-93EF-EBE67E8F5E69}" srcOrd="4" destOrd="0" parTransId="{60CDA3FE-1B37-4EAF-8841-FE79420162B8}" sibTransId="{F57FF602-F6C1-4CB8-8434-1122D5D9A330}"/>
    <dgm:cxn modelId="{A9061973-D704-4F15-B322-B46E066BDEC3}" type="presOf" srcId="{E9966199-C2DA-4E28-A9E9-1E66D90E2956}" destId="{55637760-BE11-4FE1-9EAA-3DFD2D27D1FA}" srcOrd="0" destOrd="0" presId="urn:microsoft.com/office/officeart/2005/8/layout/hierarchy5"/>
    <dgm:cxn modelId="{202E6320-AFD3-4D48-A320-FEA2EFB9CAB2}" type="presOf" srcId="{4403D089-E810-4E1D-AA62-2099E7A5D0F6}" destId="{9A452C02-141E-404D-B17F-3CEDAB9C3B54}" srcOrd="0" destOrd="0" presId="urn:microsoft.com/office/officeart/2005/8/layout/hierarchy5"/>
    <dgm:cxn modelId="{DB679F5F-7D19-44DA-991E-6697047AAF57}" type="presOf" srcId="{97043B88-B2DA-4C6B-9D83-BFE0073EE78E}" destId="{C02CBBC3-9526-48F7-B7AC-65B4E06D6AD3}" srcOrd="1" destOrd="0" presId="urn:microsoft.com/office/officeart/2005/8/layout/hierarchy5"/>
    <dgm:cxn modelId="{526D102C-923E-4070-9C44-77F0FC6DFBDF}" type="presOf" srcId="{EA68706F-4F45-4968-81B0-5AE3478BA5D2}" destId="{E1C8E234-ECEC-4A35-AAAD-5EA3160DF694}" srcOrd="1" destOrd="0" presId="urn:microsoft.com/office/officeart/2005/8/layout/hierarchy5"/>
    <dgm:cxn modelId="{7039491C-FF6C-4D17-BD48-399C230D3B03}" srcId="{B98D9355-D8EB-4326-AF01-C5D3A1CE71F7}" destId="{F8D513C3-726B-41ED-AF28-B9D5D48184F4}" srcOrd="2" destOrd="0" parTransId="{ECC7BE34-4C4C-4D3B-8944-F5093F59C970}" sibTransId="{0BC10BB3-9051-4978-BE7D-78C58BE7AF53}"/>
    <dgm:cxn modelId="{ACC3176E-EB1B-481E-A140-80499FC409F3}" type="presOf" srcId="{7E6DAA6F-B80B-407E-AC0B-3629FAE2EA1C}" destId="{3C0CCD44-BB65-424B-938B-EAF83F73E06D}" srcOrd="0" destOrd="0" presId="urn:microsoft.com/office/officeart/2005/8/layout/hierarchy5"/>
    <dgm:cxn modelId="{B4C57E3B-C46D-48A5-ADBB-8C62F99F3A3C}" type="presOf" srcId="{BDB266FA-D675-4AB2-8C03-129FF2EB85BB}" destId="{B7EDA6EB-24A1-4AFB-B3A3-B71F47B8EF77}" srcOrd="1" destOrd="0" presId="urn:microsoft.com/office/officeart/2005/8/layout/hierarchy5"/>
    <dgm:cxn modelId="{C2C96621-21A2-4137-B519-C75109D54414}" type="presOf" srcId="{A0587636-8185-4FB2-9A1E-546FA6BF7089}" destId="{E1A91135-2A2C-4CBE-AC5E-34040DD7C089}" srcOrd="0" destOrd="0" presId="urn:microsoft.com/office/officeart/2005/8/layout/hierarchy5"/>
    <dgm:cxn modelId="{CE125118-4C15-4FFE-B3A2-6D651E3B0EC7}" srcId="{8259833A-4CB6-4BAD-B39D-73E8CEB005AE}" destId="{3EB4DCDA-DD7D-4F82-A959-DBF6D4018C1B}" srcOrd="0" destOrd="0" parTransId="{586EA3A7-FA95-4677-806B-2B15D75D2104}" sibTransId="{0EC3DA0D-CDF3-4EDD-B469-E2EAFF235C57}"/>
    <dgm:cxn modelId="{B89A5D7B-F85E-44BE-B583-CE22E661F6AA}" srcId="{8259833A-4CB6-4BAD-B39D-73E8CEB005AE}" destId="{F9BE7FD6-09CA-44ED-B49C-441EE77D79E8}" srcOrd="1" destOrd="0" parTransId="{4D95CF70-9AED-43B8-BE58-1A1D2B24642D}" sibTransId="{D65612C2-2B92-439E-AB78-5EA786CFF977}"/>
    <dgm:cxn modelId="{AA25C830-3A38-4678-A94B-1CA1F5A46025}" type="presOf" srcId="{6AD74274-8AAF-48DD-9E86-6559BCD8FBDE}" destId="{2A706C15-E369-4290-A80C-7D4EDB50DF55}" srcOrd="1" destOrd="0" presId="urn:microsoft.com/office/officeart/2005/8/layout/hierarchy5"/>
    <dgm:cxn modelId="{8F867F6A-7D26-44C4-8FB8-06071B52789C}" srcId="{8259833A-4CB6-4BAD-B39D-73E8CEB005AE}" destId="{BDB266FA-D675-4AB2-8C03-129FF2EB85BB}" srcOrd="2" destOrd="0" parTransId="{D3D79231-9DC8-4630-811B-C89EB1F03F39}" sibTransId="{46F1A0A0-F840-43C7-B675-CA4521CAAB6C}"/>
    <dgm:cxn modelId="{5967FBAB-354B-408E-92CD-059F2929C0E6}" type="presOf" srcId="{3EB4DCDA-DD7D-4F82-A959-DBF6D4018C1B}" destId="{1B6944F5-B9E9-44FF-8C91-96EA9679B440}" srcOrd="0" destOrd="0" presId="urn:microsoft.com/office/officeart/2005/8/layout/hierarchy5"/>
    <dgm:cxn modelId="{797958FD-4950-4BE0-954A-50E431C59B4B}" type="presOf" srcId="{04E2F7A1-68B4-4D68-B500-F7B2F2538A93}" destId="{9B3D1B54-2CC5-48A2-B829-61445E1DC618}" srcOrd="0" destOrd="0" presId="urn:microsoft.com/office/officeart/2005/8/layout/hierarchy5"/>
    <dgm:cxn modelId="{2EF78826-BD2C-4F1E-92D7-21709CF17715}" type="presOf" srcId="{5A23AE58-CF8F-48E4-A55E-0A10478E836E}" destId="{64060274-E11C-4002-A9E8-DDBBB906B0BD}" srcOrd="0" destOrd="0" presId="urn:microsoft.com/office/officeart/2005/8/layout/hierarchy5"/>
    <dgm:cxn modelId="{D518624B-413D-46E6-BCFF-E8973887936D}" srcId="{8259833A-4CB6-4BAD-B39D-73E8CEB005AE}" destId="{7E6DAA6F-B80B-407E-AC0B-3629FAE2EA1C}" srcOrd="5" destOrd="0" parTransId="{1F70078E-5BD3-42DA-A1B4-5479D742C30B}" sibTransId="{2B2F2BD0-25C9-4143-AE7D-FE7F527EEFE7}"/>
    <dgm:cxn modelId="{FC2B53BD-F823-4A35-B10B-C204BD489D1F}" type="presOf" srcId="{1BF271DF-B582-4294-BA85-990DC73F9553}" destId="{B197402D-AD1F-40B9-905D-93193399B7EE}" srcOrd="0" destOrd="0" presId="urn:microsoft.com/office/officeart/2005/8/layout/hierarchy5"/>
    <dgm:cxn modelId="{4577BF8D-DF6F-437E-9552-18FE7E9D700C}" type="presOf" srcId="{1E392159-CAF5-4257-9E08-4E126C411074}" destId="{58F0B30A-98A8-4964-89D1-8D7F62B534A1}" srcOrd="1" destOrd="0" presId="urn:microsoft.com/office/officeart/2005/8/layout/hierarchy5"/>
    <dgm:cxn modelId="{B3573C73-29A2-46F3-B7BC-7B785DC1984E}" srcId="{E9966199-C2DA-4E28-A9E9-1E66D90E2956}" destId="{A0587636-8185-4FB2-9A1E-546FA6BF7089}" srcOrd="0" destOrd="0" parTransId="{1E392159-CAF5-4257-9E08-4E126C411074}" sibTransId="{D3FD4531-3DE7-42B2-A691-EEBA9D9BA06C}"/>
    <dgm:cxn modelId="{3DB72B3A-116F-4924-B583-9DC19203579C}" type="presOf" srcId="{09EFE3A4-A837-47A3-97DC-C2FD2688D84F}" destId="{3E0D1410-148D-4361-A2CA-0569296B126D}" srcOrd="1" destOrd="0" presId="urn:microsoft.com/office/officeart/2005/8/layout/hierarchy5"/>
    <dgm:cxn modelId="{AC165551-B802-4FD5-96B5-FB739AE2F44A}" type="presOf" srcId="{8259833A-4CB6-4BAD-B39D-73E8CEB005AE}" destId="{81F947DA-D03B-4E58-B7DE-CBF73ABE8352}" srcOrd="0" destOrd="0" presId="urn:microsoft.com/office/officeart/2005/8/layout/hierarchy5"/>
    <dgm:cxn modelId="{39796890-DEE7-4EBF-B2C5-B8BB526F948F}" type="presOf" srcId="{04E2F7A1-68B4-4D68-B500-F7B2F2538A93}" destId="{7B8AB2D8-8C11-4BCF-A94D-242DAFD4B0A0}" srcOrd="1" destOrd="0" presId="urn:microsoft.com/office/officeart/2005/8/layout/hierarchy5"/>
    <dgm:cxn modelId="{8866C137-6F0C-4916-9649-77CD1EB1B8ED}" type="presOf" srcId="{7E6DAA6F-B80B-407E-AC0B-3629FAE2EA1C}" destId="{89B41C89-ADB2-4B6A-A3E6-FAD8E5319C48}" srcOrd="1" destOrd="0" presId="urn:microsoft.com/office/officeart/2005/8/layout/hierarchy5"/>
    <dgm:cxn modelId="{B9C81BAD-8841-4CB9-B6BC-A9554D479546}" type="presOf" srcId="{82AD2AEB-EE4D-4202-9DB6-7B3F0E67D7DF}" destId="{BB8FC503-1E7C-44A6-A709-308B2143F33F}" srcOrd="1" destOrd="0" presId="urn:microsoft.com/office/officeart/2005/8/layout/hierarchy5"/>
    <dgm:cxn modelId="{E8CF2E8A-8F11-4D4E-87B5-144EA5F31D7E}" type="presOf" srcId="{7EAFD116-9E94-47DE-9B57-BA56E4553B0B}" destId="{E3B12F62-B529-4EC8-BE5A-320444B28481}" srcOrd="0" destOrd="0" presId="urn:microsoft.com/office/officeart/2005/8/layout/hierarchy5"/>
    <dgm:cxn modelId="{9B51F455-D24F-4C45-88B7-5DAA020DDF41}" type="presOf" srcId="{7EAFD116-9E94-47DE-9B57-BA56E4553B0B}" destId="{2AF593FC-F47F-4BB4-BE25-2559A153A61F}" srcOrd="1" destOrd="0" presId="urn:microsoft.com/office/officeart/2005/8/layout/hierarchy5"/>
    <dgm:cxn modelId="{55B24A85-127F-4F40-B5C0-FBBAAA9B4DA7}" type="presOf" srcId="{586D6AA7-43E5-4F97-93EF-EBE67E8F5E69}" destId="{72711C23-DD2F-48EE-A7DB-AB25CFC3BE1B}" srcOrd="1" destOrd="0" presId="urn:microsoft.com/office/officeart/2005/8/layout/hierarchy5"/>
    <dgm:cxn modelId="{34FB6C23-84B5-4E5A-9FF9-22112A2C12D2}" srcId="{B98D9355-D8EB-4326-AF01-C5D3A1CE71F7}" destId="{E50A49F1-C87C-4CF5-8A5D-A61F0ABAEB2B}" srcOrd="4" destOrd="0" parTransId="{EA68706F-4F45-4968-81B0-5AE3478BA5D2}" sibTransId="{2CA892DA-BF1B-4CDF-8895-7FDBFF504CEC}"/>
    <dgm:cxn modelId="{6E938B87-A215-4735-A56B-56E04187A0EF}" type="presOf" srcId="{09EFE3A4-A837-47A3-97DC-C2FD2688D84F}" destId="{4D292AD6-803F-4616-8746-50C9E80848B1}" srcOrd="0" destOrd="0" presId="urn:microsoft.com/office/officeart/2005/8/layout/hierarchy5"/>
    <dgm:cxn modelId="{A442831C-B44B-4990-AAD2-F7754E332C9E}" type="presOf" srcId="{F9BE7FD6-09CA-44ED-B49C-441EE77D79E8}" destId="{721EFFEB-3291-41C1-8EC7-49BC7DC8888A}" srcOrd="1" destOrd="0" presId="urn:microsoft.com/office/officeart/2005/8/layout/hierarchy5"/>
    <dgm:cxn modelId="{654DDBDE-9DD9-4494-813A-98E4B4BD7A2F}" srcId="{8259833A-4CB6-4BAD-B39D-73E8CEB005AE}" destId="{97043B88-B2DA-4C6B-9D83-BFE0073EE78E}" srcOrd="3" destOrd="0" parTransId="{5A5F8D0D-6B56-429F-B3F2-EC2D234D8E75}" sibTransId="{1ECF6568-45A3-4876-A070-208CE171EDFC}"/>
    <dgm:cxn modelId="{65F99FD1-504C-44BD-9496-C6161825219D}" type="presOf" srcId="{C13DC6AE-74AA-4D6A-9A9C-8E4EC8D70BC3}" destId="{01B12F72-5BD9-4CB6-8004-8430494B4E69}" srcOrd="0" destOrd="0" presId="urn:microsoft.com/office/officeart/2005/8/layout/hierarchy5"/>
    <dgm:cxn modelId="{4A498B71-8CE9-4B71-8031-BE3BB6B6C144}" srcId="{B98D9355-D8EB-4326-AF01-C5D3A1CE71F7}" destId="{4AAFE960-61A6-41F8-AB96-8376E6F0C32B}" srcOrd="3" destOrd="0" parTransId="{6AD74274-8AAF-48DD-9E86-6559BCD8FBDE}" sibTransId="{9EB2BC22-2584-4C4E-824B-895BE6F5B660}"/>
    <dgm:cxn modelId="{75D3E5A3-FA3F-457D-B25D-89AAA78B8C52}" srcId="{A0587636-8185-4FB2-9A1E-546FA6BF7089}" destId="{4403D089-E810-4E1D-AA62-2099E7A5D0F6}" srcOrd="0" destOrd="0" parTransId="{5A23AE58-CF8F-48E4-A55E-0A10478E836E}" sibTransId="{FDA9E046-DBB7-4E73-9878-C8D712D715B0}"/>
    <dgm:cxn modelId="{DD2A96C0-E3A4-4408-871A-F63047386C40}" type="presOf" srcId="{F8D513C3-726B-41ED-AF28-B9D5D48184F4}" destId="{249E33D3-BA90-4CE0-B0F7-04E345ACA869}" srcOrd="0" destOrd="0" presId="urn:microsoft.com/office/officeart/2005/8/layout/hierarchy5"/>
    <dgm:cxn modelId="{DEE03542-D01B-4DF2-8EF0-954B130BFE47}" type="presOf" srcId="{EA68706F-4F45-4968-81B0-5AE3478BA5D2}" destId="{199A802B-A361-4EEE-9883-0B30EEDBFB67}" srcOrd="0" destOrd="0" presId="urn:microsoft.com/office/officeart/2005/8/layout/hierarchy5"/>
    <dgm:cxn modelId="{FB0790F8-BD18-4E3E-A279-F46463324E29}" type="presOf" srcId="{97043B88-B2DA-4C6B-9D83-BFE0073EE78E}" destId="{4A87C1B1-DBA8-494B-92B9-06D5D4F0BA21}" srcOrd="0" destOrd="0" presId="urn:microsoft.com/office/officeart/2005/8/layout/hierarchy5"/>
    <dgm:cxn modelId="{7AEB0B0B-CFBD-4747-8454-F4246D56BC39}" type="presOf" srcId="{ECC7BE34-4C4C-4D3B-8944-F5093F59C970}" destId="{241D1B8E-3ACF-4C59-8BFE-EBBCDD57C381}" srcOrd="1" destOrd="0" presId="urn:microsoft.com/office/officeart/2005/8/layout/hierarchy5"/>
    <dgm:cxn modelId="{AA38BBB6-EC72-4C97-952A-68B7DD7A7C6F}" srcId="{B98D9355-D8EB-4326-AF01-C5D3A1CE71F7}" destId="{1BF271DF-B582-4294-BA85-990DC73F9553}" srcOrd="0" destOrd="0" parTransId="{609793CB-E178-44DC-9B65-F6F1A588862A}" sibTransId="{5475DBDF-8C24-4094-A64C-4C9AB02DC646}"/>
    <dgm:cxn modelId="{A8A88F9B-CFA0-4C89-B260-B1A674C96FBA}" type="presOf" srcId="{609793CB-E178-44DC-9B65-F6F1A588862A}" destId="{CBF64540-367A-4E2A-8A15-6B85D25A57E8}" srcOrd="1" destOrd="0" presId="urn:microsoft.com/office/officeart/2005/8/layout/hierarchy5"/>
    <dgm:cxn modelId="{04A9DEFE-063A-436D-A938-02798A54B94F}" type="presOf" srcId="{82AD2AEB-EE4D-4202-9DB6-7B3F0E67D7DF}" destId="{D261F9D2-22EF-473A-97B6-C01410479777}" srcOrd="0" destOrd="0" presId="urn:microsoft.com/office/officeart/2005/8/layout/hierarchy5"/>
    <dgm:cxn modelId="{94E66B50-C172-4033-975E-75C204F55BD9}" srcId="{3EB4DCDA-DD7D-4F82-A959-DBF6D4018C1B}" destId="{E9966199-C2DA-4E28-A9E9-1E66D90E2956}" srcOrd="0" destOrd="0" parTransId="{7EAFD116-9E94-47DE-9B57-BA56E4553B0B}" sibTransId="{287EA532-C09E-4D25-BFE9-3076EEF727D1}"/>
    <dgm:cxn modelId="{5B4FE55A-3D81-4CA1-8E17-8C0FC1847D5E}" srcId="{A0587636-8185-4FB2-9A1E-546FA6BF7089}" destId="{B98D9355-D8EB-4326-AF01-C5D3A1CE71F7}" srcOrd="1" destOrd="0" parTransId="{04E2F7A1-68B4-4D68-B500-F7B2F2538A93}" sibTransId="{788E1A29-7938-4A8E-9712-67993283EB12}"/>
    <dgm:cxn modelId="{38605F7D-F13B-4899-850A-F99EDEEF906B}" type="presOf" srcId="{56F24FA2-AB26-45FA-97E7-C875920A38FE}" destId="{C12E29E8-303A-4749-B975-8D97C43018E4}" srcOrd="0" destOrd="0" presId="urn:microsoft.com/office/officeart/2005/8/layout/hierarchy5"/>
    <dgm:cxn modelId="{4FC1F7C3-BC88-4231-98AD-181C5B976D9E}" type="presOf" srcId="{B98D9355-D8EB-4326-AF01-C5D3A1CE71F7}" destId="{220F3710-7414-4CE6-B794-2532AB08852B}" srcOrd="0" destOrd="0" presId="urn:microsoft.com/office/officeart/2005/8/layout/hierarchy5"/>
    <dgm:cxn modelId="{AD27D82A-A0B3-4C78-A25B-B4ADAB02EA1E}" type="presOf" srcId="{BDB266FA-D675-4AB2-8C03-129FF2EB85BB}" destId="{8139B247-F340-4ECC-B84D-1A65E08B6E5C}" srcOrd="0" destOrd="0" presId="urn:microsoft.com/office/officeart/2005/8/layout/hierarchy5"/>
    <dgm:cxn modelId="{81A72C3F-A331-4D46-A566-CAC03588E403}" type="presOf" srcId="{ECC7BE34-4C4C-4D3B-8944-F5093F59C970}" destId="{07F35450-F681-41F9-861C-FEE47D80C739}" srcOrd="0" destOrd="0" presId="urn:microsoft.com/office/officeart/2005/8/layout/hierarchy5"/>
    <dgm:cxn modelId="{03338E97-3C9A-41D6-ABE7-4DAB7B58D1BB}" type="presParOf" srcId="{81F947DA-D03B-4E58-B7DE-CBF73ABE8352}" destId="{D6901E14-621B-4588-ACD0-0CDF2BD8C04E}" srcOrd="0" destOrd="0" presId="urn:microsoft.com/office/officeart/2005/8/layout/hierarchy5"/>
    <dgm:cxn modelId="{E35A69E3-C14D-4C20-A688-32F09C39E03B}" type="presParOf" srcId="{D6901E14-621B-4588-ACD0-0CDF2BD8C04E}" destId="{906AD075-7AAE-4831-9EBF-C49F98B78EFA}" srcOrd="0" destOrd="0" presId="urn:microsoft.com/office/officeart/2005/8/layout/hierarchy5"/>
    <dgm:cxn modelId="{DEEAE579-2A56-4FAA-A9A6-5B406F40FF37}" type="presParOf" srcId="{D6901E14-621B-4588-ACD0-0CDF2BD8C04E}" destId="{199DF16B-C3EA-40F6-B41E-6476C597884F}" srcOrd="1" destOrd="0" presId="urn:microsoft.com/office/officeart/2005/8/layout/hierarchy5"/>
    <dgm:cxn modelId="{1BAC36C5-5D21-47E7-95D2-8C83E9F1C6E1}" type="presParOf" srcId="{199DF16B-C3EA-40F6-B41E-6476C597884F}" destId="{59E47A5C-C7EA-4862-8642-8A3A3C090D41}" srcOrd="0" destOrd="0" presId="urn:microsoft.com/office/officeart/2005/8/layout/hierarchy5"/>
    <dgm:cxn modelId="{D02F5486-B0C4-45F2-8CB3-4EB5DEA0B908}" type="presParOf" srcId="{59E47A5C-C7EA-4862-8642-8A3A3C090D41}" destId="{1B6944F5-B9E9-44FF-8C91-96EA9679B440}" srcOrd="0" destOrd="0" presId="urn:microsoft.com/office/officeart/2005/8/layout/hierarchy5"/>
    <dgm:cxn modelId="{3851899F-AB29-4B25-8802-A9EAE228061B}" type="presParOf" srcId="{59E47A5C-C7EA-4862-8642-8A3A3C090D41}" destId="{C267B203-330E-417B-B1A9-8478371F361F}" srcOrd="1" destOrd="0" presId="urn:microsoft.com/office/officeart/2005/8/layout/hierarchy5"/>
    <dgm:cxn modelId="{63F6AF4F-8569-4EC1-BAB2-818C9F12A65E}" type="presParOf" srcId="{C267B203-330E-417B-B1A9-8478371F361F}" destId="{E3B12F62-B529-4EC8-BE5A-320444B28481}" srcOrd="0" destOrd="0" presId="urn:microsoft.com/office/officeart/2005/8/layout/hierarchy5"/>
    <dgm:cxn modelId="{ED26123B-55CA-44DE-9A00-5F1805C6B5D4}" type="presParOf" srcId="{E3B12F62-B529-4EC8-BE5A-320444B28481}" destId="{2AF593FC-F47F-4BB4-BE25-2559A153A61F}" srcOrd="0" destOrd="0" presId="urn:microsoft.com/office/officeart/2005/8/layout/hierarchy5"/>
    <dgm:cxn modelId="{0AE4C695-236D-42A5-9425-688CBA26AACD}" type="presParOf" srcId="{C267B203-330E-417B-B1A9-8478371F361F}" destId="{D18FDCF6-164B-46A0-9BF3-A696DAE690AE}" srcOrd="1" destOrd="0" presId="urn:microsoft.com/office/officeart/2005/8/layout/hierarchy5"/>
    <dgm:cxn modelId="{B6EAD988-D61A-4008-997B-CEC822F8263D}" type="presParOf" srcId="{D18FDCF6-164B-46A0-9BF3-A696DAE690AE}" destId="{55637760-BE11-4FE1-9EAA-3DFD2D27D1FA}" srcOrd="0" destOrd="0" presId="urn:microsoft.com/office/officeart/2005/8/layout/hierarchy5"/>
    <dgm:cxn modelId="{ADFDEA9C-9985-4D07-B5B9-4729B82F52BD}" type="presParOf" srcId="{D18FDCF6-164B-46A0-9BF3-A696DAE690AE}" destId="{CC59017D-8609-482B-AB48-785E19DAD648}" srcOrd="1" destOrd="0" presId="urn:microsoft.com/office/officeart/2005/8/layout/hierarchy5"/>
    <dgm:cxn modelId="{CB2D32DD-67E7-4C54-A2D6-828BE3B7C14B}" type="presParOf" srcId="{CC59017D-8609-482B-AB48-785E19DAD648}" destId="{4288211A-9600-4358-B879-87B53CAEF9E9}" srcOrd="0" destOrd="0" presId="urn:microsoft.com/office/officeart/2005/8/layout/hierarchy5"/>
    <dgm:cxn modelId="{D347D5DC-4D37-4EFF-A0F7-41346B9BFD38}" type="presParOf" srcId="{4288211A-9600-4358-B879-87B53CAEF9E9}" destId="{58F0B30A-98A8-4964-89D1-8D7F62B534A1}" srcOrd="0" destOrd="0" presId="urn:microsoft.com/office/officeart/2005/8/layout/hierarchy5"/>
    <dgm:cxn modelId="{A3567A0C-2261-466A-85B9-AF234E6D902A}" type="presParOf" srcId="{CC59017D-8609-482B-AB48-785E19DAD648}" destId="{ACE1326D-ADD5-42C8-B338-B5037AE9B357}" srcOrd="1" destOrd="0" presId="urn:microsoft.com/office/officeart/2005/8/layout/hierarchy5"/>
    <dgm:cxn modelId="{006D36B9-0C60-4177-8E7F-33670C0C6F3C}" type="presParOf" srcId="{ACE1326D-ADD5-42C8-B338-B5037AE9B357}" destId="{E1A91135-2A2C-4CBE-AC5E-34040DD7C089}" srcOrd="0" destOrd="0" presId="urn:microsoft.com/office/officeart/2005/8/layout/hierarchy5"/>
    <dgm:cxn modelId="{C4424CCE-AFF0-4A69-89D4-8EE036B37401}" type="presParOf" srcId="{ACE1326D-ADD5-42C8-B338-B5037AE9B357}" destId="{437B5103-8AF3-41CE-A8F2-2AEAB23DBBF9}" srcOrd="1" destOrd="0" presId="urn:microsoft.com/office/officeart/2005/8/layout/hierarchy5"/>
    <dgm:cxn modelId="{4D3B96C6-C00F-43F2-BBA1-E7EAFD413418}" type="presParOf" srcId="{437B5103-8AF3-41CE-A8F2-2AEAB23DBBF9}" destId="{64060274-E11C-4002-A9E8-DDBBB906B0BD}" srcOrd="0" destOrd="0" presId="urn:microsoft.com/office/officeart/2005/8/layout/hierarchy5"/>
    <dgm:cxn modelId="{0EA625C6-1898-4E45-AF4E-3520C867EDDF}" type="presParOf" srcId="{64060274-E11C-4002-A9E8-DDBBB906B0BD}" destId="{358A668A-D468-4B10-A30D-7A7C47EB66D9}" srcOrd="0" destOrd="0" presId="urn:microsoft.com/office/officeart/2005/8/layout/hierarchy5"/>
    <dgm:cxn modelId="{3E6D825C-5043-4652-808E-51F3A6B9D182}" type="presParOf" srcId="{437B5103-8AF3-41CE-A8F2-2AEAB23DBBF9}" destId="{28A9DE1D-48B9-4BFF-8822-81B8E18ECE09}" srcOrd="1" destOrd="0" presId="urn:microsoft.com/office/officeart/2005/8/layout/hierarchy5"/>
    <dgm:cxn modelId="{7E53FDDF-5DF6-46EF-AD8D-5B2DD5A17331}" type="presParOf" srcId="{28A9DE1D-48B9-4BFF-8822-81B8E18ECE09}" destId="{9A452C02-141E-404D-B17F-3CEDAB9C3B54}" srcOrd="0" destOrd="0" presId="urn:microsoft.com/office/officeart/2005/8/layout/hierarchy5"/>
    <dgm:cxn modelId="{FF60BA83-E50C-48EA-928D-B96660037ED6}" type="presParOf" srcId="{28A9DE1D-48B9-4BFF-8822-81B8E18ECE09}" destId="{A0900801-34D4-4B81-98A7-B1F899B0C69F}" srcOrd="1" destOrd="0" presId="urn:microsoft.com/office/officeart/2005/8/layout/hierarchy5"/>
    <dgm:cxn modelId="{551F46B0-8FFF-4F76-8E31-3172F283379D}" type="presParOf" srcId="{437B5103-8AF3-41CE-A8F2-2AEAB23DBBF9}" destId="{9B3D1B54-2CC5-48A2-B829-61445E1DC618}" srcOrd="2" destOrd="0" presId="urn:microsoft.com/office/officeart/2005/8/layout/hierarchy5"/>
    <dgm:cxn modelId="{F22165E5-4967-4269-8C71-AECFAD10B489}" type="presParOf" srcId="{9B3D1B54-2CC5-48A2-B829-61445E1DC618}" destId="{7B8AB2D8-8C11-4BCF-A94D-242DAFD4B0A0}" srcOrd="0" destOrd="0" presId="urn:microsoft.com/office/officeart/2005/8/layout/hierarchy5"/>
    <dgm:cxn modelId="{D217FDB9-BFA9-434F-A2E4-66A41E7F7366}" type="presParOf" srcId="{437B5103-8AF3-41CE-A8F2-2AEAB23DBBF9}" destId="{B138C1DA-81B5-4685-B19B-6D4B3FCD9C4F}" srcOrd="3" destOrd="0" presId="urn:microsoft.com/office/officeart/2005/8/layout/hierarchy5"/>
    <dgm:cxn modelId="{B57F651D-AAE1-4F4F-84AB-5A2702674132}" type="presParOf" srcId="{B138C1DA-81B5-4685-B19B-6D4B3FCD9C4F}" destId="{220F3710-7414-4CE6-B794-2532AB08852B}" srcOrd="0" destOrd="0" presId="urn:microsoft.com/office/officeart/2005/8/layout/hierarchy5"/>
    <dgm:cxn modelId="{D4196C08-2725-41A8-B6A5-2D719C42AC39}" type="presParOf" srcId="{B138C1DA-81B5-4685-B19B-6D4B3FCD9C4F}" destId="{A4ADDFC2-3624-4F00-A844-8AEB9CF5262F}" srcOrd="1" destOrd="0" presId="urn:microsoft.com/office/officeart/2005/8/layout/hierarchy5"/>
    <dgm:cxn modelId="{7E993C3A-C4A5-4A4C-BF36-386CB648FBD4}" type="presParOf" srcId="{A4ADDFC2-3624-4F00-A844-8AEB9CF5262F}" destId="{F357D168-B5CC-49FA-B433-344FE6B4A68A}" srcOrd="0" destOrd="0" presId="urn:microsoft.com/office/officeart/2005/8/layout/hierarchy5"/>
    <dgm:cxn modelId="{62FC7311-FDE1-4977-BF1D-DCD109AF9D60}" type="presParOf" srcId="{F357D168-B5CC-49FA-B433-344FE6B4A68A}" destId="{CBF64540-367A-4E2A-8A15-6B85D25A57E8}" srcOrd="0" destOrd="0" presId="urn:microsoft.com/office/officeart/2005/8/layout/hierarchy5"/>
    <dgm:cxn modelId="{4AACB92C-8A4B-4CC6-BE65-3C9BB91E8B59}" type="presParOf" srcId="{A4ADDFC2-3624-4F00-A844-8AEB9CF5262F}" destId="{30C65520-218C-4728-8FBD-D9C0CF65E33C}" srcOrd="1" destOrd="0" presId="urn:microsoft.com/office/officeart/2005/8/layout/hierarchy5"/>
    <dgm:cxn modelId="{9C102D75-C8FE-402B-90F5-EFE049F58261}" type="presParOf" srcId="{30C65520-218C-4728-8FBD-D9C0CF65E33C}" destId="{B197402D-AD1F-40B9-905D-93193399B7EE}" srcOrd="0" destOrd="0" presId="urn:microsoft.com/office/officeart/2005/8/layout/hierarchy5"/>
    <dgm:cxn modelId="{228FA260-4480-4CFE-BFEB-D1FF669A22CF}" type="presParOf" srcId="{30C65520-218C-4728-8FBD-D9C0CF65E33C}" destId="{C71ECC52-296E-4782-B7CC-7AFCCD61FD88}" srcOrd="1" destOrd="0" presId="urn:microsoft.com/office/officeart/2005/8/layout/hierarchy5"/>
    <dgm:cxn modelId="{C3A98C31-801E-4ED7-B67F-0652F8DB764D}" type="presParOf" srcId="{A4ADDFC2-3624-4F00-A844-8AEB9CF5262F}" destId="{4D292AD6-803F-4616-8746-50C9E80848B1}" srcOrd="2" destOrd="0" presId="urn:microsoft.com/office/officeart/2005/8/layout/hierarchy5"/>
    <dgm:cxn modelId="{7349B7F1-EBA0-46AB-ABE0-28F868AADFC7}" type="presParOf" srcId="{4D292AD6-803F-4616-8746-50C9E80848B1}" destId="{3E0D1410-148D-4361-A2CA-0569296B126D}" srcOrd="0" destOrd="0" presId="urn:microsoft.com/office/officeart/2005/8/layout/hierarchy5"/>
    <dgm:cxn modelId="{D0BE6203-4A5C-4D1D-9EDD-F735F937FF16}" type="presParOf" srcId="{A4ADDFC2-3624-4F00-A844-8AEB9CF5262F}" destId="{A4CF96A5-8117-41A2-8410-D694EE35879A}" srcOrd="3" destOrd="0" presId="urn:microsoft.com/office/officeart/2005/8/layout/hierarchy5"/>
    <dgm:cxn modelId="{1B7CA38E-7EE2-4568-9C1C-36DC84ADFA22}" type="presParOf" srcId="{A4CF96A5-8117-41A2-8410-D694EE35879A}" destId="{C12E29E8-303A-4749-B975-8D97C43018E4}" srcOrd="0" destOrd="0" presId="urn:microsoft.com/office/officeart/2005/8/layout/hierarchy5"/>
    <dgm:cxn modelId="{C5DC84D6-C6D4-4309-82BD-9F78F7DCDE45}" type="presParOf" srcId="{A4CF96A5-8117-41A2-8410-D694EE35879A}" destId="{613B4C80-C84F-4847-B458-EB9712A0FB55}" srcOrd="1" destOrd="0" presId="urn:microsoft.com/office/officeart/2005/8/layout/hierarchy5"/>
    <dgm:cxn modelId="{6FF0E4DB-DF05-419A-9EDB-4DA2903B283E}" type="presParOf" srcId="{A4ADDFC2-3624-4F00-A844-8AEB9CF5262F}" destId="{07F35450-F681-41F9-861C-FEE47D80C739}" srcOrd="4" destOrd="0" presId="urn:microsoft.com/office/officeart/2005/8/layout/hierarchy5"/>
    <dgm:cxn modelId="{67FA388B-4B84-4D49-BA5E-4AF08F7697D3}" type="presParOf" srcId="{07F35450-F681-41F9-861C-FEE47D80C739}" destId="{241D1B8E-3ACF-4C59-8BFE-EBBCDD57C381}" srcOrd="0" destOrd="0" presId="urn:microsoft.com/office/officeart/2005/8/layout/hierarchy5"/>
    <dgm:cxn modelId="{6D30CB01-4B4B-4127-B41A-63520A2E7E10}" type="presParOf" srcId="{A4ADDFC2-3624-4F00-A844-8AEB9CF5262F}" destId="{F60311CE-07B7-4F19-B0BD-950E898DB342}" srcOrd="5" destOrd="0" presId="urn:microsoft.com/office/officeart/2005/8/layout/hierarchy5"/>
    <dgm:cxn modelId="{60BDCC1B-9B1A-4746-8EF3-87E83799EE33}" type="presParOf" srcId="{F60311CE-07B7-4F19-B0BD-950E898DB342}" destId="{249E33D3-BA90-4CE0-B0F7-04E345ACA869}" srcOrd="0" destOrd="0" presId="urn:microsoft.com/office/officeart/2005/8/layout/hierarchy5"/>
    <dgm:cxn modelId="{C4C779F7-2EF6-41A6-8F04-5B017A03B5A9}" type="presParOf" srcId="{F60311CE-07B7-4F19-B0BD-950E898DB342}" destId="{07E3A605-40A0-40BC-B09C-9DB553780176}" srcOrd="1" destOrd="0" presId="urn:microsoft.com/office/officeart/2005/8/layout/hierarchy5"/>
    <dgm:cxn modelId="{A1B44C3F-667B-4979-9439-25F4F44455D0}" type="presParOf" srcId="{A4ADDFC2-3624-4F00-A844-8AEB9CF5262F}" destId="{EE49EA04-F7A1-41E0-B0A6-712B5DE9FBC5}" srcOrd="6" destOrd="0" presId="urn:microsoft.com/office/officeart/2005/8/layout/hierarchy5"/>
    <dgm:cxn modelId="{9F1AE872-A06B-4FEF-8250-B4D6ADA4A226}" type="presParOf" srcId="{EE49EA04-F7A1-41E0-B0A6-712B5DE9FBC5}" destId="{2A706C15-E369-4290-A80C-7D4EDB50DF55}" srcOrd="0" destOrd="0" presId="urn:microsoft.com/office/officeart/2005/8/layout/hierarchy5"/>
    <dgm:cxn modelId="{EDD83A27-81B9-4284-B8AC-8C59A9C0F82E}" type="presParOf" srcId="{A4ADDFC2-3624-4F00-A844-8AEB9CF5262F}" destId="{2B069310-C895-49B6-B298-4AC172476776}" srcOrd="7" destOrd="0" presId="urn:microsoft.com/office/officeart/2005/8/layout/hierarchy5"/>
    <dgm:cxn modelId="{B816437A-6009-4E11-B066-B91FB4509B22}" type="presParOf" srcId="{2B069310-C895-49B6-B298-4AC172476776}" destId="{D5A5FAF7-D408-4FAF-8FFC-61559E2DCA1B}" srcOrd="0" destOrd="0" presId="urn:microsoft.com/office/officeart/2005/8/layout/hierarchy5"/>
    <dgm:cxn modelId="{9739E92A-0CEE-4998-8870-94361F00CC66}" type="presParOf" srcId="{2B069310-C895-49B6-B298-4AC172476776}" destId="{F30AC774-FE5B-44BD-9528-7C6B14891377}" srcOrd="1" destOrd="0" presId="urn:microsoft.com/office/officeart/2005/8/layout/hierarchy5"/>
    <dgm:cxn modelId="{D5B09359-DB7C-43E5-989A-292B03607EA5}" type="presParOf" srcId="{A4ADDFC2-3624-4F00-A844-8AEB9CF5262F}" destId="{199A802B-A361-4EEE-9883-0B30EEDBFB67}" srcOrd="8" destOrd="0" presId="urn:microsoft.com/office/officeart/2005/8/layout/hierarchy5"/>
    <dgm:cxn modelId="{E356B15C-D513-4528-9561-DD3DB5F19D4C}" type="presParOf" srcId="{199A802B-A361-4EEE-9883-0B30EEDBFB67}" destId="{E1C8E234-ECEC-4A35-AAAD-5EA3160DF694}" srcOrd="0" destOrd="0" presId="urn:microsoft.com/office/officeart/2005/8/layout/hierarchy5"/>
    <dgm:cxn modelId="{D03CAA19-022C-43FD-95C4-07E0E14ED262}" type="presParOf" srcId="{A4ADDFC2-3624-4F00-A844-8AEB9CF5262F}" destId="{09F3D920-20FA-455A-9C04-D38D9C3804AC}" srcOrd="9" destOrd="0" presId="urn:microsoft.com/office/officeart/2005/8/layout/hierarchy5"/>
    <dgm:cxn modelId="{CB61BCF5-BC13-4DC2-9F73-C839DBC373F8}" type="presParOf" srcId="{09F3D920-20FA-455A-9C04-D38D9C3804AC}" destId="{92AE1498-D079-4CBB-BEDD-A7384C64DBDD}" srcOrd="0" destOrd="0" presId="urn:microsoft.com/office/officeart/2005/8/layout/hierarchy5"/>
    <dgm:cxn modelId="{7B1E612C-5C73-4117-B700-C490237FDBAC}" type="presParOf" srcId="{09F3D920-20FA-455A-9C04-D38D9C3804AC}" destId="{45E1A23F-794B-4F62-A905-C99B56249550}" srcOrd="1" destOrd="0" presId="urn:microsoft.com/office/officeart/2005/8/layout/hierarchy5"/>
    <dgm:cxn modelId="{375014AC-8227-41B9-AF79-4F2D3A14D0F6}" type="presParOf" srcId="{A4ADDFC2-3624-4F00-A844-8AEB9CF5262F}" destId="{D261F9D2-22EF-473A-97B6-C01410479777}" srcOrd="10" destOrd="0" presId="urn:microsoft.com/office/officeart/2005/8/layout/hierarchy5"/>
    <dgm:cxn modelId="{2DFA3393-1888-4A26-8A97-7C1F326A8FA8}" type="presParOf" srcId="{D261F9D2-22EF-473A-97B6-C01410479777}" destId="{BB8FC503-1E7C-44A6-A709-308B2143F33F}" srcOrd="0" destOrd="0" presId="urn:microsoft.com/office/officeart/2005/8/layout/hierarchy5"/>
    <dgm:cxn modelId="{D81D5791-8FB2-497A-ADF8-347C5008A20F}" type="presParOf" srcId="{A4ADDFC2-3624-4F00-A844-8AEB9CF5262F}" destId="{0B4D2221-2C73-469B-B95D-69B1E1248740}" srcOrd="11" destOrd="0" presId="urn:microsoft.com/office/officeart/2005/8/layout/hierarchy5"/>
    <dgm:cxn modelId="{90977CA8-A121-45D5-84AB-B15DFB8BF4F3}" type="presParOf" srcId="{0B4D2221-2C73-469B-B95D-69B1E1248740}" destId="{01B12F72-5BD9-4CB6-8004-8430494B4E69}" srcOrd="0" destOrd="0" presId="urn:microsoft.com/office/officeart/2005/8/layout/hierarchy5"/>
    <dgm:cxn modelId="{508920B3-D368-4653-A4E0-EF1D1D87C4D3}" type="presParOf" srcId="{0B4D2221-2C73-469B-B95D-69B1E1248740}" destId="{F862FFD0-857F-44DD-8BE2-351C9700B14D}" srcOrd="1" destOrd="0" presId="urn:microsoft.com/office/officeart/2005/8/layout/hierarchy5"/>
    <dgm:cxn modelId="{B9B37D8C-A6C9-4783-9992-E2B2C339508B}" type="presParOf" srcId="{81F947DA-D03B-4E58-B7DE-CBF73ABE8352}" destId="{CDF4A0D5-554E-4EBA-9CC6-BC33EFBE59F3}" srcOrd="1" destOrd="0" presId="urn:microsoft.com/office/officeart/2005/8/layout/hierarchy5"/>
    <dgm:cxn modelId="{922B52E3-1C2D-4B22-9002-C7758E79E11D}" type="presParOf" srcId="{CDF4A0D5-554E-4EBA-9CC6-BC33EFBE59F3}" destId="{57387813-212B-4B09-B53B-10027D4AF92C}" srcOrd="0" destOrd="0" presId="urn:microsoft.com/office/officeart/2005/8/layout/hierarchy5"/>
    <dgm:cxn modelId="{328AC2FC-F11C-4B73-9713-19B774DE99E3}" type="presParOf" srcId="{57387813-212B-4B09-B53B-10027D4AF92C}" destId="{775DA975-EDF8-4F79-BFBA-C4B0B3F70465}" srcOrd="0" destOrd="0" presId="urn:microsoft.com/office/officeart/2005/8/layout/hierarchy5"/>
    <dgm:cxn modelId="{4004493E-6E93-4B3D-B358-AF0A1B9471A8}" type="presParOf" srcId="{57387813-212B-4B09-B53B-10027D4AF92C}" destId="{721EFFEB-3291-41C1-8EC7-49BC7DC8888A}" srcOrd="1" destOrd="0" presId="urn:microsoft.com/office/officeart/2005/8/layout/hierarchy5"/>
    <dgm:cxn modelId="{9B3D802E-BD90-427B-9CF4-15F1EE66B857}" type="presParOf" srcId="{CDF4A0D5-554E-4EBA-9CC6-BC33EFBE59F3}" destId="{92A35054-FE57-4F77-8320-7C0C7DBD2739}" srcOrd="1" destOrd="0" presId="urn:microsoft.com/office/officeart/2005/8/layout/hierarchy5"/>
    <dgm:cxn modelId="{C5539251-53AC-47ED-8304-669D55D6645C}" type="presParOf" srcId="{92A35054-FE57-4F77-8320-7C0C7DBD2739}" destId="{18F08413-8725-48B1-85E5-77CD0ED15BCD}" srcOrd="0" destOrd="0" presId="urn:microsoft.com/office/officeart/2005/8/layout/hierarchy5"/>
    <dgm:cxn modelId="{7737D263-8DB6-423E-B29C-E9655C2B0BF5}" type="presParOf" srcId="{CDF4A0D5-554E-4EBA-9CC6-BC33EFBE59F3}" destId="{5CFE8E7E-8307-442B-B2E1-41BDBBECBFDA}" srcOrd="2" destOrd="0" presId="urn:microsoft.com/office/officeart/2005/8/layout/hierarchy5"/>
    <dgm:cxn modelId="{77B846A2-4293-4414-8155-0904855966BE}" type="presParOf" srcId="{5CFE8E7E-8307-442B-B2E1-41BDBBECBFDA}" destId="{8139B247-F340-4ECC-B84D-1A65E08B6E5C}" srcOrd="0" destOrd="0" presId="urn:microsoft.com/office/officeart/2005/8/layout/hierarchy5"/>
    <dgm:cxn modelId="{1E67CE27-9829-445C-A177-6C259117421B}" type="presParOf" srcId="{5CFE8E7E-8307-442B-B2E1-41BDBBECBFDA}" destId="{B7EDA6EB-24A1-4AFB-B3A3-B71F47B8EF77}" srcOrd="1" destOrd="0" presId="urn:microsoft.com/office/officeart/2005/8/layout/hierarchy5"/>
    <dgm:cxn modelId="{3390CC07-600B-4AB4-8D46-841F51FCBD0C}" type="presParOf" srcId="{CDF4A0D5-554E-4EBA-9CC6-BC33EFBE59F3}" destId="{8F4EEDAE-AED4-444B-BE39-FFF9208C3DE3}" srcOrd="3" destOrd="0" presId="urn:microsoft.com/office/officeart/2005/8/layout/hierarchy5"/>
    <dgm:cxn modelId="{03DD7FA0-5F53-4543-9C58-ABA54F17B81D}" type="presParOf" srcId="{8F4EEDAE-AED4-444B-BE39-FFF9208C3DE3}" destId="{014D70E8-82D6-4A35-9DF8-B790240B4EDA}" srcOrd="0" destOrd="0" presId="urn:microsoft.com/office/officeart/2005/8/layout/hierarchy5"/>
    <dgm:cxn modelId="{BFA50C2C-6D91-41A0-9992-251B0C4B293B}" type="presParOf" srcId="{CDF4A0D5-554E-4EBA-9CC6-BC33EFBE59F3}" destId="{E3C5CD04-1177-4F81-A9C5-1E2FAB2F5836}" srcOrd="4" destOrd="0" presId="urn:microsoft.com/office/officeart/2005/8/layout/hierarchy5"/>
    <dgm:cxn modelId="{D3608088-0456-41C9-B2B9-1194541521A6}" type="presParOf" srcId="{E3C5CD04-1177-4F81-A9C5-1E2FAB2F5836}" destId="{4A87C1B1-DBA8-494B-92B9-06D5D4F0BA21}" srcOrd="0" destOrd="0" presId="urn:microsoft.com/office/officeart/2005/8/layout/hierarchy5"/>
    <dgm:cxn modelId="{FE804AE4-F413-4614-999E-04D393D57F05}" type="presParOf" srcId="{E3C5CD04-1177-4F81-A9C5-1E2FAB2F5836}" destId="{C02CBBC3-9526-48F7-B7AC-65B4E06D6AD3}" srcOrd="1" destOrd="0" presId="urn:microsoft.com/office/officeart/2005/8/layout/hierarchy5"/>
    <dgm:cxn modelId="{C29F1759-A7FD-4C8B-AD53-AC84864F17A3}" type="presParOf" srcId="{CDF4A0D5-554E-4EBA-9CC6-BC33EFBE59F3}" destId="{9F4B2C94-9CA7-4AE0-97AB-06A4DFB9331A}" srcOrd="5" destOrd="0" presId="urn:microsoft.com/office/officeart/2005/8/layout/hierarchy5"/>
    <dgm:cxn modelId="{5A9C2827-0FB3-4879-90F3-B4658301F21D}" type="presParOf" srcId="{9F4B2C94-9CA7-4AE0-97AB-06A4DFB9331A}" destId="{0879CDCE-5004-4503-AE39-8A9E28EDA79B}" srcOrd="0" destOrd="0" presId="urn:microsoft.com/office/officeart/2005/8/layout/hierarchy5"/>
    <dgm:cxn modelId="{191FBE0C-2F45-4BCC-BC66-ACA104CF714C}" type="presParOf" srcId="{CDF4A0D5-554E-4EBA-9CC6-BC33EFBE59F3}" destId="{78CBAF91-E4F1-4E4B-9495-41238936D740}" srcOrd="6" destOrd="0" presId="urn:microsoft.com/office/officeart/2005/8/layout/hierarchy5"/>
    <dgm:cxn modelId="{E7C32496-D74E-472F-954C-914C3FD35E23}" type="presParOf" srcId="{78CBAF91-E4F1-4E4B-9495-41238936D740}" destId="{23F6E482-B333-44D0-8F81-1DB81B265DD4}" srcOrd="0" destOrd="0" presId="urn:microsoft.com/office/officeart/2005/8/layout/hierarchy5"/>
    <dgm:cxn modelId="{383DD31F-6322-409A-82C1-2C65E626D8BC}" type="presParOf" srcId="{78CBAF91-E4F1-4E4B-9495-41238936D740}" destId="{72711C23-DD2F-48EE-A7DB-AB25CFC3BE1B}" srcOrd="1" destOrd="0" presId="urn:microsoft.com/office/officeart/2005/8/layout/hierarchy5"/>
    <dgm:cxn modelId="{DBD6AE36-EA53-49FB-B91F-38C9A3C32F3C}" type="presParOf" srcId="{CDF4A0D5-554E-4EBA-9CC6-BC33EFBE59F3}" destId="{6B3B0B26-36F8-4E7C-A71C-8EB77CDFAABC}" srcOrd="7" destOrd="0" presId="urn:microsoft.com/office/officeart/2005/8/layout/hierarchy5"/>
    <dgm:cxn modelId="{9901044F-282E-4DBA-BE18-928C381EF513}" type="presParOf" srcId="{6B3B0B26-36F8-4E7C-A71C-8EB77CDFAABC}" destId="{34698B33-B214-4B7F-B6B2-F69B2450A4E9}" srcOrd="0" destOrd="0" presId="urn:microsoft.com/office/officeart/2005/8/layout/hierarchy5"/>
    <dgm:cxn modelId="{63B7235E-2724-45D2-9032-F0350268042C}" type="presParOf" srcId="{CDF4A0D5-554E-4EBA-9CC6-BC33EFBE59F3}" destId="{F384D42D-6836-4FEB-9CFF-1A147F56F090}" srcOrd="8" destOrd="0" presId="urn:microsoft.com/office/officeart/2005/8/layout/hierarchy5"/>
    <dgm:cxn modelId="{564D4C80-3815-4B08-9D40-0995FCA40B5F}" type="presParOf" srcId="{F384D42D-6836-4FEB-9CFF-1A147F56F090}" destId="{3C0CCD44-BB65-424B-938B-EAF83F73E06D}" srcOrd="0" destOrd="0" presId="urn:microsoft.com/office/officeart/2005/8/layout/hierarchy5"/>
    <dgm:cxn modelId="{01965559-B25D-4313-AECA-6D0A71BCF676}" type="presParOf" srcId="{F384D42D-6836-4FEB-9CFF-1A147F56F090}" destId="{89B41C89-ADB2-4B6A-A3E6-FAD8E5319C4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DFF15-65E6-4EE9-B4C6-A8C7A3A66A67}">
      <dsp:nvSpPr>
        <dsp:cNvPr id="0" name=""/>
        <dsp:cNvSpPr/>
      </dsp:nvSpPr>
      <dsp:spPr>
        <a:xfrm>
          <a:off x="0" y="232318"/>
          <a:ext cx="8001056" cy="13057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ea typeface="宋体" charset="-122"/>
            </a:rPr>
            <a:t>什么是语言，什么是</a:t>
          </a:r>
          <a:r>
            <a:rPr lang="en-US" altLang="zh-CN" sz="3100" kern="1200" dirty="0" smtClean="0">
              <a:ea typeface="宋体" charset="-122"/>
            </a:rPr>
            <a:t>C</a:t>
          </a:r>
          <a:r>
            <a:rPr lang="zh-CN" altLang="en-US" sz="3100" kern="1200" dirty="0" smtClean="0">
              <a:ea typeface="宋体" charset="-122"/>
            </a:rPr>
            <a:t>语言，有什么区别与联系呢？</a:t>
          </a:r>
          <a:endParaRPr lang="zh-CN" altLang="en-US" sz="3100" kern="1200" dirty="0"/>
        </a:p>
      </dsp:txBody>
      <dsp:txXfrm>
        <a:off x="63740" y="296058"/>
        <a:ext cx="7873576" cy="1178239"/>
      </dsp:txXfrm>
    </dsp:sp>
    <dsp:sp modelId="{A6474D36-7288-46C9-92E6-4372FAF5E7F2}">
      <dsp:nvSpPr>
        <dsp:cNvPr id="0" name=""/>
        <dsp:cNvSpPr/>
      </dsp:nvSpPr>
      <dsp:spPr>
        <a:xfrm>
          <a:off x="0" y="1770351"/>
          <a:ext cx="8001056" cy="3015989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3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>
              <a:ea typeface="宋体" charset="-122"/>
            </a:rPr>
            <a:t>一提到语言这个词，人们自然想到的是像英语、汉语等这样的自然语言，因为它是人和人相互交流信息不可缺少的工具。大家听到我们之间交流的就是汉语，英语。比如一些单词是英语，主要还是用汉语在交流。</a:t>
          </a:r>
          <a:endParaRPr lang="en-US" altLang="zh-CN" sz="2400" kern="1200" dirty="0" smtClean="0">
            <a:ea typeface="宋体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>
              <a:ea typeface="宋体" charset="-122"/>
            </a:rPr>
            <a:t>而今天，计算机遍布了我们生活的每一个角落，除了人和人之间的相互交流之外，我们必须和计算机交流。用什么样的方式和计算机做最直接的交流呢？人们自然想到的是最古老也最方便的方式</a:t>
          </a:r>
          <a:r>
            <a:rPr lang="en-US" altLang="zh-CN" sz="2400" kern="1200" dirty="0" smtClean="0">
              <a:latin typeface="Times New Roman" pitchFamily="18" charset="0"/>
              <a:ea typeface="宋体" charset="-122"/>
            </a:rPr>
            <a:t>——</a:t>
          </a:r>
          <a:r>
            <a:rPr lang="zh-CN" altLang="en-US" sz="2400" kern="1200" dirty="0" smtClean="0">
              <a:ea typeface="宋体" charset="-122"/>
            </a:rPr>
            <a:t>语言</a:t>
          </a:r>
          <a:endParaRPr lang="zh-CN" altLang="en-US" sz="2400" kern="1200" dirty="0"/>
        </a:p>
      </dsp:txBody>
      <dsp:txXfrm>
        <a:off x="0" y="1770351"/>
        <a:ext cx="8001056" cy="3015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04CD2-CE9D-4ECF-B1AD-42AC75BAB1CC}">
      <dsp:nvSpPr>
        <dsp:cNvPr id="0" name=""/>
        <dsp:cNvSpPr/>
      </dsp:nvSpPr>
      <dsp:spPr>
        <a:xfrm>
          <a:off x="0" y="491099"/>
          <a:ext cx="633670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4886B-CDFB-46E1-8D5A-31B7751E1E66}">
      <dsp:nvSpPr>
        <dsp:cNvPr id="0" name=""/>
        <dsp:cNvSpPr/>
      </dsp:nvSpPr>
      <dsp:spPr>
        <a:xfrm>
          <a:off x="316835" y="4019"/>
          <a:ext cx="4435692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59" tIns="0" rIns="167659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软件开发</a:t>
          </a:r>
          <a:endParaRPr lang="zh-CN" altLang="en-US" sz="3300" kern="1200" dirty="0"/>
        </a:p>
      </dsp:txBody>
      <dsp:txXfrm>
        <a:off x="364390" y="51574"/>
        <a:ext cx="4340582" cy="879050"/>
      </dsp:txXfrm>
    </dsp:sp>
    <dsp:sp modelId="{A66EB8BC-4807-433D-814B-B2E562777704}">
      <dsp:nvSpPr>
        <dsp:cNvPr id="0" name=""/>
        <dsp:cNvSpPr/>
      </dsp:nvSpPr>
      <dsp:spPr>
        <a:xfrm>
          <a:off x="0" y="1987980"/>
          <a:ext cx="633670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91FE7-9E4D-40D3-AAA3-C147A5E1764F}">
      <dsp:nvSpPr>
        <dsp:cNvPr id="0" name=""/>
        <dsp:cNvSpPr/>
      </dsp:nvSpPr>
      <dsp:spPr>
        <a:xfrm>
          <a:off x="316835" y="1500899"/>
          <a:ext cx="4435692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59" tIns="0" rIns="167659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smtClean="0"/>
            <a:t>人机交互方式</a:t>
          </a:r>
          <a:endParaRPr lang="zh-CN" altLang="en-US" sz="3300" kern="1200" dirty="0" smtClean="0"/>
        </a:p>
      </dsp:txBody>
      <dsp:txXfrm>
        <a:off x="364390" y="1548454"/>
        <a:ext cx="4340582" cy="879050"/>
      </dsp:txXfrm>
    </dsp:sp>
    <dsp:sp modelId="{140F84AB-B77D-4583-9F08-6422B68F0945}">
      <dsp:nvSpPr>
        <dsp:cNvPr id="0" name=""/>
        <dsp:cNvSpPr/>
      </dsp:nvSpPr>
      <dsp:spPr>
        <a:xfrm>
          <a:off x="0" y="3484860"/>
          <a:ext cx="633670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EC527-A61C-4BAC-B836-443737604209}">
      <dsp:nvSpPr>
        <dsp:cNvPr id="0" name=""/>
        <dsp:cNvSpPr/>
      </dsp:nvSpPr>
      <dsp:spPr>
        <a:xfrm>
          <a:off x="316835" y="2997780"/>
          <a:ext cx="4435692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59" tIns="0" rIns="167659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smtClean="0"/>
            <a:t>常用的DOS命令</a:t>
          </a:r>
          <a:endParaRPr lang="zh-CN" altLang="en-US" sz="3300" kern="1200" dirty="0"/>
        </a:p>
      </dsp:txBody>
      <dsp:txXfrm>
        <a:off x="364390" y="3045335"/>
        <a:ext cx="4340582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9E359-AB32-4EAF-AB26-BDECDF490475}">
      <dsp:nvSpPr>
        <dsp:cNvPr id="0" name=""/>
        <dsp:cNvSpPr/>
      </dsp:nvSpPr>
      <dsp:spPr>
        <a:xfrm rot="16200000">
          <a:off x="380" y="823784"/>
          <a:ext cx="4353222" cy="4353222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语言是用来交流沟通的。有一方说，有另一方听，必须有两方参与。这是语言最重要的功能。语言就是用来表达意思传递信息的。说的一方传递信息，听的一方接受信息；说的一方下达指令，听的一方遵从命令做事情。语言是人与人交流，</a:t>
          </a:r>
          <a:r>
            <a:rPr lang="en-US" altLang="zh-CN" sz="1300" kern="1200" dirty="0" smtClean="0"/>
            <a:t>C</a:t>
          </a:r>
          <a:r>
            <a:rPr lang="zh-CN" altLang="en-US" sz="1300" kern="1200" dirty="0" smtClean="0"/>
            <a:t>语言是人与计算机</a:t>
          </a:r>
          <a:r>
            <a:rPr lang="en-US" altLang="zh-CN" sz="1300" kern="1200" dirty="0" smtClean="0"/>
            <a:t>.</a:t>
          </a:r>
          <a:r>
            <a:rPr lang="zh-CN" altLang="en-US" sz="1300" kern="1200" dirty="0" smtClean="0"/>
            <a:t>人可以不听另外一个人，计算机就是无条件服从。</a:t>
          </a:r>
          <a:endParaRPr lang="zh-CN" altLang="en-US" sz="1300" kern="1200" dirty="0"/>
        </a:p>
      </dsp:txBody>
      <dsp:txXfrm rot="5400000">
        <a:off x="762195" y="1912088"/>
        <a:ext cx="3591408" cy="2176611"/>
      </dsp:txXfrm>
    </dsp:sp>
    <dsp:sp modelId="{60BD1849-4662-4DC4-807D-08A7521266D4}">
      <dsp:nvSpPr>
        <dsp:cNvPr id="0" name=""/>
        <dsp:cNvSpPr/>
      </dsp:nvSpPr>
      <dsp:spPr>
        <a:xfrm rot="5400000">
          <a:off x="4790397" y="823784"/>
          <a:ext cx="4353222" cy="4353222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语言有独特的语法规则与语言定义。交流双方都了解明白并遵守这些规则与定义。一个只会说汉语的中国人，和一个只会说英语的美国人，只通过嘴巴发出声音互相交流，结果一定是对牛弹琴，信息完全传递不出去。为什么？因为互相不知道对方的语法规则与语言定义，当然听不懂了。</a:t>
          </a:r>
          <a:endParaRPr lang="zh-CN" altLang="en-US" sz="1300" kern="1200" dirty="0"/>
        </a:p>
      </dsp:txBody>
      <dsp:txXfrm rot="-5400000">
        <a:off x="4790398" y="1912090"/>
        <a:ext cx="3591408" cy="217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C67AA-3F33-4861-8B71-3583FCC82113}">
      <dsp:nvSpPr>
        <dsp:cNvPr id="0" name=""/>
        <dsp:cNvSpPr/>
      </dsp:nvSpPr>
      <dsp:spPr>
        <a:xfrm>
          <a:off x="0" y="3011409"/>
          <a:ext cx="7119966" cy="9884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机器语言</a:t>
          </a:r>
          <a:endParaRPr lang="zh-CN" altLang="en-US" sz="1500" kern="1200" dirty="0"/>
        </a:p>
      </dsp:txBody>
      <dsp:txXfrm>
        <a:off x="0" y="3011409"/>
        <a:ext cx="7119966" cy="533742"/>
      </dsp:txXfrm>
    </dsp:sp>
    <dsp:sp modelId="{3F97588A-0EDC-48A4-B853-6DBBCDE85850}">
      <dsp:nvSpPr>
        <dsp:cNvPr id="0" name=""/>
        <dsp:cNvSpPr/>
      </dsp:nvSpPr>
      <dsp:spPr>
        <a:xfrm>
          <a:off x="0" y="3525383"/>
          <a:ext cx="3559983" cy="4546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机器语言</a:t>
          </a:r>
          <a:endParaRPr lang="zh-CN" altLang="en-US" sz="2000" kern="1200" dirty="0"/>
        </a:p>
      </dsp:txBody>
      <dsp:txXfrm>
        <a:off x="0" y="3525383"/>
        <a:ext cx="3559983" cy="454669"/>
      </dsp:txXfrm>
    </dsp:sp>
    <dsp:sp modelId="{AEA98856-BAFC-41BB-A2E3-C85F377AEB91}">
      <dsp:nvSpPr>
        <dsp:cNvPr id="0" name=""/>
        <dsp:cNvSpPr/>
      </dsp:nvSpPr>
      <dsp:spPr>
        <a:xfrm>
          <a:off x="3559983" y="3525383"/>
          <a:ext cx="3559983" cy="4546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0000 0001 1101 10000</a:t>
          </a:r>
          <a:endParaRPr lang="zh-CN" altLang="en-US" sz="2000" kern="1200" dirty="0"/>
        </a:p>
      </dsp:txBody>
      <dsp:txXfrm>
        <a:off x="3559983" y="3525383"/>
        <a:ext cx="3559983" cy="454669"/>
      </dsp:txXfrm>
    </dsp:sp>
    <dsp:sp modelId="{8E2F9344-27AF-40ED-95F2-7A89A1411652}">
      <dsp:nvSpPr>
        <dsp:cNvPr id="0" name=""/>
        <dsp:cNvSpPr/>
      </dsp:nvSpPr>
      <dsp:spPr>
        <a:xfrm rot="10800000">
          <a:off x="0" y="1506058"/>
          <a:ext cx="7119966" cy="152017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汇编语言</a:t>
          </a:r>
          <a:endParaRPr lang="zh-CN" altLang="en-US" sz="1500" kern="1200" dirty="0"/>
        </a:p>
      </dsp:txBody>
      <dsp:txXfrm rot="-10800000">
        <a:off x="0" y="1506058"/>
        <a:ext cx="7119966" cy="533582"/>
      </dsp:txXfrm>
    </dsp:sp>
    <dsp:sp modelId="{EB5B5E11-B743-406B-8FF7-A6F4C9FA2EB5}">
      <dsp:nvSpPr>
        <dsp:cNvPr id="0" name=""/>
        <dsp:cNvSpPr/>
      </dsp:nvSpPr>
      <dsp:spPr>
        <a:xfrm>
          <a:off x="0" y="2039640"/>
          <a:ext cx="3559983" cy="454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汇编语言</a:t>
          </a:r>
          <a:endParaRPr lang="zh-CN" altLang="en-US" sz="2000" kern="1200" dirty="0"/>
        </a:p>
      </dsp:txBody>
      <dsp:txXfrm>
        <a:off x="0" y="2039640"/>
        <a:ext cx="3559983" cy="454532"/>
      </dsp:txXfrm>
    </dsp:sp>
    <dsp:sp modelId="{72A2B495-4DC1-4273-AFAE-4C9F1C764BF1}">
      <dsp:nvSpPr>
        <dsp:cNvPr id="0" name=""/>
        <dsp:cNvSpPr/>
      </dsp:nvSpPr>
      <dsp:spPr>
        <a:xfrm>
          <a:off x="3559983" y="2039640"/>
          <a:ext cx="3559983" cy="454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ADD AX BX</a:t>
          </a:r>
          <a:endParaRPr lang="zh-CN" altLang="en-US" sz="2000" kern="1200" dirty="0"/>
        </a:p>
      </dsp:txBody>
      <dsp:txXfrm>
        <a:off x="3559983" y="2039640"/>
        <a:ext cx="3559983" cy="454532"/>
      </dsp:txXfrm>
    </dsp:sp>
    <dsp:sp modelId="{33876A98-D4CC-4FAC-8F64-1C61D8A8CAE7}">
      <dsp:nvSpPr>
        <dsp:cNvPr id="0" name=""/>
        <dsp:cNvSpPr/>
      </dsp:nvSpPr>
      <dsp:spPr>
        <a:xfrm rot="10800000">
          <a:off x="0" y="707"/>
          <a:ext cx="7119966" cy="152017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高级语言</a:t>
          </a:r>
          <a:endParaRPr lang="zh-CN" altLang="en-US" sz="1500" kern="1200" dirty="0"/>
        </a:p>
      </dsp:txBody>
      <dsp:txXfrm rot="-10800000">
        <a:off x="0" y="707"/>
        <a:ext cx="7119966" cy="533582"/>
      </dsp:txXfrm>
    </dsp:sp>
    <dsp:sp modelId="{4744E589-D7ED-4188-95A7-35DF37799C1B}">
      <dsp:nvSpPr>
        <dsp:cNvPr id="0" name=""/>
        <dsp:cNvSpPr/>
      </dsp:nvSpPr>
      <dsp:spPr>
        <a:xfrm>
          <a:off x="0" y="534289"/>
          <a:ext cx="3559983" cy="454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加法</a:t>
          </a:r>
          <a:endParaRPr lang="zh-CN" altLang="en-US" sz="2000" kern="1200" dirty="0"/>
        </a:p>
      </dsp:txBody>
      <dsp:txXfrm>
        <a:off x="0" y="534289"/>
        <a:ext cx="3559983" cy="454532"/>
      </dsp:txXfrm>
    </dsp:sp>
    <dsp:sp modelId="{E526C317-1DF2-4A78-B59F-BDFB159FFEFB}">
      <dsp:nvSpPr>
        <dsp:cNvPr id="0" name=""/>
        <dsp:cNvSpPr/>
      </dsp:nvSpPr>
      <dsp:spPr>
        <a:xfrm>
          <a:off x="3559983" y="534289"/>
          <a:ext cx="3559983" cy="454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A+B</a:t>
          </a:r>
          <a:endParaRPr lang="zh-CN" altLang="en-US" sz="2000" kern="1200" dirty="0"/>
        </a:p>
      </dsp:txBody>
      <dsp:txXfrm>
        <a:off x="3559983" y="534289"/>
        <a:ext cx="3559983" cy="4545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CCD44-BB65-424B-938B-EAF83F73E06D}">
      <dsp:nvSpPr>
        <dsp:cNvPr id="0" name=""/>
        <dsp:cNvSpPr/>
      </dsp:nvSpPr>
      <dsp:spPr>
        <a:xfrm>
          <a:off x="5689366" y="0"/>
          <a:ext cx="1038083" cy="4429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第五代</a:t>
          </a:r>
          <a:endParaRPr lang="zh-CN" altLang="en-US" sz="2400" kern="1200" dirty="0"/>
        </a:p>
      </dsp:txBody>
      <dsp:txXfrm>
        <a:off x="5689366" y="0"/>
        <a:ext cx="1038083" cy="1328746"/>
      </dsp:txXfrm>
    </dsp:sp>
    <dsp:sp modelId="{23F6E482-B333-44D0-8F81-1DB81B265DD4}">
      <dsp:nvSpPr>
        <dsp:cNvPr id="0" name=""/>
        <dsp:cNvSpPr/>
      </dsp:nvSpPr>
      <dsp:spPr>
        <a:xfrm>
          <a:off x="4478269" y="0"/>
          <a:ext cx="1038083" cy="4429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第四代</a:t>
          </a:r>
          <a:endParaRPr lang="zh-CN" altLang="en-US" sz="2400" kern="1200" dirty="0"/>
        </a:p>
      </dsp:txBody>
      <dsp:txXfrm>
        <a:off x="4478269" y="0"/>
        <a:ext cx="1038083" cy="1328746"/>
      </dsp:txXfrm>
    </dsp:sp>
    <dsp:sp modelId="{4A87C1B1-DBA8-494B-92B9-06D5D4F0BA21}">
      <dsp:nvSpPr>
        <dsp:cNvPr id="0" name=""/>
        <dsp:cNvSpPr/>
      </dsp:nvSpPr>
      <dsp:spPr>
        <a:xfrm>
          <a:off x="3267172" y="0"/>
          <a:ext cx="1038083" cy="4429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第三代</a:t>
          </a:r>
          <a:endParaRPr lang="zh-CN" altLang="en-US" sz="2400" kern="1200" dirty="0"/>
        </a:p>
      </dsp:txBody>
      <dsp:txXfrm>
        <a:off x="3267172" y="0"/>
        <a:ext cx="1038083" cy="1328746"/>
      </dsp:txXfrm>
    </dsp:sp>
    <dsp:sp modelId="{8139B247-F340-4ECC-B84D-1A65E08B6E5C}">
      <dsp:nvSpPr>
        <dsp:cNvPr id="0" name=""/>
        <dsp:cNvSpPr/>
      </dsp:nvSpPr>
      <dsp:spPr>
        <a:xfrm>
          <a:off x="2056074" y="0"/>
          <a:ext cx="1038083" cy="4429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第二代</a:t>
          </a:r>
          <a:endParaRPr lang="zh-CN" altLang="en-US" sz="2400" kern="1200" dirty="0"/>
        </a:p>
      </dsp:txBody>
      <dsp:txXfrm>
        <a:off x="2056074" y="0"/>
        <a:ext cx="1038083" cy="1328746"/>
      </dsp:txXfrm>
    </dsp:sp>
    <dsp:sp modelId="{775DA975-EDF8-4F79-BFBA-C4B0B3F70465}">
      <dsp:nvSpPr>
        <dsp:cNvPr id="0" name=""/>
        <dsp:cNvSpPr/>
      </dsp:nvSpPr>
      <dsp:spPr>
        <a:xfrm>
          <a:off x="844977" y="0"/>
          <a:ext cx="1038083" cy="4429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第一代</a:t>
          </a:r>
          <a:endParaRPr lang="zh-CN" altLang="en-US" sz="2400" kern="1200" dirty="0"/>
        </a:p>
      </dsp:txBody>
      <dsp:txXfrm>
        <a:off x="844977" y="0"/>
        <a:ext cx="1038083" cy="1328746"/>
      </dsp:txXfrm>
    </dsp:sp>
    <dsp:sp modelId="{1B6944F5-B9E9-44FF-8C91-96EA9679B440}">
      <dsp:nvSpPr>
        <dsp:cNvPr id="0" name=""/>
        <dsp:cNvSpPr/>
      </dsp:nvSpPr>
      <dsp:spPr>
        <a:xfrm>
          <a:off x="931484" y="2325393"/>
          <a:ext cx="865069" cy="432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机器语言</a:t>
          </a:r>
          <a:endParaRPr lang="zh-CN" altLang="en-US" sz="1100" kern="1200" dirty="0"/>
        </a:p>
      </dsp:txBody>
      <dsp:txXfrm>
        <a:off x="944152" y="2338061"/>
        <a:ext cx="839733" cy="407198"/>
      </dsp:txXfrm>
    </dsp:sp>
    <dsp:sp modelId="{E3B12F62-B529-4EC8-BE5A-320444B28481}">
      <dsp:nvSpPr>
        <dsp:cNvPr id="0" name=""/>
        <dsp:cNvSpPr/>
      </dsp:nvSpPr>
      <dsp:spPr>
        <a:xfrm>
          <a:off x="1796554" y="2532871"/>
          <a:ext cx="346027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346027" y="878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60917" y="2533010"/>
        <a:ext cx="17301" cy="17301"/>
      </dsp:txXfrm>
    </dsp:sp>
    <dsp:sp modelId="{55637760-BE11-4FE1-9EAA-3DFD2D27D1FA}">
      <dsp:nvSpPr>
        <dsp:cNvPr id="0" name=""/>
        <dsp:cNvSpPr/>
      </dsp:nvSpPr>
      <dsp:spPr>
        <a:xfrm>
          <a:off x="2142581" y="2325393"/>
          <a:ext cx="865069" cy="432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汇编语言</a:t>
          </a:r>
          <a:endParaRPr lang="zh-CN" altLang="en-US" sz="1100" kern="1200" dirty="0"/>
        </a:p>
      </dsp:txBody>
      <dsp:txXfrm>
        <a:off x="2155249" y="2338061"/>
        <a:ext cx="839733" cy="407198"/>
      </dsp:txXfrm>
    </dsp:sp>
    <dsp:sp modelId="{4288211A-9600-4358-B879-87B53CAEF9E9}">
      <dsp:nvSpPr>
        <dsp:cNvPr id="0" name=""/>
        <dsp:cNvSpPr/>
      </dsp:nvSpPr>
      <dsp:spPr>
        <a:xfrm>
          <a:off x="3007651" y="2532871"/>
          <a:ext cx="346027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346027" y="878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72014" y="2533010"/>
        <a:ext cx="17301" cy="17301"/>
      </dsp:txXfrm>
    </dsp:sp>
    <dsp:sp modelId="{E1A91135-2A2C-4CBE-AC5E-34040DD7C089}">
      <dsp:nvSpPr>
        <dsp:cNvPr id="0" name=""/>
        <dsp:cNvSpPr/>
      </dsp:nvSpPr>
      <dsp:spPr>
        <a:xfrm>
          <a:off x="3353679" y="2325393"/>
          <a:ext cx="865069" cy="432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</a:t>
          </a:r>
          <a:r>
            <a:rPr lang="zh-CN" altLang="en-US" sz="1100" kern="1200" dirty="0" smtClean="0"/>
            <a:t>语言</a:t>
          </a:r>
          <a:endParaRPr lang="zh-CN" altLang="en-US" sz="1100" kern="1200" dirty="0"/>
        </a:p>
      </dsp:txBody>
      <dsp:txXfrm>
        <a:off x="3366347" y="2338061"/>
        <a:ext cx="839733" cy="407198"/>
      </dsp:txXfrm>
    </dsp:sp>
    <dsp:sp modelId="{64060274-E11C-4002-A9E8-DDBBB906B0BD}">
      <dsp:nvSpPr>
        <dsp:cNvPr id="0" name=""/>
        <dsp:cNvSpPr/>
      </dsp:nvSpPr>
      <dsp:spPr>
        <a:xfrm rot="19457599">
          <a:off x="4178695" y="2408517"/>
          <a:ext cx="426134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426134" y="878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81109" y="2406653"/>
        <a:ext cx="21306" cy="21306"/>
      </dsp:txXfrm>
    </dsp:sp>
    <dsp:sp modelId="{9A452C02-141E-404D-B17F-3CEDAB9C3B54}">
      <dsp:nvSpPr>
        <dsp:cNvPr id="0" name=""/>
        <dsp:cNvSpPr/>
      </dsp:nvSpPr>
      <dsp:spPr>
        <a:xfrm>
          <a:off x="4564776" y="2076685"/>
          <a:ext cx="865069" cy="432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ObjectiveC</a:t>
          </a:r>
          <a:r>
            <a:rPr lang="zh-CN" altLang="en-US" sz="1100" kern="1200" dirty="0" smtClean="0"/>
            <a:t>语言</a:t>
          </a:r>
          <a:endParaRPr lang="zh-CN" altLang="en-US" sz="1100" kern="1200" dirty="0"/>
        </a:p>
      </dsp:txBody>
      <dsp:txXfrm>
        <a:off x="4577444" y="2089353"/>
        <a:ext cx="839733" cy="407198"/>
      </dsp:txXfrm>
    </dsp:sp>
    <dsp:sp modelId="{9B3D1B54-2CC5-48A2-B829-61445E1DC618}">
      <dsp:nvSpPr>
        <dsp:cNvPr id="0" name=""/>
        <dsp:cNvSpPr/>
      </dsp:nvSpPr>
      <dsp:spPr>
        <a:xfrm rot="2142401">
          <a:off x="4178695" y="2657225"/>
          <a:ext cx="426134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426134" y="878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81109" y="2655361"/>
        <a:ext cx="21306" cy="21306"/>
      </dsp:txXfrm>
    </dsp:sp>
    <dsp:sp modelId="{220F3710-7414-4CE6-B794-2532AB08852B}">
      <dsp:nvSpPr>
        <dsp:cNvPr id="0" name=""/>
        <dsp:cNvSpPr/>
      </dsp:nvSpPr>
      <dsp:spPr>
        <a:xfrm>
          <a:off x="4564776" y="2574100"/>
          <a:ext cx="865069" cy="432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C/C++</a:t>
          </a:r>
          <a:r>
            <a:rPr lang="zh-CN" altLang="en-US" sz="1100" kern="1200" dirty="0" smtClean="0"/>
            <a:t>语言</a:t>
          </a:r>
          <a:endParaRPr lang="zh-CN" altLang="en-US" sz="1100" kern="1200" dirty="0"/>
        </a:p>
      </dsp:txBody>
      <dsp:txXfrm>
        <a:off x="4577444" y="2586768"/>
        <a:ext cx="839733" cy="407198"/>
      </dsp:txXfrm>
    </dsp:sp>
    <dsp:sp modelId="{F357D168-B5CC-49FA-B433-344FE6B4A68A}">
      <dsp:nvSpPr>
        <dsp:cNvPr id="0" name=""/>
        <dsp:cNvSpPr/>
      </dsp:nvSpPr>
      <dsp:spPr>
        <a:xfrm rot="17132988">
          <a:off x="4957468" y="2159810"/>
          <a:ext cx="1290782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1290782" y="878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570590" y="2136329"/>
        <a:ext cx="64539" cy="64539"/>
      </dsp:txXfrm>
    </dsp:sp>
    <dsp:sp modelId="{B197402D-AD1F-40B9-905D-93193399B7EE}">
      <dsp:nvSpPr>
        <dsp:cNvPr id="0" name=""/>
        <dsp:cNvSpPr/>
      </dsp:nvSpPr>
      <dsp:spPr>
        <a:xfrm>
          <a:off x="5775873" y="1330563"/>
          <a:ext cx="865069" cy="432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Java</a:t>
          </a:r>
          <a:endParaRPr lang="zh-CN" altLang="en-US" sz="1100" kern="1200" dirty="0"/>
        </a:p>
      </dsp:txBody>
      <dsp:txXfrm>
        <a:off x="5788541" y="1343231"/>
        <a:ext cx="839733" cy="407198"/>
      </dsp:txXfrm>
    </dsp:sp>
    <dsp:sp modelId="{4D292AD6-803F-4616-8746-50C9E80848B1}">
      <dsp:nvSpPr>
        <dsp:cNvPr id="0" name=""/>
        <dsp:cNvSpPr/>
      </dsp:nvSpPr>
      <dsp:spPr>
        <a:xfrm rot="17692822">
          <a:off x="5191631" y="2408517"/>
          <a:ext cx="822456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822456" y="878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582298" y="2396745"/>
        <a:ext cx="41122" cy="41122"/>
      </dsp:txXfrm>
    </dsp:sp>
    <dsp:sp modelId="{C12E29E8-303A-4749-B975-8D97C43018E4}">
      <dsp:nvSpPr>
        <dsp:cNvPr id="0" name=""/>
        <dsp:cNvSpPr/>
      </dsp:nvSpPr>
      <dsp:spPr>
        <a:xfrm>
          <a:off x="5775873" y="1827978"/>
          <a:ext cx="865069" cy="432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C#</a:t>
          </a:r>
          <a:endParaRPr lang="zh-CN" altLang="en-US" sz="1100" kern="1200" dirty="0"/>
        </a:p>
      </dsp:txBody>
      <dsp:txXfrm>
        <a:off x="5788541" y="1840646"/>
        <a:ext cx="839733" cy="407198"/>
      </dsp:txXfrm>
    </dsp:sp>
    <dsp:sp modelId="{07F35450-F681-41F9-861C-FEE47D80C739}">
      <dsp:nvSpPr>
        <dsp:cNvPr id="0" name=""/>
        <dsp:cNvSpPr/>
      </dsp:nvSpPr>
      <dsp:spPr>
        <a:xfrm rot="19457599">
          <a:off x="5389792" y="2657225"/>
          <a:ext cx="426134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426134" y="878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592206" y="2655361"/>
        <a:ext cx="21306" cy="21306"/>
      </dsp:txXfrm>
    </dsp:sp>
    <dsp:sp modelId="{249E33D3-BA90-4CE0-B0F7-04E345ACA869}">
      <dsp:nvSpPr>
        <dsp:cNvPr id="0" name=""/>
        <dsp:cNvSpPr/>
      </dsp:nvSpPr>
      <dsp:spPr>
        <a:xfrm>
          <a:off x="5775873" y="2325393"/>
          <a:ext cx="865069" cy="432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PHP</a:t>
          </a:r>
          <a:endParaRPr lang="zh-CN" altLang="en-US" sz="1100" kern="1200" dirty="0"/>
        </a:p>
      </dsp:txBody>
      <dsp:txXfrm>
        <a:off x="5788541" y="2338061"/>
        <a:ext cx="839733" cy="407198"/>
      </dsp:txXfrm>
    </dsp:sp>
    <dsp:sp modelId="{EE49EA04-F7A1-41E0-B0A6-712B5DE9FBC5}">
      <dsp:nvSpPr>
        <dsp:cNvPr id="0" name=""/>
        <dsp:cNvSpPr/>
      </dsp:nvSpPr>
      <dsp:spPr>
        <a:xfrm rot="2142401">
          <a:off x="5389792" y="2905932"/>
          <a:ext cx="426134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426134" y="878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592206" y="2904068"/>
        <a:ext cx="21306" cy="21306"/>
      </dsp:txXfrm>
    </dsp:sp>
    <dsp:sp modelId="{D5A5FAF7-D408-4FAF-8FFC-61559E2DCA1B}">
      <dsp:nvSpPr>
        <dsp:cNvPr id="0" name=""/>
        <dsp:cNvSpPr/>
      </dsp:nvSpPr>
      <dsp:spPr>
        <a:xfrm>
          <a:off x="5775873" y="2822808"/>
          <a:ext cx="865069" cy="432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Lua</a:t>
          </a:r>
          <a:endParaRPr lang="zh-CN" altLang="en-US" sz="1100" kern="1200" dirty="0"/>
        </a:p>
      </dsp:txBody>
      <dsp:txXfrm>
        <a:off x="5788541" y="2835476"/>
        <a:ext cx="839733" cy="407198"/>
      </dsp:txXfrm>
    </dsp:sp>
    <dsp:sp modelId="{199A802B-A361-4EEE-9883-0B30EEDBFB67}">
      <dsp:nvSpPr>
        <dsp:cNvPr id="0" name=""/>
        <dsp:cNvSpPr/>
      </dsp:nvSpPr>
      <dsp:spPr>
        <a:xfrm rot="3907178">
          <a:off x="5191631" y="3154640"/>
          <a:ext cx="822456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822456" y="878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582298" y="3142868"/>
        <a:ext cx="41122" cy="41122"/>
      </dsp:txXfrm>
    </dsp:sp>
    <dsp:sp modelId="{92AE1498-D079-4CBB-BEDD-A7384C64DBDD}">
      <dsp:nvSpPr>
        <dsp:cNvPr id="0" name=""/>
        <dsp:cNvSpPr/>
      </dsp:nvSpPr>
      <dsp:spPr>
        <a:xfrm>
          <a:off x="5775873" y="3320223"/>
          <a:ext cx="865069" cy="432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Python</a:t>
          </a:r>
          <a:endParaRPr lang="zh-CN" altLang="en-US" sz="1100" kern="1200" dirty="0"/>
        </a:p>
      </dsp:txBody>
      <dsp:txXfrm>
        <a:off x="5788541" y="3332891"/>
        <a:ext cx="839733" cy="407198"/>
      </dsp:txXfrm>
    </dsp:sp>
    <dsp:sp modelId="{D261F9D2-22EF-473A-97B6-C01410479777}">
      <dsp:nvSpPr>
        <dsp:cNvPr id="0" name=""/>
        <dsp:cNvSpPr/>
      </dsp:nvSpPr>
      <dsp:spPr>
        <a:xfrm rot="4467012">
          <a:off x="4957468" y="3403347"/>
          <a:ext cx="1290782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1290782" y="878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570590" y="3379867"/>
        <a:ext cx="64539" cy="64539"/>
      </dsp:txXfrm>
    </dsp:sp>
    <dsp:sp modelId="{01B12F72-5BD9-4CB6-8004-8430494B4E69}">
      <dsp:nvSpPr>
        <dsp:cNvPr id="0" name=""/>
        <dsp:cNvSpPr/>
      </dsp:nvSpPr>
      <dsp:spPr>
        <a:xfrm>
          <a:off x="5775873" y="3817638"/>
          <a:ext cx="865069" cy="432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vb</a:t>
          </a:r>
          <a:endParaRPr lang="zh-CN" altLang="en-US" sz="1100" kern="1200" dirty="0"/>
        </a:p>
      </dsp:txBody>
      <dsp:txXfrm>
        <a:off x="5788541" y="3830306"/>
        <a:ext cx="839733" cy="407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2" descr="1"/>
          <p:cNvSpPr>
            <a:spLocks/>
          </p:cNvSpPr>
          <p:nvPr/>
        </p:nvSpPr>
        <p:spPr bwMode="ltGray">
          <a:xfrm>
            <a:off x="-22225" y="0"/>
            <a:ext cx="9191625" cy="6156325"/>
          </a:xfrm>
          <a:custGeom>
            <a:avLst/>
            <a:gdLst/>
            <a:ahLst/>
            <a:cxnLst>
              <a:cxn ang="0">
                <a:pos x="22" y="3783"/>
              </a:cxn>
              <a:cxn ang="0">
                <a:pos x="1792" y="3857"/>
              </a:cxn>
              <a:cxn ang="0">
                <a:pos x="5774" y="3089"/>
              </a:cxn>
              <a:cxn ang="0">
                <a:pos x="5790" y="0"/>
              </a:cxn>
              <a:cxn ang="0">
                <a:pos x="0" y="0"/>
              </a:cxn>
              <a:cxn ang="0">
                <a:pos x="14" y="3791"/>
              </a:cxn>
            </a:cxnLst>
            <a:rect l="0" t="0" r="r" b="b"/>
            <a:pathLst>
              <a:path w="5790" h="3878">
                <a:moveTo>
                  <a:pt x="22" y="3783"/>
                </a:moveTo>
                <a:cubicBezTo>
                  <a:pt x="316" y="3795"/>
                  <a:pt x="788" y="3878"/>
                  <a:pt x="1792" y="3857"/>
                </a:cubicBezTo>
                <a:cubicBezTo>
                  <a:pt x="2796" y="3838"/>
                  <a:pt x="5112" y="3299"/>
                  <a:pt x="5774" y="3089"/>
                </a:cubicBezTo>
                <a:lnTo>
                  <a:pt x="5790" y="0"/>
                </a:lnTo>
                <a:lnTo>
                  <a:pt x="0" y="0"/>
                </a:lnTo>
                <a:lnTo>
                  <a:pt x="14" y="3791"/>
                </a:lnTo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Freeform 34"/>
          <p:cNvSpPr>
            <a:spLocks/>
          </p:cNvSpPr>
          <p:nvPr/>
        </p:nvSpPr>
        <p:spPr bwMode="ltGray">
          <a:xfrm>
            <a:off x="0" y="4419600"/>
            <a:ext cx="9153525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rgbClr val="FFFFFF">
              <a:alpha val="89999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Freeform 35"/>
          <p:cNvSpPr>
            <a:spLocks/>
          </p:cNvSpPr>
          <p:nvPr/>
        </p:nvSpPr>
        <p:spPr bwMode="gray">
          <a:xfrm>
            <a:off x="0" y="51816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 rot="853024">
            <a:off x="1062038" y="1265238"/>
            <a:ext cx="6858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4267200" y="4379913"/>
            <a:ext cx="3962400" cy="247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gray">
          <a:xfrm rot="385846">
            <a:off x="1897063" y="4740275"/>
            <a:ext cx="22098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gray">
          <a:xfrm>
            <a:off x="609600" y="3352800"/>
            <a:ext cx="2819400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 rot="20562851">
            <a:off x="1573213" y="2192338"/>
            <a:ext cx="10001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1295400" y="1649413"/>
            <a:ext cx="1905000" cy="121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gray">
          <a:xfrm>
            <a:off x="381000" y="609600"/>
            <a:ext cx="14478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15" name="Freeform 72"/>
            <p:cNvSpPr>
              <a:spLocks/>
            </p:cNvSpPr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" name="Freeform 73"/>
            <p:cNvSpPr>
              <a:spLocks/>
            </p:cNvSpPr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" name="Freeform 74"/>
            <p:cNvSpPr>
              <a:spLocks/>
            </p:cNvSpPr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" name="Freeform 75"/>
            <p:cNvSpPr>
              <a:spLocks/>
            </p:cNvSpPr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9" name="Freeform 76"/>
            <p:cNvSpPr>
              <a:spLocks/>
            </p:cNvSpPr>
            <p:nvPr userDrawn="1"/>
          </p:nvSpPr>
          <p:spPr bwMode="gray">
            <a:xfrm rot="-667772" flipH="1" flipV="1">
              <a:off x="3778" y="1841"/>
              <a:ext cx="617" cy="39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0" name="Freeform 77"/>
            <p:cNvSpPr>
              <a:spLocks/>
            </p:cNvSpPr>
            <p:nvPr userDrawn="1"/>
          </p:nvSpPr>
          <p:spPr bwMode="gray">
            <a:xfrm rot="-667772" flipH="1" flipV="1">
              <a:off x="3841" y="1688"/>
              <a:ext cx="592" cy="441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1" name="Freeform 78"/>
            <p:cNvSpPr>
              <a:spLocks/>
            </p:cNvSpPr>
            <p:nvPr userDrawn="1"/>
          </p:nvSpPr>
          <p:spPr bwMode="gray">
            <a:xfrm rot="-667772" flipH="1" flipV="1">
              <a:off x="3917" y="1542"/>
              <a:ext cx="55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2" name="Freeform 79"/>
            <p:cNvSpPr>
              <a:spLocks/>
            </p:cNvSpPr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3" name="Freeform 80"/>
            <p:cNvSpPr>
              <a:spLocks/>
            </p:cNvSpPr>
            <p:nvPr userDrawn="1"/>
          </p:nvSpPr>
          <p:spPr bwMode="gray">
            <a:xfrm rot="-667772" flipH="1" flipV="1">
              <a:off x="4108" y="1275"/>
              <a:ext cx="490" cy="569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4" name="Freeform 81"/>
            <p:cNvSpPr>
              <a:spLocks/>
            </p:cNvSpPr>
            <p:nvPr userDrawn="1"/>
          </p:nvSpPr>
          <p:spPr bwMode="gray">
            <a:xfrm rot="-667772" flipH="1" flipV="1">
              <a:off x="4223" y="1154"/>
              <a:ext cx="446" cy="591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5" name="Freeform 82"/>
            <p:cNvSpPr>
              <a:spLocks/>
            </p:cNvSpPr>
            <p:nvPr userDrawn="1"/>
          </p:nvSpPr>
          <p:spPr bwMode="gray">
            <a:xfrm rot="-667772" flipH="1" flipV="1">
              <a:off x="4345" y="1045"/>
              <a:ext cx="411" cy="612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6" name="Freeform 83"/>
            <p:cNvSpPr>
              <a:spLocks/>
            </p:cNvSpPr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7" name="Freeform 84"/>
            <p:cNvSpPr>
              <a:spLocks/>
            </p:cNvSpPr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8" name="Freeform 85"/>
            <p:cNvSpPr>
              <a:spLocks/>
            </p:cNvSpPr>
            <p:nvPr userDrawn="1"/>
          </p:nvSpPr>
          <p:spPr bwMode="gray">
            <a:xfrm rot="-667772" flipH="1" flipV="1">
              <a:off x="4767" y="789"/>
              <a:ext cx="249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" name="Freeform 86"/>
            <p:cNvSpPr>
              <a:spLocks/>
            </p:cNvSpPr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" name="Freeform 87"/>
            <p:cNvSpPr>
              <a:spLocks/>
            </p:cNvSpPr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1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7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2" name="Freeform 89"/>
            <p:cNvSpPr>
              <a:spLocks/>
            </p:cNvSpPr>
            <p:nvPr userDrawn="1"/>
          </p:nvSpPr>
          <p:spPr bwMode="gray">
            <a:xfrm rot="-667772" flipH="1" flipV="1">
              <a:off x="5357" y="631"/>
              <a:ext cx="135" cy="67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3" name="Freeform 90"/>
            <p:cNvSpPr>
              <a:spLocks/>
            </p:cNvSpPr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" name="Freeform 91"/>
            <p:cNvSpPr>
              <a:spLocks/>
            </p:cNvSpPr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35851" name="Rectangle 1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2819400" y="914400"/>
            <a:ext cx="6097588" cy="1371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505200" y="2590800"/>
            <a:ext cx="5410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64313"/>
            <a:ext cx="2133600" cy="2174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15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3048000" y="6553200"/>
            <a:ext cx="2743200" cy="2174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C509254-1450-44F3-9690-1B53945431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6477000"/>
            <a:ext cx="3124200" cy="3048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17FD9-6964-4565-96EE-92AEE5FA41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CFAC2-CA04-4A88-92F5-F574471894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7952E-5D21-437D-85BC-47DF3379B8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E4D6D-6E64-4183-A3AA-9A47A927DB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C5665-B425-4FDB-8184-9EA501BD0B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C1C2-91CB-4B4E-B427-B87F0FD53A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F18B1-FABD-4C75-8729-1636AF23A4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682F5-8163-4510-8892-D36168C43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8BEA3-3BE7-4423-817F-6295BA89F5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F1099-2D2F-4D84-AF72-2C037653B0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FCA04-58FF-4807-B7B8-42539100DE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4C585-F3C8-42C8-BAA7-12C865A56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6" name="Line 140"/>
          <p:cNvSpPr>
            <a:spLocks noChangeShapeType="1"/>
          </p:cNvSpPr>
          <p:nvPr/>
        </p:nvSpPr>
        <p:spPr bwMode="auto">
          <a:xfrm>
            <a:off x="1752600" y="990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-228600" y="-179388"/>
            <a:ext cx="2743200" cy="2714626"/>
            <a:chOff x="-144" y="-113"/>
            <a:chExt cx="1728" cy="1710"/>
          </a:xfrm>
        </p:grpSpPr>
        <p:sp>
          <p:nvSpPr>
            <p:cNvPr id="34853" name="Freeform 37"/>
            <p:cNvSpPr>
              <a:spLocks/>
            </p:cNvSpPr>
            <p:nvPr userDrawn="1"/>
          </p:nvSpPr>
          <p:spPr bwMode="gray">
            <a:xfrm rot="14847100" flipH="1">
              <a:off x="-225" y="1185"/>
              <a:ext cx="463" cy="301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617" y="67"/>
                </a:cxn>
                <a:cxn ang="0">
                  <a:pos x="38" y="401"/>
                </a:cxn>
                <a:cxn ang="0">
                  <a:pos x="0" y="335"/>
                </a:cxn>
                <a:cxn ang="0">
                  <a:pos x="580" y="0"/>
                </a:cxn>
              </a:cxnLst>
              <a:rect l="0" t="0" r="r" b="b"/>
              <a:pathLst>
                <a:path w="617" h="401">
                  <a:moveTo>
                    <a:pt x="580" y="0"/>
                  </a:moveTo>
                  <a:lnTo>
                    <a:pt x="617" y="67"/>
                  </a:lnTo>
                  <a:lnTo>
                    <a:pt x="38" y="401"/>
                  </a:lnTo>
                  <a:lnTo>
                    <a:pt x="0" y="335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54" name="Freeform 38"/>
            <p:cNvSpPr>
              <a:spLocks/>
            </p:cNvSpPr>
            <p:nvPr userDrawn="1"/>
          </p:nvSpPr>
          <p:spPr bwMode="gray">
            <a:xfrm rot="14847100" flipH="1">
              <a:off x="-129" y="1215"/>
              <a:ext cx="478" cy="266"/>
            </a:xfrm>
            <a:custGeom>
              <a:avLst/>
              <a:gdLst/>
              <a:ahLst/>
              <a:cxnLst>
                <a:cxn ang="0">
                  <a:pos x="607" y="0"/>
                </a:cxn>
                <a:cxn ang="0">
                  <a:pos x="638" y="71"/>
                </a:cxn>
                <a:cxn ang="0">
                  <a:pos x="33" y="353"/>
                </a:cxn>
                <a:cxn ang="0">
                  <a:pos x="0" y="284"/>
                </a:cxn>
                <a:cxn ang="0">
                  <a:pos x="607" y="0"/>
                </a:cxn>
              </a:cxnLst>
              <a:rect l="0" t="0" r="r" b="b"/>
              <a:pathLst>
                <a:path w="638" h="353">
                  <a:moveTo>
                    <a:pt x="607" y="0"/>
                  </a:moveTo>
                  <a:lnTo>
                    <a:pt x="638" y="71"/>
                  </a:lnTo>
                  <a:lnTo>
                    <a:pt x="33" y="353"/>
                  </a:lnTo>
                  <a:lnTo>
                    <a:pt x="0" y="284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55" name="Freeform 39"/>
            <p:cNvSpPr>
              <a:spLocks/>
            </p:cNvSpPr>
            <p:nvPr userDrawn="1"/>
          </p:nvSpPr>
          <p:spPr bwMode="gray">
            <a:xfrm rot="14847100" flipH="1">
              <a:off x="-26" y="1239"/>
              <a:ext cx="490" cy="226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56" name="Freeform 40"/>
            <p:cNvSpPr>
              <a:spLocks/>
            </p:cNvSpPr>
            <p:nvPr userDrawn="1"/>
          </p:nvSpPr>
          <p:spPr bwMode="gray">
            <a:xfrm rot="14847100" flipH="1">
              <a:off x="83" y="1244"/>
              <a:ext cx="499" cy="186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57" name="Freeform 41"/>
            <p:cNvSpPr>
              <a:spLocks/>
            </p:cNvSpPr>
            <p:nvPr userDrawn="1"/>
          </p:nvSpPr>
          <p:spPr bwMode="gray">
            <a:xfrm rot="14847100" flipH="1">
              <a:off x="177" y="1260"/>
              <a:ext cx="504" cy="145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58" name="Freeform 42"/>
            <p:cNvSpPr>
              <a:spLocks/>
            </p:cNvSpPr>
            <p:nvPr userDrawn="1"/>
          </p:nvSpPr>
          <p:spPr bwMode="gray">
            <a:xfrm rot="14847100" flipH="1">
              <a:off x="278" y="1260"/>
              <a:ext cx="504" cy="102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59" name="AutoShape 43"/>
            <p:cNvSpPr>
              <a:spLocks noChangeArrowheads="1"/>
            </p:cNvSpPr>
            <p:nvPr userDrawn="1"/>
          </p:nvSpPr>
          <p:spPr bwMode="gray">
            <a:xfrm rot="14847100" flipH="1">
              <a:off x="388" y="1240"/>
              <a:ext cx="501" cy="58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0" name="Freeform 44"/>
            <p:cNvSpPr>
              <a:spLocks/>
            </p:cNvSpPr>
            <p:nvPr userDrawn="1"/>
          </p:nvSpPr>
          <p:spPr bwMode="gray">
            <a:xfrm rot="14847100" flipH="1">
              <a:off x="470" y="1187"/>
              <a:ext cx="505" cy="10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1" name="Freeform 45"/>
            <p:cNvSpPr>
              <a:spLocks/>
            </p:cNvSpPr>
            <p:nvPr userDrawn="1"/>
          </p:nvSpPr>
          <p:spPr bwMode="gray">
            <a:xfrm rot="14847100" flipH="1">
              <a:off x="561" y="1118"/>
              <a:ext cx="505" cy="14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2" name="Freeform 46"/>
            <p:cNvSpPr>
              <a:spLocks/>
            </p:cNvSpPr>
            <p:nvPr userDrawn="1"/>
          </p:nvSpPr>
          <p:spPr bwMode="gray">
            <a:xfrm rot="14847100" flipH="1">
              <a:off x="648" y="1041"/>
              <a:ext cx="499" cy="18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3" name="Freeform 47"/>
            <p:cNvSpPr>
              <a:spLocks/>
            </p:cNvSpPr>
            <p:nvPr userDrawn="1"/>
          </p:nvSpPr>
          <p:spPr bwMode="gray">
            <a:xfrm rot="14847100" flipH="1">
              <a:off x="731" y="957"/>
              <a:ext cx="490" cy="22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4" name="Freeform 48"/>
            <p:cNvSpPr>
              <a:spLocks/>
            </p:cNvSpPr>
            <p:nvPr userDrawn="1"/>
          </p:nvSpPr>
          <p:spPr bwMode="gray">
            <a:xfrm rot="14847100" flipH="1">
              <a:off x="811" y="878"/>
              <a:ext cx="478" cy="26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5" name="Freeform 49"/>
            <p:cNvSpPr>
              <a:spLocks/>
            </p:cNvSpPr>
            <p:nvPr userDrawn="1"/>
          </p:nvSpPr>
          <p:spPr bwMode="gray">
            <a:xfrm rot="14847100" flipH="1">
              <a:off x="883" y="783"/>
              <a:ext cx="462" cy="301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6" name="Freeform 50"/>
            <p:cNvSpPr>
              <a:spLocks/>
            </p:cNvSpPr>
            <p:nvPr userDrawn="1"/>
          </p:nvSpPr>
          <p:spPr bwMode="gray">
            <a:xfrm rot="14847100" flipH="1">
              <a:off x="950" y="675"/>
              <a:ext cx="443" cy="33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7" name="Freeform 51"/>
            <p:cNvSpPr>
              <a:spLocks/>
            </p:cNvSpPr>
            <p:nvPr userDrawn="1"/>
          </p:nvSpPr>
          <p:spPr bwMode="gray">
            <a:xfrm rot="14847100" flipH="1">
              <a:off x="1013" y="573"/>
              <a:ext cx="421" cy="36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8" name="Freeform 52"/>
            <p:cNvSpPr>
              <a:spLocks/>
            </p:cNvSpPr>
            <p:nvPr userDrawn="1"/>
          </p:nvSpPr>
          <p:spPr bwMode="gray">
            <a:xfrm rot="14847100" flipH="1">
              <a:off x="1067" y="466"/>
              <a:ext cx="396" cy="39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9" name="Freeform 53"/>
            <p:cNvSpPr>
              <a:spLocks/>
            </p:cNvSpPr>
            <p:nvPr userDrawn="1"/>
          </p:nvSpPr>
          <p:spPr bwMode="gray">
            <a:xfrm rot="14847100" flipH="1">
              <a:off x="1113" y="358"/>
              <a:ext cx="367" cy="421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70" name="Freeform 54"/>
            <p:cNvSpPr>
              <a:spLocks/>
            </p:cNvSpPr>
            <p:nvPr userDrawn="1"/>
          </p:nvSpPr>
          <p:spPr bwMode="gray">
            <a:xfrm rot="14847100" flipH="1">
              <a:off x="1153" y="247"/>
              <a:ext cx="335" cy="446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71" name="Freeform 55"/>
            <p:cNvSpPr>
              <a:spLocks/>
            </p:cNvSpPr>
            <p:nvPr userDrawn="1"/>
          </p:nvSpPr>
          <p:spPr bwMode="gray">
            <a:xfrm rot="14847100" flipH="1">
              <a:off x="1187" y="137"/>
              <a:ext cx="299" cy="46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72" name="Freeform 56"/>
            <p:cNvSpPr>
              <a:spLocks/>
            </p:cNvSpPr>
            <p:nvPr userDrawn="1"/>
          </p:nvSpPr>
          <p:spPr bwMode="gray">
            <a:xfrm rot="14847100" flipH="1">
              <a:off x="1210" y="37"/>
              <a:ext cx="264" cy="48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73" name="Freeform 57"/>
            <p:cNvSpPr>
              <a:spLocks/>
            </p:cNvSpPr>
            <p:nvPr userDrawn="1"/>
          </p:nvSpPr>
          <p:spPr bwMode="gray">
            <a:xfrm rot="14847100" flipH="1">
              <a:off x="1225" y="-81"/>
              <a:ext cx="225" cy="49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74" name="Freeform 58"/>
            <p:cNvSpPr>
              <a:spLocks/>
            </p:cNvSpPr>
            <p:nvPr userDrawn="1"/>
          </p:nvSpPr>
          <p:spPr bwMode="gray">
            <a:xfrm rot="14847100" flipH="1">
              <a:off x="1231" y="-189"/>
              <a:ext cx="185" cy="5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75" name="Freeform 59"/>
            <p:cNvSpPr>
              <a:spLocks/>
            </p:cNvSpPr>
            <p:nvPr userDrawn="1"/>
          </p:nvSpPr>
          <p:spPr bwMode="gray">
            <a:xfrm rot="14847100" flipH="1">
              <a:off x="1229" y="-294"/>
              <a:ext cx="144" cy="50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059" name="Picture 30"/>
            <p:cNvPicPr>
              <a:picLocks noChangeAspect="1" noChangeArrowheads="1"/>
            </p:cNvPicPr>
            <p:nvPr userDrawn="1"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00" y="185"/>
              <a:ext cx="912" cy="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843" name="Freeform 27"/>
          <p:cNvSpPr>
            <a:spLocks/>
          </p:cNvSpPr>
          <p:nvPr/>
        </p:nvSpPr>
        <p:spPr bwMode="gray">
          <a:xfrm>
            <a:off x="-25400" y="5124450"/>
            <a:ext cx="9156700" cy="1758950"/>
          </a:xfrm>
          <a:custGeom>
            <a:avLst/>
            <a:gdLst/>
            <a:ahLst/>
            <a:cxnLst>
              <a:cxn ang="0">
                <a:pos x="3" y="1092"/>
              </a:cxn>
              <a:cxn ang="0">
                <a:pos x="5768" y="1108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8" h="1108">
                <a:moveTo>
                  <a:pt x="3" y="1092"/>
                </a:moveTo>
                <a:lnTo>
                  <a:pt x="5768" y="1108"/>
                </a:ln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hlink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4844" name="Freeform 28"/>
          <p:cNvSpPr>
            <a:spLocks/>
          </p:cNvSpPr>
          <p:nvPr/>
        </p:nvSpPr>
        <p:spPr bwMode="gray">
          <a:xfrm>
            <a:off x="-20638" y="5062538"/>
            <a:ext cx="9159876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4845" name="Freeform 29"/>
          <p:cNvSpPr>
            <a:spLocks/>
          </p:cNvSpPr>
          <p:nvPr/>
        </p:nvSpPr>
        <p:spPr bwMode="gray">
          <a:xfrm>
            <a:off x="-25400" y="57658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40080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733800" y="658495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17587CB-93E1-4EEB-A131-D1D43DE6B8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48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905000" y="228600"/>
            <a:ext cx="678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943600" y="6451600"/>
            <a:ext cx="2895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0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56" grpId="0" animBg="1"/>
      <p:bldP spid="34956" grpId="1" animBg="1"/>
      <p:bldP spid="34956" grpId="2" animBg="1"/>
      <p:bldP spid="34829" grpId="0"/>
    </p:bld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sz="quarter"/>
          </p:nvPr>
        </p:nvSpPr>
        <p:spPr>
          <a:xfrm>
            <a:off x="1857375" y="571500"/>
            <a:ext cx="7286625" cy="857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charset="-122"/>
              </a:rPr>
              <a:t>传智播客</a:t>
            </a:r>
            <a:r>
              <a:rPr lang="en-US" altLang="zh-CN" dirty="0" smtClean="0">
                <a:ea typeface="宋体" charset="-122"/>
              </a:rPr>
              <a:t>C</a:t>
            </a:r>
            <a:r>
              <a:rPr lang="zh-CN" altLang="en-US" dirty="0" smtClean="0">
                <a:ea typeface="宋体" charset="-122"/>
              </a:rPr>
              <a:t>语言入门教程（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）</a:t>
            </a:r>
          </a:p>
        </p:txBody>
      </p:sp>
      <p:sp>
        <p:nvSpPr>
          <p:cNvPr id="3075" name="TextBox 12"/>
          <p:cNvSpPr txBox="1">
            <a:spLocks noChangeArrowheads="1"/>
          </p:cNvSpPr>
          <p:nvPr/>
        </p:nvSpPr>
        <p:spPr bwMode="auto">
          <a:xfrm>
            <a:off x="4143375" y="2428875"/>
            <a:ext cx="4572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讲师：尹成</a:t>
            </a:r>
            <a:endParaRPr lang="en-US" altLang="zh-CN"/>
          </a:p>
          <a:p>
            <a:pPr eaLnBrk="0" hangingPunct="0"/>
            <a:r>
              <a:rPr lang="en-US" altLang="zh-CN"/>
              <a:t>QQ:77025077</a:t>
            </a:r>
          </a:p>
          <a:p>
            <a:pPr eaLnBrk="0" hangingPunct="0"/>
            <a:r>
              <a:rPr lang="zh-CN" altLang="en-US"/>
              <a:t>博客</a:t>
            </a:r>
            <a:r>
              <a:rPr lang="en-US" altLang="zh-CN"/>
              <a:t>:http://blog.csdn.net/yincheng01</a:t>
            </a:r>
          </a:p>
          <a:p>
            <a:pPr eaLnBrk="0" hangingPunct="0"/>
            <a:r>
              <a:rPr lang="zh-CN" altLang="en-US"/>
              <a:t>微博</a:t>
            </a:r>
            <a:r>
              <a:rPr lang="en-US" altLang="zh-CN"/>
              <a:t>:http://www.weibo.com/yincheng8848</a:t>
            </a:r>
          </a:p>
          <a:p>
            <a:pPr eaLnBrk="0" hangingPunct="0"/>
            <a:r>
              <a:rPr lang="en-US" altLang="zh-CN"/>
              <a:t>Mail:yinc13@mails.tsinghua.edu.cn</a:t>
            </a:r>
          </a:p>
          <a:p>
            <a:pPr eaLnBrk="0" hangingPunct="0"/>
            <a:r>
              <a:rPr lang="zh-CN" altLang="en-US"/>
              <a:t>网址</a:t>
            </a:r>
            <a:r>
              <a:rPr lang="en-US" altLang="zh-CN"/>
              <a:t>:http://www.itcast.cn</a:t>
            </a:r>
          </a:p>
          <a:p>
            <a:pPr eaLnBrk="0" hangingPunct="0"/>
            <a:endParaRPr lang="zh-CN" altLang="en-US"/>
          </a:p>
        </p:txBody>
      </p:sp>
      <p:sp>
        <p:nvSpPr>
          <p:cNvPr id="3076" name="TextBox 17"/>
          <p:cNvSpPr txBox="1">
            <a:spLocks noChangeArrowheads="1"/>
          </p:cNvSpPr>
          <p:nvPr/>
        </p:nvSpPr>
        <p:spPr bwMode="auto">
          <a:xfrm>
            <a:off x="714375" y="642938"/>
            <a:ext cx="85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>
                <a:solidFill>
                  <a:schemeClr val="bg2"/>
                </a:solidFill>
              </a:rPr>
              <a:t>C</a:t>
            </a:r>
            <a:r>
              <a:rPr lang="zh-CN" altLang="en-US" b="1">
                <a:solidFill>
                  <a:schemeClr val="bg2"/>
                </a:solidFill>
              </a:rPr>
              <a:t>语言</a:t>
            </a:r>
          </a:p>
        </p:txBody>
      </p:sp>
      <p:sp>
        <p:nvSpPr>
          <p:cNvPr id="3077" name="TextBox 18"/>
          <p:cNvSpPr txBox="1">
            <a:spLocks noChangeArrowheads="1"/>
          </p:cNvSpPr>
          <p:nvPr/>
        </p:nvSpPr>
        <p:spPr bwMode="auto">
          <a:xfrm>
            <a:off x="1643063" y="1785938"/>
            <a:ext cx="1214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>
                <a:solidFill>
                  <a:schemeClr val="bg2"/>
                </a:solidFill>
              </a:rPr>
              <a:t>C++</a:t>
            </a:r>
            <a:r>
              <a:rPr lang="zh-CN" altLang="en-US" b="1">
                <a:solidFill>
                  <a:schemeClr val="bg2"/>
                </a:solidFill>
              </a:rPr>
              <a:t>语言</a:t>
            </a:r>
          </a:p>
        </p:txBody>
      </p:sp>
      <p:sp>
        <p:nvSpPr>
          <p:cNvPr id="3078" name="TextBox 22"/>
          <p:cNvSpPr txBox="1">
            <a:spLocks noChangeArrowheads="1"/>
          </p:cNvSpPr>
          <p:nvPr/>
        </p:nvSpPr>
        <p:spPr bwMode="auto">
          <a:xfrm>
            <a:off x="4714875" y="4643438"/>
            <a:ext cx="31432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600" b="1">
                <a:solidFill>
                  <a:schemeClr val="bg2"/>
                </a:solidFill>
              </a:rPr>
              <a:t>          传智播客</a:t>
            </a:r>
            <a:endParaRPr lang="en-US" altLang="zh-CN" sz="2600" b="1">
              <a:solidFill>
                <a:schemeClr val="bg2"/>
              </a:solidFill>
            </a:endParaRPr>
          </a:p>
          <a:p>
            <a:pPr eaLnBrk="0" hangingPunct="0"/>
            <a:r>
              <a:rPr lang="en-US" altLang="zh-CN" sz="2600" b="1">
                <a:solidFill>
                  <a:schemeClr val="bg2"/>
                </a:solidFill>
              </a:rPr>
              <a:t>http://www.itcast.cn</a:t>
            </a:r>
            <a:endParaRPr lang="zh-CN" altLang="en-US" sz="2600" b="1">
              <a:solidFill>
                <a:schemeClr val="bg2"/>
              </a:solidFill>
            </a:endParaRPr>
          </a:p>
        </p:txBody>
      </p:sp>
      <p:sp>
        <p:nvSpPr>
          <p:cNvPr id="3079" name="TextBox 23"/>
          <p:cNvSpPr txBox="1">
            <a:spLocks noChangeArrowheads="1"/>
          </p:cNvSpPr>
          <p:nvPr/>
        </p:nvSpPr>
        <p:spPr bwMode="auto">
          <a:xfrm>
            <a:off x="1285875" y="3571875"/>
            <a:ext cx="1500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chemeClr val="bg2"/>
                </a:solidFill>
              </a:rPr>
              <a:t>高薪就业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0965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smtClean="0">
                <a:ea typeface="宋体" charset="-122"/>
              </a:rPr>
              <a:t>  </a:t>
            </a:r>
            <a:r>
              <a:rPr lang="zh-CN" altLang="en-US" sz="3600" smtClean="0">
                <a:ea typeface="宋体" charset="-122"/>
              </a:rPr>
              <a:t>二进制概念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98525" y="2401888"/>
            <a:ext cx="7221538" cy="682625"/>
            <a:chOff x="566" y="1069"/>
            <a:chExt cx="4549" cy="430"/>
          </a:xfrm>
        </p:grpSpPr>
        <p:grpSp>
          <p:nvGrpSpPr>
            <p:cNvPr id="9308" name="Group 4"/>
            <p:cNvGrpSpPr>
              <a:grpSpLocks/>
            </p:cNvGrpSpPr>
            <p:nvPr/>
          </p:nvGrpSpPr>
          <p:grpSpPr bwMode="auto">
            <a:xfrm>
              <a:off x="4838" y="1069"/>
              <a:ext cx="277" cy="430"/>
              <a:chOff x="5417" y="1248"/>
              <a:chExt cx="277" cy="430"/>
            </a:xfrm>
          </p:grpSpPr>
          <p:grpSp>
            <p:nvGrpSpPr>
              <p:cNvPr id="9456" name="Group 5"/>
              <p:cNvGrpSpPr>
                <a:grpSpLocks/>
              </p:cNvGrpSpPr>
              <p:nvPr/>
            </p:nvGrpSpPr>
            <p:grpSpPr bwMode="auto">
              <a:xfrm>
                <a:off x="5492" y="1579"/>
                <a:ext cx="126" cy="99"/>
                <a:chOff x="5113" y="1792"/>
                <a:chExt cx="224" cy="177"/>
              </a:xfrm>
            </p:grpSpPr>
            <p:grpSp>
              <p:nvGrpSpPr>
                <p:cNvPr id="9459" name="Group 6"/>
                <p:cNvGrpSpPr>
                  <a:grpSpLocks/>
                </p:cNvGrpSpPr>
                <p:nvPr/>
              </p:nvGrpSpPr>
              <p:grpSpPr bwMode="auto">
                <a:xfrm>
                  <a:off x="5113" y="1792"/>
                  <a:ext cx="224" cy="177"/>
                  <a:chOff x="5113" y="1792"/>
                  <a:chExt cx="224" cy="177"/>
                </a:xfrm>
              </p:grpSpPr>
              <p:grpSp>
                <p:nvGrpSpPr>
                  <p:cNvPr id="9465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5169" y="1927"/>
                    <a:ext cx="123" cy="42"/>
                    <a:chOff x="5169" y="1927"/>
                    <a:chExt cx="123" cy="42"/>
                  </a:xfrm>
                </p:grpSpPr>
                <p:sp>
                  <p:nvSpPr>
                    <p:cNvPr id="9474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5169" y="1927"/>
                      <a:ext cx="123" cy="42"/>
                    </a:xfrm>
                    <a:custGeom>
                      <a:avLst/>
                      <a:gdLst>
                        <a:gd name="T0" fmla="*/ 0 w 123"/>
                        <a:gd name="T1" fmla="*/ 0 h 42"/>
                        <a:gd name="T2" fmla="*/ 24 w 123"/>
                        <a:gd name="T3" fmla="*/ 32 h 42"/>
                        <a:gd name="T4" fmla="*/ 26 w 123"/>
                        <a:gd name="T5" fmla="*/ 34 h 42"/>
                        <a:gd name="T6" fmla="*/ 29 w 123"/>
                        <a:gd name="T7" fmla="*/ 35 h 42"/>
                        <a:gd name="T8" fmla="*/ 33 w 123"/>
                        <a:gd name="T9" fmla="*/ 37 h 42"/>
                        <a:gd name="T10" fmla="*/ 37 w 123"/>
                        <a:gd name="T11" fmla="*/ 38 h 42"/>
                        <a:gd name="T12" fmla="*/ 42 w 123"/>
                        <a:gd name="T13" fmla="*/ 39 h 42"/>
                        <a:gd name="T14" fmla="*/ 46 w 123"/>
                        <a:gd name="T15" fmla="*/ 39 h 42"/>
                        <a:gd name="T16" fmla="*/ 50 w 123"/>
                        <a:gd name="T17" fmla="*/ 40 h 42"/>
                        <a:gd name="T18" fmla="*/ 54 w 123"/>
                        <a:gd name="T19" fmla="*/ 40 h 42"/>
                        <a:gd name="T20" fmla="*/ 59 w 123"/>
                        <a:gd name="T21" fmla="*/ 41 h 42"/>
                        <a:gd name="T22" fmla="*/ 62 w 123"/>
                        <a:gd name="T23" fmla="*/ 41 h 42"/>
                        <a:gd name="T24" fmla="*/ 68 w 123"/>
                        <a:gd name="T25" fmla="*/ 40 h 42"/>
                        <a:gd name="T26" fmla="*/ 72 w 123"/>
                        <a:gd name="T27" fmla="*/ 40 h 42"/>
                        <a:gd name="T28" fmla="*/ 77 w 123"/>
                        <a:gd name="T29" fmla="*/ 39 h 42"/>
                        <a:gd name="T30" fmla="*/ 81 w 123"/>
                        <a:gd name="T31" fmla="*/ 39 h 42"/>
                        <a:gd name="T32" fmla="*/ 85 w 123"/>
                        <a:gd name="T33" fmla="*/ 38 h 42"/>
                        <a:gd name="T34" fmla="*/ 89 w 123"/>
                        <a:gd name="T35" fmla="*/ 37 h 42"/>
                        <a:gd name="T36" fmla="*/ 93 w 123"/>
                        <a:gd name="T37" fmla="*/ 35 h 42"/>
                        <a:gd name="T38" fmla="*/ 95 w 123"/>
                        <a:gd name="T39" fmla="*/ 34 h 42"/>
                        <a:gd name="T40" fmla="*/ 97 w 123"/>
                        <a:gd name="T41" fmla="*/ 33 h 42"/>
                        <a:gd name="T42" fmla="*/ 99 w 123"/>
                        <a:gd name="T43" fmla="*/ 31 h 42"/>
                        <a:gd name="T44" fmla="*/ 122 w 123"/>
                        <a:gd name="T45" fmla="*/ 0 h 42"/>
                        <a:gd name="T46" fmla="*/ 0 w 123"/>
                        <a:gd name="T47" fmla="*/ 0 h 42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123"/>
                        <a:gd name="T73" fmla="*/ 0 h 42"/>
                        <a:gd name="T74" fmla="*/ 123 w 123"/>
                        <a:gd name="T75" fmla="*/ 42 h 42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123" h="42">
                          <a:moveTo>
                            <a:pt x="0" y="0"/>
                          </a:moveTo>
                          <a:lnTo>
                            <a:pt x="24" y="32"/>
                          </a:lnTo>
                          <a:lnTo>
                            <a:pt x="26" y="34"/>
                          </a:lnTo>
                          <a:lnTo>
                            <a:pt x="29" y="35"/>
                          </a:lnTo>
                          <a:lnTo>
                            <a:pt x="33" y="37"/>
                          </a:lnTo>
                          <a:lnTo>
                            <a:pt x="37" y="38"/>
                          </a:lnTo>
                          <a:lnTo>
                            <a:pt x="42" y="39"/>
                          </a:lnTo>
                          <a:lnTo>
                            <a:pt x="46" y="39"/>
                          </a:lnTo>
                          <a:lnTo>
                            <a:pt x="50" y="40"/>
                          </a:lnTo>
                          <a:lnTo>
                            <a:pt x="54" y="40"/>
                          </a:lnTo>
                          <a:lnTo>
                            <a:pt x="59" y="41"/>
                          </a:lnTo>
                          <a:lnTo>
                            <a:pt x="62" y="41"/>
                          </a:lnTo>
                          <a:lnTo>
                            <a:pt x="68" y="40"/>
                          </a:lnTo>
                          <a:lnTo>
                            <a:pt x="72" y="40"/>
                          </a:lnTo>
                          <a:lnTo>
                            <a:pt x="77" y="39"/>
                          </a:lnTo>
                          <a:lnTo>
                            <a:pt x="81" y="39"/>
                          </a:lnTo>
                          <a:lnTo>
                            <a:pt x="85" y="38"/>
                          </a:lnTo>
                          <a:lnTo>
                            <a:pt x="89" y="37"/>
                          </a:lnTo>
                          <a:lnTo>
                            <a:pt x="93" y="35"/>
                          </a:lnTo>
                          <a:lnTo>
                            <a:pt x="95" y="34"/>
                          </a:lnTo>
                          <a:lnTo>
                            <a:pt x="97" y="33"/>
                          </a:lnTo>
                          <a:lnTo>
                            <a:pt x="99" y="31"/>
                          </a:lnTo>
                          <a:lnTo>
                            <a:pt x="122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7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5188" y="1927"/>
                      <a:ext cx="56" cy="42"/>
                    </a:xfrm>
                    <a:custGeom>
                      <a:avLst/>
                      <a:gdLst>
                        <a:gd name="T0" fmla="*/ 0 w 56"/>
                        <a:gd name="T1" fmla="*/ 0 h 42"/>
                        <a:gd name="T2" fmla="*/ 15 w 56"/>
                        <a:gd name="T3" fmla="*/ 37 h 42"/>
                        <a:gd name="T4" fmla="*/ 18 w 56"/>
                        <a:gd name="T5" fmla="*/ 38 h 42"/>
                        <a:gd name="T6" fmla="*/ 23 w 56"/>
                        <a:gd name="T7" fmla="*/ 39 h 42"/>
                        <a:gd name="T8" fmla="*/ 27 w 56"/>
                        <a:gd name="T9" fmla="*/ 39 h 42"/>
                        <a:gd name="T10" fmla="*/ 31 w 56"/>
                        <a:gd name="T11" fmla="*/ 40 h 42"/>
                        <a:gd name="T12" fmla="*/ 35 w 56"/>
                        <a:gd name="T13" fmla="*/ 40 h 42"/>
                        <a:gd name="T14" fmla="*/ 40 w 56"/>
                        <a:gd name="T15" fmla="*/ 41 h 42"/>
                        <a:gd name="T16" fmla="*/ 44 w 56"/>
                        <a:gd name="T17" fmla="*/ 41 h 42"/>
                        <a:gd name="T18" fmla="*/ 49 w 56"/>
                        <a:gd name="T19" fmla="*/ 40 h 42"/>
                        <a:gd name="T20" fmla="*/ 55 w 56"/>
                        <a:gd name="T21" fmla="*/ 0 h 42"/>
                        <a:gd name="T22" fmla="*/ 0 w 56"/>
                        <a:gd name="T23" fmla="*/ 0 h 4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56"/>
                        <a:gd name="T37" fmla="*/ 0 h 42"/>
                        <a:gd name="T38" fmla="*/ 56 w 56"/>
                        <a:gd name="T39" fmla="*/ 42 h 4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56" h="42">
                          <a:moveTo>
                            <a:pt x="0" y="0"/>
                          </a:moveTo>
                          <a:lnTo>
                            <a:pt x="15" y="37"/>
                          </a:lnTo>
                          <a:lnTo>
                            <a:pt x="18" y="38"/>
                          </a:lnTo>
                          <a:lnTo>
                            <a:pt x="23" y="39"/>
                          </a:lnTo>
                          <a:lnTo>
                            <a:pt x="27" y="39"/>
                          </a:lnTo>
                          <a:lnTo>
                            <a:pt x="31" y="40"/>
                          </a:lnTo>
                          <a:lnTo>
                            <a:pt x="35" y="40"/>
                          </a:lnTo>
                          <a:lnTo>
                            <a:pt x="40" y="41"/>
                          </a:lnTo>
                          <a:lnTo>
                            <a:pt x="44" y="41"/>
                          </a:lnTo>
                          <a:lnTo>
                            <a:pt x="49" y="40"/>
                          </a:lnTo>
                          <a:lnTo>
                            <a:pt x="55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4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</p:grpSp>
              <p:grpSp>
                <p:nvGrpSpPr>
                  <p:cNvPr id="946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5113" y="1792"/>
                    <a:ext cx="224" cy="148"/>
                    <a:chOff x="5113" y="1792"/>
                    <a:chExt cx="224" cy="148"/>
                  </a:xfrm>
                </p:grpSpPr>
                <p:sp>
                  <p:nvSpPr>
                    <p:cNvPr id="946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5113" y="1792"/>
                      <a:ext cx="224" cy="148"/>
                    </a:xfrm>
                    <a:custGeom>
                      <a:avLst/>
                      <a:gdLst>
                        <a:gd name="T0" fmla="*/ 5 w 224"/>
                        <a:gd name="T1" fmla="*/ 4 h 148"/>
                        <a:gd name="T2" fmla="*/ 6 w 224"/>
                        <a:gd name="T3" fmla="*/ 7 h 148"/>
                        <a:gd name="T4" fmla="*/ 5 w 224"/>
                        <a:gd name="T5" fmla="*/ 15 h 148"/>
                        <a:gd name="T6" fmla="*/ 3 w 224"/>
                        <a:gd name="T7" fmla="*/ 19 h 148"/>
                        <a:gd name="T8" fmla="*/ 1 w 224"/>
                        <a:gd name="T9" fmla="*/ 25 h 148"/>
                        <a:gd name="T10" fmla="*/ 4 w 224"/>
                        <a:gd name="T11" fmla="*/ 30 h 148"/>
                        <a:gd name="T12" fmla="*/ 8 w 224"/>
                        <a:gd name="T13" fmla="*/ 36 h 148"/>
                        <a:gd name="T14" fmla="*/ 7 w 224"/>
                        <a:gd name="T15" fmla="*/ 39 h 148"/>
                        <a:gd name="T16" fmla="*/ 3 w 224"/>
                        <a:gd name="T17" fmla="*/ 44 h 148"/>
                        <a:gd name="T18" fmla="*/ 1 w 224"/>
                        <a:gd name="T19" fmla="*/ 48 h 148"/>
                        <a:gd name="T20" fmla="*/ 4 w 224"/>
                        <a:gd name="T21" fmla="*/ 53 h 148"/>
                        <a:gd name="T22" fmla="*/ 7 w 224"/>
                        <a:gd name="T23" fmla="*/ 56 h 148"/>
                        <a:gd name="T24" fmla="*/ 7 w 224"/>
                        <a:gd name="T25" fmla="*/ 61 h 148"/>
                        <a:gd name="T26" fmla="*/ 3 w 224"/>
                        <a:gd name="T27" fmla="*/ 66 h 148"/>
                        <a:gd name="T28" fmla="*/ 0 w 224"/>
                        <a:gd name="T29" fmla="*/ 71 h 148"/>
                        <a:gd name="T30" fmla="*/ 3 w 224"/>
                        <a:gd name="T31" fmla="*/ 76 h 148"/>
                        <a:gd name="T32" fmla="*/ 8 w 224"/>
                        <a:gd name="T33" fmla="*/ 80 h 148"/>
                        <a:gd name="T34" fmla="*/ 8 w 224"/>
                        <a:gd name="T35" fmla="*/ 88 h 148"/>
                        <a:gd name="T36" fmla="*/ 4 w 224"/>
                        <a:gd name="T37" fmla="*/ 92 h 148"/>
                        <a:gd name="T38" fmla="*/ 5 w 224"/>
                        <a:gd name="T39" fmla="*/ 96 h 148"/>
                        <a:gd name="T40" fmla="*/ 10 w 224"/>
                        <a:gd name="T41" fmla="*/ 102 h 148"/>
                        <a:gd name="T42" fmla="*/ 26 w 224"/>
                        <a:gd name="T43" fmla="*/ 117 h 148"/>
                        <a:gd name="T44" fmla="*/ 40 w 224"/>
                        <a:gd name="T45" fmla="*/ 128 h 148"/>
                        <a:gd name="T46" fmla="*/ 53 w 224"/>
                        <a:gd name="T47" fmla="*/ 135 h 148"/>
                        <a:gd name="T48" fmla="*/ 76 w 224"/>
                        <a:gd name="T49" fmla="*/ 143 h 148"/>
                        <a:gd name="T50" fmla="*/ 98 w 224"/>
                        <a:gd name="T51" fmla="*/ 146 h 148"/>
                        <a:gd name="T52" fmla="*/ 127 w 224"/>
                        <a:gd name="T53" fmla="*/ 146 h 148"/>
                        <a:gd name="T54" fmla="*/ 152 w 224"/>
                        <a:gd name="T55" fmla="*/ 144 h 148"/>
                        <a:gd name="T56" fmla="*/ 170 w 224"/>
                        <a:gd name="T57" fmla="*/ 140 h 148"/>
                        <a:gd name="T58" fmla="*/ 181 w 224"/>
                        <a:gd name="T59" fmla="*/ 134 h 148"/>
                        <a:gd name="T60" fmla="*/ 189 w 224"/>
                        <a:gd name="T61" fmla="*/ 128 h 148"/>
                        <a:gd name="T62" fmla="*/ 213 w 224"/>
                        <a:gd name="T63" fmla="*/ 100 h 148"/>
                        <a:gd name="T64" fmla="*/ 218 w 224"/>
                        <a:gd name="T65" fmla="*/ 91 h 148"/>
                        <a:gd name="T66" fmla="*/ 218 w 224"/>
                        <a:gd name="T67" fmla="*/ 87 h 148"/>
                        <a:gd name="T68" fmla="*/ 215 w 224"/>
                        <a:gd name="T69" fmla="*/ 83 h 148"/>
                        <a:gd name="T70" fmla="*/ 215 w 224"/>
                        <a:gd name="T71" fmla="*/ 77 h 148"/>
                        <a:gd name="T72" fmla="*/ 218 w 224"/>
                        <a:gd name="T73" fmla="*/ 73 h 148"/>
                        <a:gd name="T74" fmla="*/ 221 w 224"/>
                        <a:gd name="T75" fmla="*/ 69 h 148"/>
                        <a:gd name="T76" fmla="*/ 223 w 224"/>
                        <a:gd name="T77" fmla="*/ 64 h 148"/>
                        <a:gd name="T78" fmla="*/ 219 w 224"/>
                        <a:gd name="T79" fmla="*/ 60 h 148"/>
                        <a:gd name="T80" fmla="*/ 216 w 224"/>
                        <a:gd name="T81" fmla="*/ 56 h 148"/>
                        <a:gd name="T82" fmla="*/ 216 w 224"/>
                        <a:gd name="T83" fmla="*/ 52 h 148"/>
                        <a:gd name="T84" fmla="*/ 221 w 224"/>
                        <a:gd name="T85" fmla="*/ 46 h 148"/>
                        <a:gd name="T86" fmla="*/ 221 w 224"/>
                        <a:gd name="T87" fmla="*/ 41 h 148"/>
                        <a:gd name="T88" fmla="*/ 218 w 224"/>
                        <a:gd name="T89" fmla="*/ 36 h 148"/>
                        <a:gd name="T90" fmla="*/ 216 w 224"/>
                        <a:gd name="T91" fmla="*/ 31 h 148"/>
                        <a:gd name="T92" fmla="*/ 218 w 224"/>
                        <a:gd name="T93" fmla="*/ 26 h 148"/>
                        <a:gd name="T94" fmla="*/ 221 w 224"/>
                        <a:gd name="T95" fmla="*/ 23 h 148"/>
                        <a:gd name="T96" fmla="*/ 223 w 224"/>
                        <a:gd name="T97" fmla="*/ 18 h 148"/>
                        <a:gd name="T98" fmla="*/ 220 w 224"/>
                        <a:gd name="T99" fmla="*/ 13 h 148"/>
                        <a:gd name="T100" fmla="*/ 217 w 224"/>
                        <a:gd name="T101" fmla="*/ 8 h 148"/>
                        <a:gd name="T102" fmla="*/ 218 w 224"/>
                        <a:gd name="T103" fmla="*/ 3 h 148"/>
                        <a:gd name="T104" fmla="*/ 6 w 224"/>
                        <a:gd name="T105" fmla="*/ 0 h 148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w 224"/>
                        <a:gd name="T160" fmla="*/ 0 h 148"/>
                        <a:gd name="T161" fmla="*/ 224 w 224"/>
                        <a:gd name="T162" fmla="*/ 148 h 148"/>
                      </a:gdLst>
                      <a:ahLst/>
                      <a:cxnLst>
                        <a:cxn ang="T106">
                          <a:pos x="T0" y="T1"/>
                        </a:cxn>
                        <a:cxn ang="T107">
                          <a:pos x="T2" y="T3"/>
                        </a:cxn>
                        <a:cxn ang="T108">
                          <a:pos x="T4" y="T5"/>
                        </a:cxn>
                        <a:cxn ang="T109">
                          <a:pos x="T6" y="T7"/>
                        </a:cxn>
                        <a:cxn ang="T110">
                          <a:pos x="T8" y="T9"/>
                        </a:cxn>
                        <a:cxn ang="T111">
                          <a:pos x="T10" y="T11"/>
                        </a:cxn>
                        <a:cxn ang="T112">
                          <a:pos x="T12" y="T13"/>
                        </a:cxn>
                        <a:cxn ang="T113">
                          <a:pos x="T14" y="T15"/>
                        </a:cxn>
                        <a:cxn ang="T114">
                          <a:pos x="T16" y="T17"/>
                        </a:cxn>
                        <a:cxn ang="T115">
                          <a:pos x="T18" y="T19"/>
                        </a:cxn>
                        <a:cxn ang="T116">
                          <a:pos x="T20" y="T21"/>
                        </a:cxn>
                        <a:cxn ang="T117">
                          <a:pos x="T22" y="T23"/>
                        </a:cxn>
                        <a:cxn ang="T118">
                          <a:pos x="T24" y="T25"/>
                        </a:cxn>
                        <a:cxn ang="T119">
                          <a:pos x="T26" y="T27"/>
                        </a:cxn>
                        <a:cxn ang="T120">
                          <a:pos x="T28" y="T29"/>
                        </a:cxn>
                        <a:cxn ang="T121">
                          <a:pos x="T30" y="T31"/>
                        </a:cxn>
                        <a:cxn ang="T122">
                          <a:pos x="T32" y="T33"/>
                        </a:cxn>
                        <a:cxn ang="T123">
                          <a:pos x="T34" y="T35"/>
                        </a:cxn>
                        <a:cxn ang="T124">
                          <a:pos x="T36" y="T37"/>
                        </a:cxn>
                        <a:cxn ang="T125">
                          <a:pos x="T38" y="T39"/>
                        </a:cxn>
                        <a:cxn ang="T126">
                          <a:pos x="T40" y="T41"/>
                        </a:cxn>
                        <a:cxn ang="T127">
                          <a:pos x="T42" y="T43"/>
                        </a:cxn>
                        <a:cxn ang="T128">
                          <a:pos x="T44" y="T45"/>
                        </a:cxn>
                        <a:cxn ang="T129">
                          <a:pos x="T46" y="T47"/>
                        </a:cxn>
                        <a:cxn ang="T130">
                          <a:pos x="T48" y="T49"/>
                        </a:cxn>
                        <a:cxn ang="T131">
                          <a:pos x="T50" y="T51"/>
                        </a:cxn>
                        <a:cxn ang="T132">
                          <a:pos x="T52" y="T53"/>
                        </a:cxn>
                        <a:cxn ang="T133">
                          <a:pos x="T54" y="T55"/>
                        </a:cxn>
                        <a:cxn ang="T134">
                          <a:pos x="T56" y="T57"/>
                        </a:cxn>
                        <a:cxn ang="T135">
                          <a:pos x="T58" y="T59"/>
                        </a:cxn>
                        <a:cxn ang="T136">
                          <a:pos x="T60" y="T61"/>
                        </a:cxn>
                        <a:cxn ang="T137">
                          <a:pos x="T62" y="T63"/>
                        </a:cxn>
                        <a:cxn ang="T138">
                          <a:pos x="T64" y="T65"/>
                        </a:cxn>
                        <a:cxn ang="T139">
                          <a:pos x="T66" y="T67"/>
                        </a:cxn>
                        <a:cxn ang="T140">
                          <a:pos x="T68" y="T69"/>
                        </a:cxn>
                        <a:cxn ang="T141">
                          <a:pos x="T70" y="T71"/>
                        </a:cxn>
                        <a:cxn ang="T142">
                          <a:pos x="T72" y="T73"/>
                        </a:cxn>
                        <a:cxn ang="T143">
                          <a:pos x="T74" y="T75"/>
                        </a:cxn>
                        <a:cxn ang="T144">
                          <a:pos x="T76" y="T77"/>
                        </a:cxn>
                        <a:cxn ang="T145">
                          <a:pos x="T78" y="T79"/>
                        </a:cxn>
                        <a:cxn ang="T146">
                          <a:pos x="T80" y="T81"/>
                        </a:cxn>
                        <a:cxn ang="T147">
                          <a:pos x="T82" y="T83"/>
                        </a:cxn>
                        <a:cxn ang="T148">
                          <a:pos x="T84" y="T85"/>
                        </a:cxn>
                        <a:cxn ang="T149">
                          <a:pos x="T86" y="T87"/>
                        </a:cxn>
                        <a:cxn ang="T150">
                          <a:pos x="T88" y="T89"/>
                        </a:cxn>
                        <a:cxn ang="T151">
                          <a:pos x="T90" y="T91"/>
                        </a:cxn>
                        <a:cxn ang="T152">
                          <a:pos x="T92" y="T93"/>
                        </a:cxn>
                        <a:cxn ang="T153">
                          <a:pos x="T94" y="T95"/>
                        </a:cxn>
                        <a:cxn ang="T154">
                          <a:pos x="T96" y="T97"/>
                        </a:cxn>
                        <a:cxn ang="T155">
                          <a:pos x="T98" y="T99"/>
                        </a:cxn>
                        <a:cxn ang="T156">
                          <a:pos x="T100" y="T101"/>
                        </a:cxn>
                        <a:cxn ang="T157">
                          <a:pos x="T102" y="T103"/>
                        </a:cxn>
                        <a:cxn ang="T158">
                          <a:pos x="T104" y="T105"/>
                        </a:cxn>
                      </a:cxnLst>
                      <a:rect l="T159" t="T160" r="T161" b="T162"/>
                      <a:pathLst>
                        <a:path w="224" h="148">
                          <a:moveTo>
                            <a:pt x="6" y="0"/>
                          </a:moveTo>
                          <a:lnTo>
                            <a:pt x="5" y="4"/>
                          </a:lnTo>
                          <a:lnTo>
                            <a:pt x="5" y="5"/>
                          </a:lnTo>
                          <a:lnTo>
                            <a:pt x="6" y="7"/>
                          </a:lnTo>
                          <a:lnTo>
                            <a:pt x="6" y="12"/>
                          </a:lnTo>
                          <a:lnTo>
                            <a:pt x="5" y="15"/>
                          </a:lnTo>
                          <a:lnTo>
                            <a:pt x="4" y="17"/>
                          </a:lnTo>
                          <a:lnTo>
                            <a:pt x="3" y="19"/>
                          </a:lnTo>
                          <a:lnTo>
                            <a:pt x="1" y="23"/>
                          </a:lnTo>
                          <a:lnTo>
                            <a:pt x="1" y="25"/>
                          </a:lnTo>
                          <a:lnTo>
                            <a:pt x="3" y="28"/>
                          </a:lnTo>
                          <a:lnTo>
                            <a:pt x="4" y="30"/>
                          </a:lnTo>
                          <a:lnTo>
                            <a:pt x="7" y="33"/>
                          </a:lnTo>
                          <a:lnTo>
                            <a:pt x="8" y="36"/>
                          </a:lnTo>
                          <a:lnTo>
                            <a:pt x="8" y="37"/>
                          </a:lnTo>
                          <a:lnTo>
                            <a:pt x="7" y="39"/>
                          </a:lnTo>
                          <a:lnTo>
                            <a:pt x="5" y="41"/>
                          </a:lnTo>
                          <a:lnTo>
                            <a:pt x="3" y="44"/>
                          </a:lnTo>
                          <a:lnTo>
                            <a:pt x="1" y="46"/>
                          </a:lnTo>
                          <a:lnTo>
                            <a:pt x="1" y="48"/>
                          </a:lnTo>
                          <a:lnTo>
                            <a:pt x="3" y="50"/>
                          </a:lnTo>
                          <a:lnTo>
                            <a:pt x="4" y="53"/>
                          </a:lnTo>
                          <a:lnTo>
                            <a:pt x="6" y="55"/>
                          </a:lnTo>
                          <a:lnTo>
                            <a:pt x="7" y="56"/>
                          </a:lnTo>
                          <a:lnTo>
                            <a:pt x="8" y="58"/>
                          </a:lnTo>
                          <a:lnTo>
                            <a:pt x="7" y="61"/>
                          </a:lnTo>
                          <a:lnTo>
                            <a:pt x="5" y="64"/>
                          </a:lnTo>
                          <a:lnTo>
                            <a:pt x="3" y="66"/>
                          </a:lnTo>
                          <a:lnTo>
                            <a:pt x="0" y="69"/>
                          </a:lnTo>
                          <a:lnTo>
                            <a:pt x="0" y="71"/>
                          </a:lnTo>
                          <a:lnTo>
                            <a:pt x="1" y="73"/>
                          </a:lnTo>
                          <a:lnTo>
                            <a:pt x="3" y="76"/>
                          </a:lnTo>
                          <a:lnTo>
                            <a:pt x="5" y="78"/>
                          </a:lnTo>
                          <a:lnTo>
                            <a:pt x="8" y="80"/>
                          </a:lnTo>
                          <a:lnTo>
                            <a:pt x="9" y="84"/>
                          </a:lnTo>
                          <a:lnTo>
                            <a:pt x="8" y="88"/>
                          </a:lnTo>
                          <a:lnTo>
                            <a:pt x="5" y="91"/>
                          </a:lnTo>
                          <a:lnTo>
                            <a:pt x="4" y="92"/>
                          </a:lnTo>
                          <a:lnTo>
                            <a:pt x="4" y="95"/>
                          </a:lnTo>
                          <a:lnTo>
                            <a:pt x="5" y="96"/>
                          </a:lnTo>
                          <a:lnTo>
                            <a:pt x="7" y="98"/>
                          </a:lnTo>
                          <a:lnTo>
                            <a:pt x="10" y="102"/>
                          </a:lnTo>
                          <a:lnTo>
                            <a:pt x="15" y="108"/>
                          </a:lnTo>
                          <a:lnTo>
                            <a:pt x="26" y="117"/>
                          </a:lnTo>
                          <a:lnTo>
                            <a:pt x="35" y="124"/>
                          </a:lnTo>
                          <a:lnTo>
                            <a:pt x="40" y="128"/>
                          </a:lnTo>
                          <a:lnTo>
                            <a:pt x="46" y="131"/>
                          </a:lnTo>
                          <a:lnTo>
                            <a:pt x="53" y="135"/>
                          </a:lnTo>
                          <a:lnTo>
                            <a:pt x="62" y="139"/>
                          </a:lnTo>
                          <a:lnTo>
                            <a:pt x="76" y="143"/>
                          </a:lnTo>
                          <a:lnTo>
                            <a:pt x="87" y="145"/>
                          </a:lnTo>
                          <a:lnTo>
                            <a:pt x="98" y="146"/>
                          </a:lnTo>
                          <a:lnTo>
                            <a:pt x="112" y="147"/>
                          </a:lnTo>
                          <a:lnTo>
                            <a:pt x="127" y="146"/>
                          </a:lnTo>
                          <a:lnTo>
                            <a:pt x="140" y="146"/>
                          </a:lnTo>
                          <a:lnTo>
                            <a:pt x="152" y="144"/>
                          </a:lnTo>
                          <a:lnTo>
                            <a:pt x="162" y="142"/>
                          </a:lnTo>
                          <a:lnTo>
                            <a:pt x="170" y="140"/>
                          </a:lnTo>
                          <a:lnTo>
                            <a:pt x="176" y="137"/>
                          </a:lnTo>
                          <a:lnTo>
                            <a:pt x="181" y="134"/>
                          </a:lnTo>
                          <a:lnTo>
                            <a:pt x="185" y="132"/>
                          </a:lnTo>
                          <a:lnTo>
                            <a:pt x="189" y="128"/>
                          </a:lnTo>
                          <a:lnTo>
                            <a:pt x="203" y="113"/>
                          </a:lnTo>
                          <a:lnTo>
                            <a:pt x="213" y="100"/>
                          </a:lnTo>
                          <a:lnTo>
                            <a:pt x="217" y="94"/>
                          </a:lnTo>
                          <a:lnTo>
                            <a:pt x="218" y="91"/>
                          </a:lnTo>
                          <a:lnTo>
                            <a:pt x="218" y="89"/>
                          </a:lnTo>
                          <a:lnTo>
                            <a:pt x="218" y="87"/>
                          </a:lnTo>
                          <a:lnTo>
                            <a:pt x="216" y="84"/>
                          </a:lnTo>
                          <a:lnTo>
                            <a:pt x="215" y="83"/>
                          </a:lnTo>
                          <a:lnTo>
                            <a:pt x="214" y="80"/>
                          </a:lnTo>
                          <a:lnTo>
                            <a:pt x="215" y="77"/>
                          </a:lnTo>
                          <a:lnTo>
                            <a:pt x="216" y="76"/>
                          </a:lnTo>
                          <a:lnTo>
                            <a:pt x="218" y="73"/>
                          </a:lnTo>
                          <a:lnTo>
                            <a:pt x="219" y="72"/>
                          </a:lnTo>
                          <a:lnTo>
                            <a:pt x="221" y="69"/>
                          </a:lnTo>
                          <a:lnTo>
                            <a:pt x="223" y="67"/>
                          </a:lnTo>
                          <a:lnTo>
                            <a:pt x="223" y="64"/>
                          </a:lnTo>
                          <a:lnTo>
                            <a:pt x="221" y="62"/>
                          </a:lnTo>
                          <a:lnTo>
                            <a:pt x="219" y="60"/>
                          </a:lnTo>
                          <a:lnTo>
                            <a:pt x="218" y="58"/>
                          </a:lnTo>
                          <a:lnTo>
                            <a:pt x="216" y="56"/>
                          </a:lnTo>
                          <a:lnTo>
                            <a:pt x="215" y="54"/>
                          </a:lnTo>
                          <a:lnTo>
                            <a:pt x="216" y="52"/>
                          </a:lnTo>
                          <a:lnTo>
                            <a:pt x="218" y="49"/>
                          </a:lnTo>
                          <a:lnTo>
                            <a:pt x="221" y="46"/>
                          </a:lnTo>
                          <a:lnTo>
                            <a:pt x="221" y="44"/>
                          </a:lnTo>
                          <a:lnTo>
                            <a:pt x="221" y="41"/>
                          </a:lnTo>
                          <a:lnTo>
                            <a:pt x="220" y="38"/>
                          </a:lnTo>
                          <a:lnTo>
                            <a:pt x="218" y="36"/>
                          </a:lnTo>
                          <a:lnTo>
                            <a:pt x="217" y="34"/>
                          </a:lnTo>
                          <a:lnTo>
                            <a:pt x="216" y="31"/>
                          </a:lnTo>
                          <a:lnTo>
                            <a:pt x="216" y="29"/>
                          </a:lnTo>
                          <a:lnTo>
                            <a:pt x="218" y="26"/>
                          </a:lnTo>
                          <a:lnTo>
                            <a:pt x="219" y="24"/>
                          </a:lnTo>
                          <a:lnTo>
                            <a:pt x="221" y="23"/>
                          </a:lnTo>
                          <a:lnTo>
                            <a:pt x="223" y="20"/>
                          </a:lnTo>
                          <a:lnTo>
                            <a:pt x="223" y="18"/>
                          </a:lnTo>
                          <a:lnTo>
                            <a:pt x="222" y="16"/>
                          </a:lnTo>
                          <a:lnTo>
                            <a:pt x="220" y="13"/>
                          </a:lnTo>
                          <a:lnTo>
                            <a:pt x="218" y="11"/>
                          </a:lnTo>
                          <a:lnTo>
                            <a:pt x="217" y="8"/>
                          </a:lnTo>
                          <a:lnTo>
                            <a:pt x="217" y="5"/>
                          </a:lnTo>
                          <a:lnTo>
                            <a:pt x="218" y="3"/>
                          </a:lnTo>
                          <a:lnTo>
                            <a:pt x="217" y="0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6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5115" y="1812"/>
                      <a:ext cx="28" cy="21"/>
                    </a:xfrm>
                    <a:custGeom>
                      <a:avLst/>
                      <a:gdLst>
                        <a:gd name="T0" fmla="*/ 1 w 28"/>
                        <a:gd name="T1" fmla="*/ 0 h 21"/>
                        <a:gd name="T2" fmla="*/ 3 w 28"/>
                        <a:gd name="T3" fmla="*/ 2 h 21"/>
                        <a:gd name="T4" fmla="*/ 5 w 28"/>
                        <a:gd name="T5" fmla="*/ 5 h 21"/>
                        <a:gd name="T6" fmla="*/ 10 w 28"/>
                        <a:gd name="T7" fmla="*/ 8 h 21"/>
                        <a:gd name="T8" fmla="*/ 15 w 28"/>
                        <a:gd name="T9" fmla="*/ 11 h 21"/>
                        <a:gd name="T10" fmla="*/ 21 w 28"/>
                        <a:gd name="T11" fmla="*/ 13 h 21"/>
                        <a:gd name="T12" fmla="*/ 27 w 28"/>
                        <a:gd name="T13" fmla="*/ 14 h 21"/>
                        <a:gd name="T14" fmla="*/ 24 w 28"/>
                        <a:gd name="T15" fmla="*/ 18 h 21"/>
                        <a:gd name="T16" fmla="*/ 17 w 28"/>
                        <a:gd name="T17" fmla="*/ 17 h 21"/>
                        <a:gd name="T18" fmla="*/ 10 w 28"/>
                        <a:gd name="T19" fmla="*/ 17 h 21"/>
                        <a:gd name="T20" fmla="*/ 5 w 28"/>
                        <a:gd name="T21" fmla="*/ 20 h 21"/>
                        <a:gd name="T22" fmla="*/ 6 w 28"/>
                        <a:gd name="T23" fmla="*/ 18 h 21"/>
                        <a:gd name="T24" fmla="*/ 6 w 28"/>
                        <a:gd name="T25" fmla="*/ 15 h 21"/>
                        <a:gd name="T26" fmla="*/ 4 w 28"/>
                        <a:gd name="T27" fmla="*/ 12 h 21"/>
                        <a:gd name="T28" fmla="*/ 2 w 28"/>
                        <a:gd name="T29" fmla="*/ 10 h 21"/>
                        <a:gd name="T30" fmla="*/ 0 w 28"/>
                        <a:gd name="T31" fmla="*/ 6 h 21"/>
                        <a:gd name="T32" fmla="*/ 0 w 28"/>
                        <a:gd name="T33" fmla="*/ 3 h 21"/>
                        <a:gd name="T34" fmla="*/ 1 w 28"/>
                        <a:gd name="T35" fmla="*/ 0 h 21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28"/>
                        <a:gd name="T55" fmla="*/ 0 h 21"/>
                        <a:gd name="T56" fmla="*/ 28 w 28"/>
                        <a:gd name="T57" fmla="*/ 21 h 21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28" h="21">
                          <a:moveTo>
                            <a:pt x="1" y="0"/>
                          </a:moveTo>
                          <a:lnTo>
                            <a:pt x="3" y="2"/>
                          </a:lnTo>
                          <a:lnTo>
                            <a:pt x="5" y="5"/>
                          </a:lnTo>
                          <a:lnTo>
                            <a:pt x="10" y="8"/>
                          </a:lnTo>
                          <a:lnTo>
                            <a:pt x="15" y="11"/>
                          </a:lnTo>
                          <a:lnTo>
                            <a:pt x="21" y="13"/>
                          </a:lnTo>
                          <a:lnTo>
                            <a:pt x="27" y="14"/>
                          </a:lnTo>
                          <a:lnTo>
                            <a:pt x="24" y="18"/>
                          </a:lnTo>
                          <a:lnTo>
                            <a:pt x="17" y="17"/>
                          </a:lnTo>
                          <a:lnTo>
                            <a:pt x="10" y="17"/>
                          </a:lnTo>
                          <a:lnTo>
                            <a:pt x="5" y="20"/>
                          </a:lnTo>
                          <a:lnTo>
                            <a:pt x="6" y="18"/>
                          </a:lnTo>
                          <a:lnTo>
                            <a:pt x="6" y="15"/>
                          </a:lnTo>
                          <a:lnTo>
                            <a:pt x="4" y="12"/>
                          </a:lnTo>
                          <a:lnTo>
                            <a:pt x="2" y="10"/>
                          </a:lnTo>
                          <a:lnTo>
                            <a:pt x="0" y="6"/>
                          </a:lnTo>
                          <a:lnTo>
                            <a:pt x="0" y="3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69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5115" y="1837"/>
                      <a:ext cx="37" cy="18"/>
                    </a:xfrm>
                    <a:custGeom>
                      <a:avLst/>
                      <a:gdLst>
                        <a:gd name="T0" fmla="*/ 0 w 37"/>
                        <a:gd name="T1" fmla="*/ 1 h 18"/>
                        <a:gd name="T2" fmla="*/ 1 w 37"/>
                        <a:gd name="T3" fmla="*/ 0 h 18"/>
                        <a:gd name="T4" fmla="*/ 2 w 37"/>
                        <a:gd name="T5" fmla="*/ 1 h 18"/>
                        <a:gd name="T6" fmla="*/ 5 w 37"/>
                        <a:gd name="T7" fmla="*/ 3 h 18"/>
                        <a:gd name="T8" fmla="*/ 10 w 37"/>
                        <a:gd name="T9" fmla="*/ 4 h 18"/>
                        <a:gd name="T10" fmla="*/ 15 w 37"/>
                        <a:gd name="T11" fmla="*/ 6 h 18"/>
                        <a:gd name="T12" fmla="*/ 24 w 37"/>
                        <a:gd name="T13" fmla="*/ 7 h 18"/>
                        <a:gd name="T14" fmla="*/ 33 w 37"/>
                        <a:gd name="T15" fmla="*/ 9 h 18"/>
                        <a:gd name="T16" fmla="*/ 36 w 37"/>
                        <a:gd name="T17" fmla="*/ 16 h 18"/>
                        <a:gd name="T18" fmla="*/ 25 w 37"/>
                        <a:gd name="T19" fmla="*/ 14 h 18"/>
                        <a:gd name="T20" fmla="*/ 17 w 37"/>
                        <a:gd name="T21" fmla="*/ 13 h 18"/>
                        <a:gd name="T22" fmla="*/ 10 w 37"/>
                        <a:gd name="T23" fmla="*/ 14 h 18"/>
                        <a:gd name="T24" fmla="*/ 6 w 37"/>
                        <a:gd name="T25" fmla="*/ 17 h 18"/>
                        <a:gd name="T26" fmla="*/ 6 w 37"/>
                        <a:gd name="T27" fmla="*/ 15 h 18"/>
                        <a:gd name="T28" fmla="*/ 6 w 37"/>
                        <a:gd name="T29" fmla="*/ 12 h 18"/>
                        <a:gd name="T30" fmla="*/ 5 w 37"/>
                        <a:gd name="T31" fmla="*/ 10 h 18"/>
                        <a:gd name="T32" fmla="*/ 2 w 37"/>
                        <a:gd name="T33" fmla="*/ 7 h 18"/>
                        <a:gd name="T34" fmla="*/ 0 w 37"/>
                        <a:gd name="T35" fmla="*/ 4 h 18"/>
                        <a:gd name="T36" fmla="*/ 0 w 37"/>
                        <a:gd name="T37" fmla="*/ 1 h 18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37"/>
                        <a:gd name="T58" fmla="*/ 0 h 18"/>
                        <a:gd name="T59" fmla="*/ 37 w 37"/>
                        <a:gd name="T60" fmla="*/ 18 h 18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37" h="18">
                          <a:moveTo>
                            <a:pt x="0" y="1"/>
                          </a:moveTo>
                          <a:lnTo>
                            <a:pt x="1" y="0"/>
                          </a:lnTo>
                          <a:lnTo>
                            <a:pt x="2" y="1"/>
                          </a:lnTo>
                          <a:lnTo>
                            <a:pt x="5" y="3"/>
                          </a:lnTo>
                          <a:lnTo>
                            <a:pt x="10" y="4"/>
                          </a:lnTo>
                          <a:lnTo>
                            <a:pt x="15" y="6"/>
                          </a:lnTo>
                          <a:lnTo>
                            <a:pt x="24" y="7"/>
                          </a:lnTo>
                          <a:lnTo>
                            <a:pt x="33" y="9"/>
                          </a:lnTo>
                          <a:lnTo>
                            <a:pt x="36" y="16"/>
                          </a:lnTo>
                          <a:lnTo>
                            <a:pt x="25" y="14"/>
                          </a:lnTo>
                          <a:lnTo>
                            <a:pt x="17" y="13"/>
                          </a:lnTo>
                          <a:lnTo>
                            <a:pt x="10" y="14"/>
                          </a:lnTo>
                          <a:lnTo>
                            <a:pt x="6" y="17"/>
                          </a:lnTo>
                          <a:lnTo>
                            <a:pt x="6" y="15"/>
                          </a:lnTo>
                          <a:lnTo>
                            <a:pt x="6" y="12"/>
                          </a:lnTo>
                          <a:lnTo>
                            <a:pt x="5" y="10"/>
                          </a:lnTo>
                          <a:lnTo>
                            <a:pt x="2" y="7"/>
                          </a:lnTo>
                          <a:lnTo>
                            <a:pt x="0" y="4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70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5113" y="1858"/>
                      <a:ext cx="44" cy="23"/>
                    </a:xfrm>
                    <a:custGeom>
                      <a:avLst/>
                      <a:gdLst>
                        <a:gd name="T0" fmla="*/ 0 w 44"/>
                        <a:gd name="T1" fmla="*/ 3 h 23"/>
                        <a:gd name="T2" fmla="*/ 2 w 44"/>
                        <a:gd name="T3" fmla="*/ 0 h 23"/>
                        <a:gd name="T4" fmla="*/ 5 w 44"/>
                        <a:gd name="T5" fmla="*/ 3 h 23"/>
                        <a:gd name="T6" fmla="*/ 8 w 44"/>
                        <a:gd name="T7" fmla="*/ 5 h 23"/>
                        <a:gd name="T8" fmla="*/ 11 w 44"/>
                        <a:gd name="T9" fmla="*/ 7 h 23"/>
                        <a:gd name="T10" fmla="*/ 17 w 44"/>
                        <a:gd name="T11" fmla="*/ 9 h 23"/>
                        <a:gd name="T12" fmla="*/ 23 w 44"/>
                        <a:gd name="T13" fmla="*/ 10 h 23"/>
                        <a:gd name="T14" fmla="*/ 30 w 44"/>
                        <a:gd name="T15" fmla="*/ 12 h 23"/>
                        <a:gd name="T16" fmla="*/ 41 w 44"/>
                        <a:gd name="T17" fmla="*/ 15 h 23"/>
                        <a:gd name="T18" fmla="*/ 43 w 44"/>
                        <a:gd name="T19" fmla="*/ 22 h 23"/>
                        <a:gd name="T20" fmla="*/ 32 w 44"/>
                        <a:gd name="T21" fmla="*/ 18 h 23"/>
                        <a:gd name="T22" fmla="*/ 25 w 44"/>
                        <a:gd name="T23" fmla="*/ 16 h 23"/>
                        <a:gd name="T24" fmla="*/ 19 w 44"/>
                        <a:gd name="T25" fmla="*/ 15 h 23"/>
                        <a:gd name="T26" fmla="*/ 14 w 44"/>
                        <a:gd name="T27" fmla="*/ 15 h 23"/>
                        <a:gd name="T28" fmla="*/ 11 w 44"/>
                        <a:gd name="T29" fmla="*/ 16 h 23"/>
                        <a:gd name="T30" fmla="*/ 8 w 44"/>
                        <a:gd name="T31" fmla="*/ 19 h 23"/>
                        <a:gd name="T32" fmla="*/ 8 w 44"/>
                        <a:gd name="T33" fmla="*/ 16 h 23"/>
                        <a:gd name="T34" fmla="*/ 5 w 44"/>
                        <a:gd name="T35" fmla="*/ 12 h 23"/>
                        <a:gd name="T36" fmla="*/ 2 w 44"/>
                        <a:gd name="T37" fmla="*/ 9 h 23"/>
                        <a:gd name="T38" fmla="*/ 0 w 44"/>
                        <a:gd name="T39" fmla="*/ 6 h 23"/>
                        <a:gd name="T40" fmla="*/ 0 w 44"/>
                        <a:gd name="T41" fmla="*/ 3 h 23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44"/>
                        <a:gd name="T64" fmla="*/ 0 h 23"/>
                        <a:gd name="T65" fmla="*/ 44 w 44"/>
                        <a:gd name="T66" fmla="*/ 23 h 23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44" h="23">
                          <a:moveTo>
                            <a:pt x="0" y="3"/>
                          </a:moveTo>
                          <a:lnTo>
                            <a:pt x="2" y="0"/>
                          </a:lnTo>
                          <a:lnTo>
                            <a:pt x="5" y="3"/>
                          </a:lnTo>
                          <a:lnTo>
                            <a:pt x="8" y="5"/>
                          </a:lnTo>
                          <a:lnTo>
                            <a:pt x="11" y="7"/>
                          </a:lnTo>
                          <a:lnTo>
                            <a:pt x="17" y="9"/>
                          </a:lnTo>
                          <a:lnTo>
                            <a:pt x="23" y="10"/>
                          </a:lnTo>
                          <a:lnTo>
                            <a:pt x="30" y="12"/>
                          </a:lnTo>
                          <a:lnTo>
                            <a:pt x="41" y="15"/>
                          </a:lnTo>
                          <a:lnTo>
                            <a:pt x="43" y="22"/>
                          </a:lnTo>
                          <a:lnTo>
                            <a:pt x="32" y="18"/>
                          </a:lnTo>
                          <a:lnTo>
                            <a:pt x="25" y="16"/>
                          </a:lnTo>
                          <a:lnTo>
                            <a:pt x="19" y="15"/>
                          </a:lnTo>
                          <a:lnTo>
                            <a:pt x="14" y="15"/>
                          </a:lnTo>
                          <a:lnTo>
                            <a:pt x="11" y="16"/>
                          </a:lnTo>
                          <a:lnTo>
                            <a:pt x="8" y="19"/>
                          </a:lnTo>
                          <a:lnTo>
                            <a:pt x="8" y="16"/>
                          </a:lnTo>
                          <a:lnTo>
                            <a:pt x="5" y="12"/>
                          </a:lnTo>
                          <a:lnTo>
                            <a:pt x="2" y="9"/>
                          </a:lnTo>
                          <a:lnTo>
                            <a:pt x="0" y="6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71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5118" y="1882"/>
                      <a:ext cx="52" cy="48"/>
                    </a:xfrm>
                    <a:custGeom>
                      <a:avLst/>
                      <a:gdLst>
                        <a:gd name="T0" fmla="*/ 0 w 52"/>
                        <a:gd name="T1" fmla="*/ 7 h 48"/>
                        <a:gd name="T2" fmla="*/ 0 w 52"/>
                        <a:gd name="T3" fmla="*/ 4 h 48"/>
                        <a:gd name="T4" fmla="*/ 0 w 52"/>
                        <a:gd name="T5" fmla="*/ 2 h 48"/>
                        <a:gd name="T6" fmla="*/ 1 w 52"/>
                        <a:gd name="T7" fmla="*/ 0 h 48"/>
                        <a:gd name="T8" fmla="*/ 5 w 52"/>
                        <a:gd name="T9" fmla="*/ 3 h 48"/>
                        <a:gd name="T10" fmla="*/ 11 w 52"/>
                        <a:gd name="T11" fmla="*/ 6 h 48"/>
                        <a:gd name="T12" fmla="*/ 17 w 52"/>
                        <a:gd name="T13" fmla="*/ 8 h 48"/>
                        <a:gd name="T14" fmla="*/ 26 w 52"/>
                        <a:gd name="T15" fmla="*/ 11 h 48"/>
                        <a:gd name="T16" fmla="*/ 38 w 52"/>
                        <a:gd name="T17" fmla="*/ 13 h 48"/>
                        <a:gd name="T18" fmla="*/ 40 w 52"/>
                        <a:gd name="T19" fmla="*/ 18 h 48"/>
                        <a:gd name="T20" fmla="*/ 34 w 52"/>
                        <a:gd name="T21" fmla="*/ 16 h 48"/>
                        <a:gd name="T22" fmla="*/ 28 w 52"/>
                        <a:gd name="T23" fmla="*/ 16 h 48"/>
                        <a:gd name="T24" fmla="*/ 24 w 52"/>
                        <a:gd name="T25" fmla="*/ 16 h 48"/>
                        <a:gd name="T26" fmla="*/ 23 w 52"/>
                        <a:gd name="T27" fmla="*/ 19 h 48"/>
                        <a:gd name="T28" fmla="*/ 25 w 52"/>
                        <a:gd name="T29" fmla="*/ 22 h 48"/>
                        <a:gd name="T30" fmla="*/ 28 w 52"/>
                        <a:gd name="T31" fmla="*/ 26 h 48"/>
                        <a:gd name="T32" fmla="*/ 33 w 52"/>
                        <a:gd name="T33" fmla="*/ 31 h 48"/>
                        <a:gd name="T34" fmla="*/ 40 w 52"/>
                        <a:gd name="T35" fmla="*/ 36 h 48"/>
                        <a:gd name="T36" fmla="*/ 51 w 52"/>
                        <a:gd name="T37" fmla="*/ 42 h 48"/>
                        <a:gd name="T38" fmla="*/ 51 w 52"/>
                        <a:gd name="T39" fmla="*/ 47 h 48"/>
                        <a:gd name="T40" fmla="*/ 46 w 52"/>
                        <a:gd name="T41" fmla="*/ 44 h 48"/>
                        <a:gd name="T42" fmla="*/ 40 w 52"/>
                        <a:gd name="T43" fmla="*/ 41 h 48"/>
                        <a:gd name="T44" fmla="*/ 32 w 52"/>
                        <a:gd name="T45" fmla="*/ 36 h 48"/>
                        <a:gd name="T46" fmla="*/ 25 w 52"/>
                        <a:gd name="T47" fmla="*/ 30 h 48"/>
                        <a:gd name="T48" fmla="*/ 19 w 52"/>
                        <a:gd name="T49" fmla="*/ 26 h 48"/>
                        <a:gd name="T50" fmla="*/ 14 w 52"/>
                        <a:gd name="T51" fmla="*/ 20 h 48"/>
                        <a:gd name="T52" fmla="*/ 9 w 52"/>
                        <a:gd name="T53" fmla="*/ 15 h 48"/>
                        <a:gd name="T54" fmla="*/ 3 w 52"/>
                        <a:gd name="T55" fmla="*/ 11 h 48"/>
                        <a:gd name="T56" fmla="*/ 0 w 52"/>
                        <a:gd name="T57" fmla="*/ 7 h 48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52"/>
                        <a:gd name="T88" fmla="*/ 0 h 48"/>
                        <a:gd name="T89" fmla="*/ 52 w 52"/>
                        <a:gd name="T90" fmla="*/ 48 h 48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52" h="48">
                          <a:moveTo>
                            <a:pt x="0" y="7"/>
                          </a:moveTo>
                          <a:lnTo>
                            <a:pt x="0" y="4"/>
                          </a:lnTo>
                          <a:lnTo>
                            <a:pt x="0" y="2"/>
                          </a:lnTo>
                          <a:lnTo>
                            <a:pt x="1" y="0"/>
                          </a:lnTo>
                          <a:lnTo>
                            <a:pt x="5" y="3"/>
                          </a:lnTo>
                          <a:lnTo>
                            <a:pt x="11" y="6"/>
                          </a:lnTo>
                          <a:lnTo>
                            <a:pt x="17" y="8"/>
                          </a:lnTo>
                          <a:lnTo>
                            <a:pt x="26" y="11"/>
                          </a:lnTo>
                          <a:lnTo>
                            <a:pt x="38" y="13"/>
                          </a:lnTo>
                          <a:lnTo>
                            <a:pt x="40" y="18"/>
                          </a:lnTo>
                          <a:lnTo>
                            <a:pt x="34" y="16"/>
                          </a:lnTo>
                          <a:lnTo>
                            <a:pt x="28" y="16"/>
                          </a:lnTo>
                          <a:lnTo>
                            <a:pt x="24" y="16"/>
                          </a:lnTo>
                          <a:lnTo>
                            <a:pt x="23" y="19"/>
                          </a:lnTo>
                          <a:lnTo>
                            <a:pt x="25" y="22"/>
                          </a:lnTo>
                          <a:lnTo>
                            <a:pt x="28" y="26"/>
                          </a:lnTo>
                          <a:lnTo>
                            <a:pt x="33" y="31"/>
                          </a:lnTo>
                          <a:lnTo>
                            <a:pt x="40" y="36"/>
                          </a:lnTo>
                          <a:lnTo>
                            <a:pt x="51" y="42"/>
                          </a:lnTo>
                          <a:lnTo>
                            <a:pt x="51" y="47"/>
                          </a:lnTo>
                          <a:lnTo>
                            <a:pt x="46" y="44"/>
                          </a:lnTo>
                          <a:lnTo>
                            <a:pt x="40" y="41"/>
                          </a:lnTo>
                          <a:lnTo>
                            <a:pt x="32" y="36"/>
                          </a:lnTo>
                          <a:lnTo>
                            <a:pt x="25" y="30"/>
                          </a:lnTo>
                          <a:lnTo>
                            <a:pt x="19" y="26"/>
                          </a:lnTo>
                          <a:lnTo>
                            <a:pt x="14" y="20"/>
                          </a:lnTo>
                          <a:lnTo>
                            <a:pt x="9" y="15"/>
                          </a:lnTo>
                          <a:lnTo>
                            <a:pt x="3" y="11"/>
                          </a:lnTo>
                          <a:lnTo>
                            <a:pt x="0" y="7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72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5119" y="1797"/>
                      <a:ext cx="22" cy="17"/>
                    </a:xfrm>
                    <a:custGeom>
                      <a:avLst/>
                      <a:gdLst>
                        <a:gd name="T0" fmla="*/ 0 w 22"/>
                        <a:gd name="T1" fmla="*/ 0 h 17"/>
                        <a:gd name="T2" fmla="*/ 2 w 22"/>
                        <a:gd name="T3" fmla="*/ 2 h 17"/>
                        <a:gd name="T4" fmla="*/ 5 w 22"/>
                        <a:gd name="T5" fmla="*/ 4 h 17"/>
                        <a:gd name="T6" fmla="*/ 10 w 22"/>
                        <a:gd name="T7" fmla="*/ 7 h 17"/>
                        <a:gd name="T8" fmla="*/ 14 w 22"/>
                        <a:gd name="T9" fmla="*/ 10 h 17"/>
                        <a:gd name="T10" fmla="*/ 18 w 22"/>
                        <a:gd name="T11" fmla="*/ 12 h 17"/>
                        <a:gd name="T12" fmla="*/ 21 w 22"/>
                        <a:gd name="T13" fmla="*/ 14 h 17"/>
                        <a:gd name="T14" fmla="*/ 15 w 22"/>
                        <a:gd name="T15" fmla="*/ 16 h 17"/>
                        <a:gd name="T16" fmla="*/ 10 w 22"/>
                        <a:gd name="T17" fmla="*/ 14 h 17"/>
                        <a:gd name="T18" fmla="*/ 4 w 22"/>
                        <a:gd name="T19" fmla="*/ 12 h 17"/>
                        <a:gd name="T20" fmla="*/ 0 w 22"/>
                        <a:gd name="T21" fmla="*/ 9 h 17"/>
                        <a:gd name="T22" fmla="*/ 0 w 22"/>
                        <a:gd name="T23" fmla="*/ 7 h 17"/>
                        <a:gd name="T24" fmla="*/ 0 w 22"/>
                        <a:gd name="T25" fmla="*/ 3 h 17"/>
                        <a:gd name="T26" fmla="*/ 0 w 22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2"/>
                        <a:gd name="T43" fmla="*/ 0 h 17"/>
                        <a:gd name="T44" fmla="*/ 22 w 22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2" h="17">
                          <a:moveTo>
                            <a:pt x="0" y="0"/>
                          </a:moveTo>
                          <a:lnTo>
                            <a:pt x="2" y="2"/>
                          </a:lnTo>
                          <a:lnTo>
                            <a:pt x="5" y="4"/>
                          </a:lnTo>
                          <a:lnTo>
                            <a:pt x="10" y="7"/>
                          </a:lnTo>
                          <a:lnTo>
                            <a:pt x="14" y="10"/>
                          </a:lnTo>
                          <a:lnTo>
                            <a:pt x="18" y="12"/>
                          </a:lnTo>
                          <a:lnTo>
                            <a:pt x="21" y="14"/>
                          </a:lnTo>
                          <a:lnTo>
                            <a:pt x="15" y="16"/>
                          </a:lnTo>
                          <a:lnTo>
                            <a:pt x="10" y="14"/>
                          </a:lnTo>
                          <a:lnTo>
                            <a:pt x="4" y="12"/>
                          </a:lnTo>
                          <a:lnTo>
                            <a:pt x="0" y="9"/>
                          </a:lnTo>
                          <a:lnTo>
                            <a:pt x="0" y="7"/>
                          </a:lnTo>
                          <a:lnTo>
                            <a:pt x="0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73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157" y="1794"/>
                      <a:ext cx="180" cy="142"/>
                    </a:xfrm>
                    <a:custGeom>
                      <a:avLst/>
                      <a:gdLst>
                        <a:gd name="T0" fmla="*/ 85 w 180"/>
                        <a:gd name="T1" fmla="*/ 32 h 142"/>
                        <a:gd name="T2" fmla="*/ 71 w 180"/>
                        <a:gd name="T3" fmla="*/ 36 h 142"/>
                        <a:gd name="T4" fmla="*/ 42 w 180"/>
                        <a:gd name="T5" fmla="*/ 40 h 142"/>
                        <a:gd name="T6" fmla="*/ 0 w 180"/>
                        <a:gd name="T7" fmla="*/ 42 h 142"/>
                        <a:gd name="T8" fmla="*/ 50 w 180"/>
                        <a:gd name="T9" fmla="*/ 49 h 142"/>
                        <a:gd name="T10" fmla="*/ 106 w 180"/>
                        <a:gd name="T11" fmla="*/ 46 h 142"/>
                        <a:gd name="T12" fmla="*/ 145 w 180"/>
                        <a:gd name="T13" fmla="*/ 36 h 142"/>
                        <a:gd name="T14" fmla="*/ 158 w 180"/>
                        <a:gd name="T15" fmla="*/ 34 h 142"/>
                        <a:gd name="T16" fmla="*/ 152 w 180"/>
                        <a:gd name="T17" fmla="*/ 42 h 142"/>
                        <a:gd name="T18" fmla="*/ 124 w 180"/>
                        <a:gd name="T19" fmla="*/ 53 h 142"/>
                        <a:gd name="T20" fmla="*/ 74 w 180"/>
                        <a:gd name="T21" fmla="*/ 63 h 142"/>
                        <a:gd name="T22" fmla="*/ 43 w 180"/>
                        <a:gd name="T23" fmla="*/ 71 h 142"/>
                        <a:gd name="T24" fmla="*/ 100 w 180"/>
                        <a:gd name="T25" fmla="*/ 70 h 142"/>
                        <a:gd name="T26" fmla="*/ 138 w 180"/>
                        <a:gd name="T27" fmla="*/ 63 h 142"/>
                        <a:gd name="T28" fmla="*/ 161 w 180"/>
                        <a:gd name="T29" fmla="*/ 56 h 142"/>
                        <a:gd name="T30" fmla="*/ 161 w 180"/>
                        <a:gd name="T31" fmla="*/ 61 h 142"/>
                        <a:gd name="T32" fmla="*/ 142 w 180"/>
                        <a:gd name="T33" fmla="*/ 72 h 142"/>
                        <a:gd name="T34" fmla="*/ 107 w 180"/>
                        <a:gd name="T35" fmla="*/ 83 h 142"/>
                        <a:gd name="T36" fmla="*/ 58 w 180"/>
                        <a:gd name="T37" fmla="*/ 90 h 142"/>
                        <a:gd name="T38" fmla="*/ 74 w 180"/>
                        <a:gd name="T39" fmla="*/ 95 h 142"/>
                        <a:gd name="T40" fmla="*/ 118 w 180"/>
                        <a:gd name="T41" fmla="*/ 93 h 142"/>
                        <a:gd name="T42" fmla="*/ 153 w 180"/>
                        <a:gd name="T43" fmla="*/ 84 h 142"/>
                        <a:gd name="T44" fmla="*/ 157 w 180"/>
                        <a:gd name="T45" fmla="*/ 88 h 142"/>
                        <a:gd name="T46" fmla="*/ 146 w 180"/>
                        <a:gd name="T47" fmla="*/ 96 h 142"/>
                        <a:gd name="T48" fmla="*/ 119 w 180"/>
                        <a:gd name="T49" fmla="*/ 106 h 142"/>
                        <a:gd name="T50" fmla="*/ 88 w 180"/>
                        <a:gd name="T51" fmla="*/ 110 h 142"/>
                        <a:gd name="T52" fmla="*/ 40 w 180"/>
                        <a:gd name="T53" fmla="*/ 111 h 142"/>
                        <a:gd name="T54" fmla="*/ 73 w 180"/>
                        <a:gd name="T55" fmla="*/ 118 h 142"/>
                        <a:gd name="T56" fmla="*/ 104 w 180"/>
                        <a:gd name="T57" fmla="*/ 118 h 142"/>
                        <a:gd name="T58" fmla="*/ 132 w 180"/>
                        <a:gd name="T59" fmla="*/ 114 h 142"/>
                        <a:gd name="T60" fmla="*/ 143 w 180"/>
                        <a:gd name="T61" fmla="*/ 115 h 142"/>
                        <a:gd name="T62" fmla="*/ 137 w 180"/>
                        <a:gd name="T63" fmla="*/ 122 h 142"/>
                        <a:gd name="T64" fmla="*/ 121 w 180"/>
                        <a:gd name="T65" fmla="*/ 127 h 142"/>
                        <a:gd name="T66" fmla="*/ 62 w 180"/>
                        <a:gd name="T67" fmla="*/ 132 h 142"/>
                        <a:gd name="T68" fmla="*/ 110 w 180"/>
                        <a:gd name="T69" fmla="*/ 135 h 142"/>
                        <a:gd name="T70" fmla="*/ 114 w 180"/>
                        <a:gd name="T71" fmla="*/ 140 h 142"/>
                        <a:gd name="T72" fmla="*/ 132 w 180"/>
                        <a:gd name="T73" fmla="*/ 135 h 142"/>
                        <a:gd name="T74" fmla="*/ 145 w 180"/>
                        <a:gd name="T75" fmla="*/ 126 h 142"/>
                        <a:gd name="T76" fmla="*/ 173 w 180"/>
                        <a:gd name="T77" fmla="*/ 92 h 142"/>
                        <a:gd name="T78" fmla="*/ 174 w 180"/>
                        <a:gd name="T79" fmla="*/ 85 h 142"/>
                        <a:gd name="T80" fmla="*/ 170 w 180"/>
                        <a:gd name="T81" fmla="*/ 79 h 142"/>
                        <a:gd name="T82" fmla="*/ 174 w 180"/>
                        <a:gd name="T83" fmla="*/ 72 h 142"/>
                        <a:gd name="T84" fmla="*/ 179 w 180"/>
                        <a:gd name="T85" fmla="*/ 66 h 142"/>
                        <a:gd name="T86" fmla="*/ 175 w 180"/>
                        <a:gd name="T87" fmla="*/ 58 h 142"/>
                        <a:gd name="T88" fmla="*/ 171 w 180"/>
                        <a:gd name="T89" fmla="*/ 52 h 142"/>
                        <a:gd name="T90" fmla="*/ 177 w 180"/>
                        <a:gd name="T91" fmla="*/ 45 h 142"/>
                        <a:gd name="T92" fmla="*/ 176 w 180"/>
                        <a:gd name="T93" fmla="*/ 36 h 142"/>
                        <a:gd name="T94" fmla="*/ 172 w 180"/>
                        <a:gd name="T95" fmla="*/ 30 h 142"/>
                        <a:gd name="T96" fmla="*/ 175 w 180"/>
                        <a:gd name="T97" fmla="*/ 23 h 142"/>
                        <a:gd name="T98" fmla="*/ 179 w 180"/>
                        <a:gd name="T99" fmla="*/ 16 h 142"/>
                        <a:gd name="T100" fmla="*/ 174 w 180"/>
                        <a:gd name="T101" fmla="*/ 9 h 142"/>
                        <a:gd name="T102" fmla="*/ 155 w 180"/>
                        <a:gd name="T103" fmla="*/ 10 h 142"/>
                        <a:gd name="T104" fmla="*/ 116 w 180"/>
                        <a:gd name="T105" fmla="*/ 21 h 142"/>
                        <a:gd name="T106" fmla="*/ 71 w 180"/>
                        <a:gd name="T107" fmla="*/ 27 h 142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w 180"/>
                        <a:gd name="T163" fmla="*/ 0 h 142"/>
                        <a:gd name="T164" fmla="*/ 180 w 180"/>
                        <a:gd name="T165" fmla="*/ 142 h 142"/>
                      </a:gdLst>
                      <a:ahLst/>
                      <a:cxnLst>
                        <a:cxn ang="T108">
                          <a:pos x="T0" y="T1"/>
                        </a:cxn>
                        <a:cxn ang="T109">
                          <a:pos x="T2" y="T3"/>
                        </a:cxn>
                        <a:cxn ang="T110">
                          <a:pos x="T4" y="T5"/>
                        </a:cxn>
                        <a:cxn ang="T111">
                          <a:pos x="T6" y="T7"/>
                        </a:cxn>
                        <a:cxn ang="T112">
                          <a:pos x="T8" y="T9"/>
                        </a:cxn>
                        <a:cxn ang="T113">
                          <a:pos x="T10" y="T11"/>
                        </a:cxn>
                        <a:cxn ang="T114">
                          <a:pos x="T12" y="T13"/>
                        </a:cxn>
                        <a:cxn ang="T115">
                          <a:pos x="T14" y="T15"/>
                        </a:cxn>
                        <a:cxn ang="T116">
                          <a:pos x="T16" y="T17"/>
                        </a:cxn>
                        <a:cxn ang="T117">
                          <a:pos x="T18" y="T19"/>
                        </a:cxn>
                        <a:cxn ang="T118">
                          <a:pos x="T20" y="T21"/>
                        </a:cxn>
                        <a:cxn ang="T119">
                          <a:pos x="T22" y="T23"/>
                        </a:cxn>
                        <a:cxn ang="T120">
                          <a:pos x="T24" y="T25"/>
                        </a:cxn>
                        <a:cxn ang="T121">
                          <a:pos x="T26" y="T27"/>
                        </a:cxn>
                        <a:cxn ang="T122">
                          <a:pos x="T28" y="T29"/>
                        </a:cxn>
                        <a:cxn ang="T123">
                          <a:pos x="T30" y="T31"/>
                        </a:cxn>
                        <a:cxn ang="T124">
                          <a:pos x="T32" y="T33"/>
                        </a:cxn>
                        <a:cxn ang="T125">
                          <a:pos x="T34" y="T35"/>
                        </a:cxn>
                        <a:cxn ang="T126">
                          <a:pos x="T36" y="T37"/>
                        </a:cxn>
                        <a:cxn ang="T127">
                          <a:pos x="T38" y="T39"/>
                        </a:cxn>
                        <a:cxn ang="T128">
                          <a:pos x="T40" y="T41"/>
                        </a:cxn>
                        <a:cxn ang="T129">
                          <a:pos x="T42" y="T43"/>
                        </a:cxn>
                        <a:cxn ang="T130">
                          <a:pos x="T44" y="T45"/>
                        </a:cxn>
                        <a:cxn ang="T131">
                          <a:pos x="T46" y="T47"/>
                        </a:cxn>
                        <a:cxn ang="T132">
                          <a:pos x="T48" y="T49"/>
                        </a:cxn>
                        <a:cxn ang="T133">
                          <a:pos x="T50" y="T51"/>
                        </a:cxn>
                        <a:cxn ang="T134">
                          <a:pos x="T52" y="T53"/>
                        </a:cxn>
                        <a:cxn ang="T135">
                          <a:pos x="T54" y="T55"/>
                        </a:cxn>
                        <a:cxn ang="T136">
                          <a:pos x="T56" y="T57"/>
                        </a:cxn>
                        <a:cxn ang="T137">
                          <a:pos x="T58" y="T59"/>
                        </a:cxn>
                        <a:cxn ang="T138">
                          <a:pos x="T60" y="T61"/>
                        </a:cxn>
                        <a:cxn ang="T139">
                          <a:pos x="T62" y="T63"/>
                        </a:cxn>
                        <a:cxn ang="T140">
                          <a:pos x="T64" y="T65"/>
                        </a:cxn>
                        <a:cxn ang="T141">
                          <a:pos x="T66" y="T67"/>
                        </a:cxn>
                        <a:cxn ang="T142">
                          <a:pos x="T68" y="T69"/>
                        </a:cxn>
                        <a:cxn ang="T143">
                          <a:pos x="T70" y="T71"/>
                        </a:cxn>
                        <a:cxn ang="T144">
                          <a:pos x="T72" y="T73"/>
                        </a:cxn>
                        <a:cxn ang="T145">
                          <a:pos x="T74" y="T75"/>
                        </a:cxn>
                        <a:cxn ang="T146">
                          <a:pos x="T76" y="T77"/>
                        </a:cxn>
                        <a:cxn ang="T147">
                          <a:pos x="T78" y="T79"/>
                        </a:cxn>
                        <a:cxn ang="T148">
                          <a:pos x="T80" y="T81"/>
                        </a:cxn>
                        <a:cxn ang="T149">
                          <a:pos x="T82" y="T83"/>
                        </a:cxn>
                        <a:cxn ang="T150">
                          <a:pos x="T84" y="T85"/>
                        </a:cxn>
                        <a:cxn ang="T151">
                          <a:pos x="T86" y="T87"/>
                        </a:cxn>
                        <a:cxn ang="T152">
                          <a:pos x="T88" y="T89"/>
                        </a:cxn>
                        <a:cxn ang="T153">
                          <a:pos x="T90" y="T91"/>
                        </a:cxn>
                        <a:cxn ang="T154">
                          <a:pos x="T92" y="T93"/>
                        </a:cxn>
                        <a:cxn ang="T155">
                          <a:pos x="T94" y="T95"/>
                        </a:cxn>
                        <a:cxn ang="T156">
                          <a:pos x="T96" y="T97"/>
                        </a:cxn>
                        <a:cxn ang="T157">
                          <a:pos x="T98" y="T99"/>
                        </a:cxn>
                        <a:cxn ang="T158">
                          <a:pos x="T100" y="T101"/>
                        </a:cxn>
                        <a:cxn ang="T159">
                          <a:pos x="T102" y="T103"/>
                        </a:cxn>
                        <a:cxn ang="T160">
                          <a:pos x="T104" y="T105"/>
                        </a:cxn>
                        <a:cxn ang="T161">
                          <a:pos x="T106" y="T107"/>
                        </a:cxn>
                      </a:cxnLst>
                      <a:rect l="T162" t="T163" r="T164" b="T165"/>
                      <a:pathLst>
                        <a:path w="180" h="142">
                          <a:moveTo>
                            <a:pt x="71" y="27"/>
                          </a:moveTo>
                          <a:lnTo>
                            <a:pt x="45" y="29"/>
                          </a:lnTo>
                          <a:lnTo>
                            <a:pt x="85" y="32"/>
                          </a:lnTo>
                          <a:lnTo>
                            <a:pt x="82" y="34"/>
                          </a:lnTo>
                          <a:lnTo>
                            <a:pt x="77" y="35"/>
                          </a:lnTo>
                          <a:lnTo>
                            <a:pt x="71" y="36"/>
                          </a:lnTo>
                          <a:lnTo>
                            <a:pt x="63" y="38"/>
                          </a:lnTo>
                          <a:lnTo>
                            <a:pt x="54" y="40"/>
                          </a:lnTo>
                          <a:lnTo>
                            <a:pt x="42" y="40"/>
                          </a:lnTo>
                          <a:lnTo>
                            <a:pt x="29" y="42"/>
                          </a:lnTo>
                          <a:lnTo>
                            <a:pt x="15" y="42"/>
                          </a:lnTo>
                          <a:lnTo>
                            <a:pt x="0" y="42"/>
                          </a:lnTo>
                          <a:lnTo>
                            <a:pt x="23" y="47"/>
                          </a:lnTo>
                          <a:lnTo>
                            <a:pt x="37" y="49"/>
                          </a:lnTo>
                          <a:lnTo>
                            <a:pt x="50" y="49"/>
                          </a:lnTo>
                          <a:lnTo>
                            <a:pt x="65" y="49"/>
                          </a:lnTo>
                          <a:lnTo>
                            <a:pt x="87" y="48"/>
                          </a:lnTo>
                          <a:lnTo>
                            <a:pt x="106" y="46"/>
                          </a:lnTo>
                          <a:lnTo>
                            <a:pt x="121" y="42"/>
                          </a:lnTo>
                          <a:lnTo>
                            <a:pt x="138" y="38"/>
                          </a:lnTo>
                          <a:lnTo>
                            <a:pt x="145" y="36"/>
                          </a:lnTo>
                          <a:lnTo>
                            <a:pt x="152" y="34"/>
                          </a:lnTo>
                          <a:lnTo>
                            <a:pt x="156" y="33"/>
                          </a:lnTo>
                          <a:lnTo>
                            <a:pt x="158" y="34"/>
                          </a:lnTo>
                          <a:lnTo>
                            <a:pt x="158" y="36"/>
                          </a:lnTo>
                          <a:lnTo>
                            <a:pt x="157" y="39"/>
                          </a:lnTo>
                          <a:lnTo>
                            <a:pt x="152" y="42"/>
                          </a:lnTo>
                          <a:lnTo>
                            <a:pt x="145" y="46"/>
                          </a:lnTo>
                          <a:lnTo>
                            <a:pt x="136" y="49"/>
                          </a:lnTo>
                          <a:lnTo>
                            <a:pt x="124" y="53"/>
                          </a:lnTo>
                          <a:lnTo>
                            <a:pt x="109" y="57"/>
                          </a:lnTo>
                          <a:lnTo>
                            <a:pt x="91" y="60"/>
                          </a:lnTo>
                          <a:lnTo>
                            <a:pt x="74" y="63"/>
                          </a:lnTo>
                          <a:lnTo>
                            <a:pt x="55" y="65"/>
                          </a:lnTo>
                          <a:lnTo>
                            <a:pt x="23" y="68"/>
                          </a:lnTo>
                          <a:lnTo>
                            <a:pt x="43" y="71"/>
                          </a:lnTo>
                          <a:lnTo>
                            <a:pt x="59" y="73"/>
                          </a:lnTo>
                          <a:lnTo>
                            <a:pt x="79" y="73"/>
                          </a:lnTo>
                          <a:lnTo>
                            <a:pt x="100" y="70"/>
                          </a:lnTo>
                          <a:lnTo>
                            <a:pt x="116" y="68"/>
                          </a:lnTo>
                          <a:lnTo>
                            <a:pt x="128" y="65"/>
                          </a:lnTo>
                          <a:lnTo>
                            <a:pt x="138" y="63"/>
                          </a:lnTo>
                          <a:lnTo>
                            <a:pt x="149" y="59"/>
                          </a:lnTo>
                          <a:lnTo>
                            <a:pt x="157" y="57"/>
                          </a:lnTo>
                          <a:lnTo>
                            <a:pt x="161" y="56"/>
                          </a:lnTo>
                          <a:lnTo>
                            <a:pt x="163" y="56"/>
                          </a:lnTo>
                          <a:lnTo>
                            <a:pt x="162" y="58"/>
                          </a:lnTo>
                          <a:lnTo>
                            <a:pt x="161" y="61"/>
                          </a:lnTo>
                          <a:lnTo>
                            <a:pt x="158" y="64"/>
                          </a:lnTo>
                          <a:lnTo>
                            <a:pt x="150" y="68"/>
                          </a:lnTo>
                          <a:lnTo>
                            <a:pt x="142" y="72"/>
                          </a:lnTo>
                          <a:lnTo>
                            <a:pt x="133" y="75"/>
                          </a:lnTo>
                          <a:lnTo>
                            <a:pt x="121" y="79"/>
                          </a:lnTo>
                          <a:lnTo>
                            <a:pt x="107" y="83"/>
                          </a:lnTo>
                          <a:lnTo>
                            <a:pt x="86" y="87"/>
                          </a:lnTo>
                          <a:lnTo>
                            <a:pt x="71" y="89"/>
                          </a:lnTo>
                          <a:lnTo>
                            <a:pt x="58" y="90"/>
                          </a:lnTo>
                          <a:lnTo>
                            <a:pt x="37" y="91"/>
                          </a:lnTo>
                          <a:lnTo>
                            <a:pt x="58" y="94"/>
                          </a:lnTo>
                          <a:lnTo>
                            <a:pt x="74" y="95"/>
                          </a:lnTo>
                          <a:lnTo>
                            <a:pt x="88" y="95"/>
                          </a:lnTo>
                          <a:lnTo>
                            <a:pt x="103" y="95"/>
                          </a:lnTo>
                          <a:lnTo>
                            <a:pt x="118" y="93"/>
                          </a:lnTo>
                          <a:lnTo>
                            <a:pt x="129" y="91"/>
                          </a:lnTo>
                          <a:lnTo>
                            <a:pt x="138" y="88"/>
                          </a:lnTo>
                          <a:lnTo>
                            <a:pt x="153" y="84"/>
                          </a:lnTo>
                          <a:lnTo>
                            <a:pt x="155" y="84"/>
                          </a:lnTo>
                          <a:lnTo>
                            <a:pt x="157" y="85"/>
                          </a:lnTo>
                          <a:lnTo>
                            <a:pt x="157" y="88"/>
                          </a:lnTo>
                          <a:lnTo>
                            <a:pt x="155" y="90"/>
                          </a:lnTo>
                          <a:lnTo>
                            <a:pt x="151" y="93"/>
                          </a:lnTo>
                          <a:lnTo>
                            <a:pt x="146" y="96"/>
                          </a:lnTo>
                          <a:lnTo>
                            <a:pt x="137" y="100"/>
                          </a:lnTo>
                          <a:lnTo>
                            <a:pt x="128" y="104"/>
                          </a:lnTo>
                          <a:lnTo>
                            <a:pt x="119" y="106"/>
                          </a:lnTo>
                          <a:lnTo>
                            <a:pt x="109" y="108"/>
                          </a:lnTo>
                          <a:lnTo>
                            <a:pt x="100" y="109"/>
                          </a:lnTo>
                          <a:lnTo>
                            <a:pt x="88" y="110"/>
                          </a:lnTo>
                          <a:lnTo>
                            <a:pt x="74" y="111"/>
                          </a:lnTo>
                          <a:lnTo>
                            <a:pt x="61" y="111"/>
                          </a:lnTo>
                          <a:lnTo>
                            <a:pt x="40" y="111"/>
                          </a:lnTo>
                          <a:lnTo>
                            <a:pt x="51" y="114"/>
                          </a:lnTo>
                          <a:lnTo>
                            <a:pt x="62" y="117"/>
                          </a:lnTo>
                          <a:lnTo>
                            <a:pt x="73" y="118"/>
                          </a:lnTo>
                          <a:lnTo>
                            <a:pt x="83" y="118"/>
                          </a:lnTo>
                          <a:lnTo>
                            <a:pt x="93" y="119"/>
                          </a:lnTo>
                          <a:lnTo>
                            <a:pt x="104" y="118"/>
                          </a:lnTo>
                          <a:lnTo>
                            <a:pt x="112" y="118"/>
                          </a:lnTo>
                          <a:lnTo>
                            <a:pt x="121" y="117"/>
                          </a:lnTo>
                          <a:lnTo>
                            <a:pt x="132" y="114"/>
                          </a:lnTo>
                          <a:lnTo>
                            <a:pt x="140" y="113"/>
                          </a:lnTo>
                          <a:lnTo>
                            <a:pt x="143" y="113"/>
                          </a:lnTo>
                          <a:lnTo>
                            <a:pt x="143" y="115"/>
                          </a:lnTo>
                          <a:lnTo>
                            <a:pt x="143" y="117"/>
                          </a:lnTo>
                          <a:lnTo>
                            <a:pt x="140" y="119"/>
                          </a:lnTo>
                          <a:lnTo>
                            <a:pt x="137" y="122"/>
                          </a:lnTo>
                          <a:lnTo>
                            <a:pt x="133" y="123"/>
                          </a:lnTo>
                          <a:lnTo>
                            <a:pt x="128" y="125"/>
                          </a:lnTo>
                          <a:lnTo>
                            <a:pt x="121" y="127"/>
                          </a:lnTo>
                          <a:lnTo>
                            <a:pt x="105" y="129"/>
                          </a:lnTo>
                          <a:lnTo>
                            <a:pt x="91" y="130"/>
                          </a:lnTo>
                          <a:lnTo>
                            <a:pt x="62" y="132"/>
                          </a:lnTo>
                          <a:lnTo>
                            <a:pt x="99" y="134"/>
                          </a:lnTo>
                          <a:lnTo>
                            <a:pt x="107" y="134"/>
                          </a:lnTo>
                          <a:lnTo>
                            <a:pt x="110" y="135"/>
                          </a:lnTo>
                          <a:lnTo>
                            <a:pt x="112" y="136"/>
                          </a:lnTo>
                          <a:lnTo>
                            <a:pt x="112" y="139"/>
                          </a:lnTo>
                          <a:lnTo>
                            <a:pt x="114" y="140"/>
                          </a:lnTo>
                          <a:lnTo>
                            <a:pt x="118" y="141"/>
                          </a:lnTo>
                          <a:lnTo>
                            <a:pt x="126" y="138"/>
                          </a:lnTo>
                          <a:lnTo>
                            <a:pt x="132" y="135"/>
                          </a:lnTo>
                          <a:lnTo>
                            <a:pt x="137" y="133"/>
                          </a:lnTo>
                          <a:lnTo>
                            <a:pt x="141" y="130"/>
                          </a:lnTo>
                          <a:lnTo>
                            <a:pt x="145" y="126"/>
                          </a:lnTo>
                          <a:lnTo>
                            <a:pt x="159" y="111"/>
                          </a:lnTo>
                          <a:lnTo>
                            <a:pt x="169" y="99"/>
                          </a:lnTo>
                          <a:lnTo>
                            <a:pt x="173" y="92"/>
                          </a:lnTo>
                          <a:lnTo>
                            <a:pt x="174" y="89"/>
                          </a:lnTo>
                          <a:lnTo>
                            <a:pt x="174" y="88"/>
                          </a:lnTo>
                          <a:lnTo>
                            <a:pt x="174" y="85"/>
                          </a:lnTo>
                          <a:lnTo>
                            <a:pt x="172" y="83"/>
                          </a:lnTo>
                          <a:lnTo>
                            <a:pt x="171" y="81"/>
                          </a:lnTo>
                          <a:lnTo>
                            <a:pt x="170" y="79"/>
                          </a:lnTo>
                          <a:lnTo>
                            <a:pt x="171" y="76"/>
                          </a:lnTo>
                          <a:lnTo>
                            <a:pt x="172" y="74"/>
                          </a:lnTo>
                          <a:lnTo>
                            <a:pt x="174" y="72"/>
                          </a:lnTo>
                          <a:lnTo>
                            <a:pt x="175" y="70"/>
                          </a:lnTo>
                          <a:lnTo>
                            <a:pt x="177" y="68"/>
                          </a:lnTo>
                          <a:lnTo>
                            <a:pt x="179" y="66"/>
                          </a:lnTo>
                          <a:lnTo>
                            <a:pt x="179" y="63"/>
                          </a:lnTo>
                          <a:lnTo>
                            <a:pt x="177" y="60"/>
                          </a:lnTo>
                          <a:lnTo>
                            <a:pt x="175" y="58"/>
                          </a:lnTo>
                          <a:lnTo>
                            <a:pt x="174" y="56"/>
                          </a:lnTo>
                          <a:lnTo>
                            <a:pt x="172" y="54"/>
                          </a:lnTo>
                          <a:lnTo>
                            <a:pt x="171" y="52"/>
                          </a:lnTo>
                          <a:lnTo>
                            <a:pt x="172" y="50"/>
                          </a:lnTo>
                          <a:lnTo>
                            <a:pt x="174" y="47"/>
                          </a:lnTo>
                          <a:lnTo>
                            <a:pt x="177" y="45"/>
                          </a:lnTo>
                          <a:lnTo>
                            <a:pt x="177" y="42"/>
                          </a:lnTo>
                          <a:lnTo>
                            <a:pt x="177" y="39"/>
                          </a:lnTo>
                          <a:lnTo>
                            <a:pt x="176" y="36"/>
                          </a:lnTo>
                          <a:lnTo>
                            <a:pt x="174" y="34"/>
                          </a:lnTo>
                          <a:lnTo>
                            <a:pt x="173" y="32"/>
                          </a:lnTo>
                          <a:lnTo>
                            <a:pt x="172" y="30"/>
                          </a:lnTo>
                          <a:lnTo>
                            <a:pt x="172" y="27"/>
                          </a:lnTo>
                          <a:lnTo>
                            <a:pt x="174" y="24"/>
                          </a:lnTo>
                          <a:lnTo>
                            <a:pt x="175" y="23"/>
                          </a:lnTo>
                          <a:lnTo>
                            <a:pt x="177" y="21"/>
                          </a:lnTo>
                          <a:lnTo>
                            <a:pt x="179" y="18"/>
                          </a:lnTo>
                          <a:lnTo>
                            <a:pt x="179" y="16"/>
                          </a:lnTo>
                          <a:lnTo>
                            <a:pt x="178" y="14"/>
                          </a:lnTo>
                          <a:lnTo>
                            <a:pt x="176" y="12"/>
                          </a:lnTo>
                          <a:lnTo>
                            <a:pt x="174" y="9"/>
                          </a:lnTo>
                          <a:lnTo>
                            <a:pt x="173" y="6"/>
                          </a:lnTo>
                          <a:lnTo>
                            <a:pt x="173" y="0"/>
                          </a:lnTo>
                          <a:lnTo>
                            <a:pt x="155" y="10"/>
                          </a:lnTo>
                          <a:lnTo>
                            <a:pt x="143" y="14"/>
                          </a:lnTo>
                          <a:lnTo>
                            <a:pt x="131" y="17"/>
                          </a:lnTo>
                          <a:lnTo>
                            <a:pt x="116" y="21"/>
                          </a:lnTo>
                          <a:lnTo>
                            <a:pt x="102" y="23"/>
                          </a:lnTo>
                          <a:lnTo>
                            <a:pt x="89" y="25"/>
                          </a:lnTo>
                          <a:lnTo>
                            <a:pt x="71" y="27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460" name="Group 18"/>
                <p:cNvGrpSpPr>
                  <a:grpSpLocks/>
                </p:cNvGrpSpPr>
                <p:nvPr/>
              </p:nvGrpSpPr>
              <p:grpSpPr bwMode="auto">
                <a:xfrm>
                  <a:off x="5262" y="1816"/>
                  <a:ext cx="54" cy="90"/>
                  <a:chOff x="5262" y="1816"/>
                  <a:chExt cx="54" cy="90"/>
                </a:xfrm>
              </p:grpSpPr>
              <p:sp>
                <p:nvSpPr>
                  <p:cNvPr id="9461" name="Freeform 19"/>
                  <p:cNvSpPr>
                    <a:spLocks/>
                  </p:cNvSpPr>
                  <p:nvPr/>
                </p:nvSpPr>
                <p:spPr bwMode="auto">
                  <a:xfrm>
                    <a:off x="5272" y="1840"/>
                    <a:ext cx="42" cy="17"/>
                  </a:xfrm>
                  <a:custGeom>
                    <a:avLst/>
                    <a:gdLst>
                      <a:gd name="T0" fmla="*/ 41 w 42"/>
                      <a:gd name="T1" fmla="*/ 2 h 17"/>
                      <a:gd name="T2" fmla="*/ 37 w 42"/>
                      <a:gd name="T3" fmla="*/ 0 h 17"/>
                      <a:gd name="T4" fmla="*/ 24 w 42"/>
                      <a:gd name="T5" fmla="*/ 5 h 17"/>
                      <a:gd name="T6" fmla="*/ 12 w 42"/>
                      <a:gd name="T7" fmla="*/ 10 h 17"/>
                      <a:gd name="T8" fmla="*/ 0 w 42"/>
                      <a:gd name="T9" fmla="*/ 13 h 17"/>
                      <a:gd name="T10" fmla="*/ 2 w 42"/>
                      <a:gd name="T11" fmla="*/ 16 h 17"/>
                      <a:gd name="T12" fmla="*/ 10 w 42"/>
                      <a:gd name="T13" fmla="*/ 16 h 17"/>
                      <a:gd name="T14" fmla="*/ 21 w 42"/>
                      <a:gd name="T15" fmla="*/ 14 h 17"/>
                      <a:gd name="T16" fmla="*/ 32 w 42"/>
                      <a:gd name="T17" fmla="*/ 8 h 17"/>
                      <a:gd name="T18" fmla="*/ 41 w 42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"/>
                      <a:gd name="T31" fmla="*/ 0 h 17"/>
                      <a:gd name="T32" fmla="*/ 42 w 42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" h="17">
                        <a:moveTo>
                          <a:pt x="41" y="2"/>
                        </a:moveTo>
                        <a:lnTo>
                          <a:pt x="37" y="0"/>
                        </a:lnTo>
                        <a:lnTo>
                          <a:pt x="24" y="5"/>
                        </a:lnTo>
                        <a:lnTo>
                          <a:pt x="12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6"/>
                        </a:lnTo>
                        <a:lnTo>
                          <a:pt x="21" y="14"/>
                        </a:lnTo>
                        <a:lnTo>
                          <a:pt x="32" y="8"/>
                        </a:lnTo>
                        <a:lnTo>
                          <a:pt x="41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462" name="Freeform 20"/>
                  <p:cNvSpPr>
                    <a:spLocks/>
                  </p:cNvSpPr>
                  <p:nvPr/>
                </p:nvSpPr>
                <p:spPr bwMode="auto">
                  <a:xfrm>
                    <a:off x="5280" y="1863"/>
                    <a:ext cx="36" cy="17"/>
                  </a:xfrm>
                  <a:custGeom>
                    <a:avLst/>
                    <a:gdLst>
                      <a:gd name="T0" fmla="*/ 35 w 36"/>
                      <a:gd name="T1" fmla="*/ 2 h 17"/>
                      <a:gd name="T2" fmla="*/ 33 w 36"/>
                      <a:gd name="T3" fmla="*/ 0 h 17"/>
                      <a:gd name="T4" fmla="*/ 21 w 36"/>
                      <a:gd name="T5" fmla="*/ 6 h 17"/>
                      <a:gd name="T6" fmla="*/ 11 w 36"/>
                      <a:gd name="T7" fmla="*/ 10 h 17"/>
                      <a:gd name="T8" fmla="*/ 0 w 36"/>
                      <a:gd name="T9" fmla="*/ 13 h 17"/>
                      <a:gd name="T10" fmla="*/ 2 w 36"/>
                      <a:gd name="T11" fmla="*/ 16 h 17"/>
                      <a:gd name="T12" fmla="*/ 10 w 36"/>
                      <a:gd name="T13" fmla="*/ 16 h 17"/>
                      <a:gd name="T14" fmla="*/ 18 w 36"/>
                      <a:gd name="T15" fmla="*/ 14 h 17"/>
                      <a:gd name="T16" fmla="*/ 26 w 36"/>
                      <a:gd name="T17" fmla="*/ 9 h 17"/>
                      <a:gd name="T18" fmla="*/ 35 w 36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6"/>
                      <a:gd name="T31" fmla="*/ 0 h 17"/>
                      <a:gd name="T32" fmla="*/ 36 w 36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6" h="17">
                        <a:moveTo>
                          <a:pt x="35" y="2"/>
                        </a:moveTo>
                        <a:lnTo>
                          <a:pt x="33" y="0"/>
                        </a:lnTo>
                        <a:lnTo>
                          <a:pt x="21" y="6"/>
                        </a:lnTo>
                        <a:lnTo>
                          <a:pt x="11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6"/>
                        </a:lnTo>
                        <a:lnTo>
                          <a:pt x="18" y="14"/>
                        </a:lnTo>
                        <a:lnTo>
                          <a:pt x="26" y="9"/>
                        </a:lnTo>
                        <a:lnTo>
                          <a:pt x="35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463" name="Freeform 21"/>
                  <p:cNvSpPr>
                    <a:spLocks/>
                  </p:cNvSpPr>
                  <p:nvPr/>
                </p:nvSpPr>
                <p:spPr bwMode="auto">
                  <a:xfrm>
                    <a:off x="5277" y="1889"/>
                    <a:ext cx="38" cy="17"/>
                  </a:xfrm>
                  <a:custGeom>
                    <a:avLst/>
                    <a:gdLst>
                      <a:gd name="T0" fmla="*/ 37 w 38"/>
                      <a:gd name="T1" fmla="*/ 2 h 17"/>
                      <a:gd name="T2" fmla="*/ 34 w 38"/>
                      <a:gd name="T3" fmla="*/ 0 h 17"/>
                      <a:gd name="T4" fmla="*/ 23 w 38"/>
                      <a:gd name="T5" fmla="*/ 6 h 17"/>
                      <a:gd name="T6" fmla="*/ 12 w 38"/>
                      <a:gd name="T7" fmla="*/ 10 h 17"/>
                      <a:gd name="T8" fmla="*/ 0 w 38"/>
                      <a:gd name="T9" fmla="*/ 13 h 17"/>
                      <a:gd name="T10" fmla="*/ 2 w 38"/>
                      <a:gd name="T11" fmla="*/ 16 h 17"/>
                      <a:gd name="T12" fmla="*/ 10 w 38"/>
                      <a:gd name="T13" fmla="*/ 15 h 17"/>
                      <a:gd name="T14" fmla="*/ 20 w 38"/>
                      <a:gd name="T15" fmla="*/ 13 h 17"/>
                      <a:gd name="T16" fmla="*/ 30 w 38"/>
                      <a:gd name="T17" fmla="*/ 8 h 17"/>
                      <a:gd name="T18" fmla="*/ 37 w 38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8"/>
                      <a:gd name="T31" fmla="*/ 0 h 17"/>
                      <a:gd name="T32" fmla="*/ 38 w 38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8" h="17">
                        <a:moveTo>
                          <a:pt x="37" y="2"/>
                        </a:moveTo>
                        <a:lnTo>
                          <a:pt x="34" y="0"/>
                        </a:lnTo>
                        <a:lnTo>
                          <a:pt x="23" y="6"/>
                        </a:lnTo>
                        <a:lnTo>
                          <a:pt x="12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5"/>
                        </a:lnTo>
                        <a:lnTo>
                          <a:pt x="20" y="13"/>
                        </a:lnTo>
                        <a:lnTo>
                          <a:pt x="30" y="8"/>
                        </a:lnTo>
                        <a:lnTo>
                          <a:pt x="37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464" name="Freeform 22"/>
                  <p:cNvSpPr>
                    <a:spLocks/>
                  </p:cNvSpPr>
                  <p:nvPr/>
                </p:nvSpPr>
                <p:spPr bwMode="auto">
                  <a:xfrm>
                    <a:off x="5262" y="1816"/>
                    <a:ext cx="43" cy="17"/>
                  </a:xfrm>
                  <a:custGeom>
                    <a:avLst/>
                    <a:gdLst>
                      <a:gd name="T0" fmla="*/ 42 w 43"/>
                      <a:gd name="T1" fmla="*/ 2 h 17"/>
                      <a:gd name="T2" fmla="*/ 37 w 43"/>
                      <a:gd name="T3" fmla="*/ 0 h 17"/>
                      <a:gd name="T4" fmla="*/ 23 w 43"/>
                      <a:gd name="T5" fmla="*/ 5 h 17"/>
                      <a:gd name="T6" fmla="*/ 12 w 43"/>
                      <a:gd name="T7" fmla="*/ 9 h 17"/>
                      <a:gd name="T8" fmla="*/ 0 w 43"/>
                      <a:gd name="T9" fmla="*/ 12 h 17"/>
                      <a:gd name="T10" fmla="*/ 2 w 43"/>
                      <a:gd name="T11" fmla="*/ 16 h 17"/>
                      <a:gd name="T12" fmla="*/ 10 w 43"/>
                      <a:gd name="T13" fmla="*/ 15 h 17"/>
                      <a:gd name="T14" fmla="*/ 20 w 43"/>
                      <a:gd name="T15" fmla="*/ 13 h 17"/>
                      <a:gd name="T16" fmla="*/ 31 w 43"/>
                      <a:gd name="T17" fmla="*/ 9 h 17"/>
                      <a:gd name="T18" fmla="*/ 42 w 43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7"/>
                      <a:gd name="T32" fmla="*/ 43 w 43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7">
                        <a:moveTo>
                          <a:pt x="42" y="2"/>
                        </a:moveTo>
                        <a:lnTo>
                          <a:pt x="37" y="0"/>
                        </a:lnTo>
                        <a:lnTo>
                          <a:pt x="23" y="5"/>
                        </a:lnTo>
                        <a:lnTo>
                          <a:pt x="12" y="9"/>
                        </a:lnTo>
                        <a:lnTo>
                          <a:pt x="0" y="12"/>
                        </a:lnTo>
                        <a:lnTo>
                          <a:pt x="2" y="16"/>
                        </a:lnTo>
                        <a:lnTo>
                          <a:pt x="10" y="15"/>
                        </a:lnTo>
                        <a:lnTo>
                          <a:pt x="20" y="13"/>
                        </a:lnTo>
                        <a:lnTo>
                          <a:pt x="31" y="9"/>
                        </a:lnTo>
                        <a:lnTo>
                          <a:pt x="42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</p:grpSp>
          <p:sp>
            <p:nvSpPr>
              <p:cNvPr id="9457" name="Freeform 23"/>
              <p:cNvSpPr>
                <a:spLocks/>
              </p:cNvSpPr>
              <p:nvPr/>
            </p:nvSpPr>
            <p:spPr bwMode="auto">
              <a:xfrm>
                <a:off x="5417" y="1248"/>
                <a:ext cx="277" cy="333"/>
              </a:xfrm>
              <a:custGeom>
                <a:avLst/>
                <a:gdLst>
                  <a:gd name="T0" fmla="*/ 2 w 494"/>
                  <a:gd name="T1" fmla="*/ 3 h 594"/>
                  <a:gd name="T2" fmla="*/ 2 w 494"/>
                  <a:gd name="T3" fmla="*/ 3 h 594"/>
                  <a:gd name="T4" fmla="*/ 2 w 494"/>
                  <a:gd name="T5" fmla="*/ 3 h 594"/>
                  <a:gd name="T6" fmla="*/ 2 w 494"/>
                  <a:gd name="T7" fmla="*/ 3 h 594"/>
                  <a:gd name="T8" fmla="*/ 2 w 494"/>
                  <a:gd name="T9" fmla="*/ 2 h 594"/>
                  <a:gd name="T10" fmla="*/ 2 w 494"/>
                  <a:gd name="T11" fmla="*/ 2 h 594"/>
                  <a:gd name="T12" fmla="*/ 2 w 494"/>
                  <a:gd name="T13" fmla="*/ 2 h 594"/>
                  <a:gd name="T14" fmla="*/ 2 w 494"/>
                  <a:gd name="T15" fmla="*/ 2 h 594"/>
                  <a:gd name="T16" fmla="*/ 2 w 494"/>
                  <a:gd name="T17" fmla="*/ 2 h 594"/>
                  <a:gd name="T18" fmla="*/ 2 w 494"/>
                  <a:gd name="T19" fmla="*/ 2 h 594"/>
                  <a:gd name="T20" fmla="*/ 2 w 494"/>
                  <a:gd name="T21" fmla="*/ 1 h 594"/>
                  <a:gd name="T22" fmla="*/ 2 w 494"/>
                  <a:gd name="T23" fmla="*/ 1 h 594"/>
                  <a:gd name="T24" fmla="*/ 2 w 494"/>
                  <a:gd name="T25" fmla="*/ 1 h 594"/>
                  <a:gd name="T26" fmla="*/ 2 w 494"/>
                  <a:gd name="T27" fmla="*/ 1 h 594"/>
                  <a:gd name="T28" fmla="*/ 2 w 494"/>
                  <a:gd name="T29" fmla="*/ 1 h 594"/>
                  <a:gd name="T30" fmla="*/ 2 w 494"/>
                  <a:gd name="T31" fmla="*/ 1 h 594"/>
                  <a:gd name="T32" fmla="*/ 2 w 494"/>
                  <a:gd name="T33" fmla="*/ 1 h 594"/>
                  <a:gd name="T34" fmla="*/ 2 w 494"/>
                  <a:gd name="T35" fmla="*/ 1 h 594"/>
                  <a:gd name="T36" fmla="*/ 2 w 494"/>
                  <a:gd name="T37" fmla="*/ 1 h 594"/>
                  <a:gd name="T38" fmla="*/ 1 w 494"/>
                  <a:gd name="T39" fmla="*/ 0 h 594"/>
                  <a:gd name="T40" fmla="*/ 1 w 494"/>
                  <a:gd name="T41" fmla="*/ 0 h 594"/>
                  <a:gd name="T42" fmla="*/ 1 w 494"/>
                  <a:gd name="T43" fmla="*/ 1 h 594"/>
                  <a:gd name="T44" fmla="*/ 1 w 494"/>
                  <a:gd name="T45" fmla="*/ 1 h 594"/>
                  <a:gd name="T46" fmla="*/ 1 w 494"/>
                  <a:gd name="T47" fmla="*/ 1 h 594"/>
                  <a:gd name="T48" fmla="*/ 1 w 494"/>
                  <a:gd name="T49" fmla="*/ 1 h 594"/>
                  <a:gd name="T50" fmla="*/ 1 w 494"/>
                  <a:gd name="T51" fmla="*/ 1 h 594"/>
                  <a:gd name="T52" fmla="*/ 1 w 494"/>
                  <a:gd name="T53" fmla="*/ 1 h 594"/>
                  <a:gd name="T54" fmla="*/ 1 w 494"/>
                  <a:gd name="T55" fmla="*/ 1 h 594"/>
                  <a:gd name="T56" fmla="*/ 1 w 494"/>
                  <a:gd name="T57" fmla="*/ 1 h 594"/>
                  <a:gd name="T58" fmla="*/ 0 w 494"/>
                  <a:gd name="T59" fmla="*/ 1 h 594"/>
                  <a:gd name="T60" fmla="*/ 1 w 494"/>
                  <a:gd name="T61" fmla="*/ 1 h 594"/>
                  <a:gd name="T62" fmla="*/ 1 w 494"/>
                  <a:gd name="T63" fmla="*/ 2 h 594"/>
                  <a:gd name="T64" fmla="*/ 1 w 494"/>
                  <a:gd name="T65" fmla="*/ 2 h 594"/>
                  <a:gd name="T66" fmla="*/ 1 w 494"/>
                  <a:gd name="T67" fmla="*/ 2 h 594"/>
                  <a:gd name="T68" fmla="*/ 1 w 494"/>
                  <a:gd name="T69" fmla="*/ 2 h 594"/>
                  <a:gd name="T70" fmla="*/ 1 w 494"/>
                  <a:gd name="T71" fmla="*/ 2 h 594"/>
                  <a:gd name="T72" fmla="*/ 1 w 494"/>
                  <a:gd name="T73" fmla="*/ 2 h 594"/>
                  <a:gd name="T74" fmla="*/ 1 w 494"/>
                  <a:gd name="T75" fmla="*/ 3 h 594"/>
                  <a:gd name="T76" fmla="*/ 1 w 494"/>
                  <a:gd name="T77" fmla="*/ 3 h 594"/>
                  <a:gd name="T78" fmla="*/ 1 w 494"/>
                  <a:gd name="T79" fmla="*/ 3 h 594"/>
                  <a:gd name="T80" fmla="*/ 1 w 494"/>
                  <a:gd name="T81" fmla="*/ 3 h 594"/>
                  <a:gd name="T82" fmla="*/ 1 w 494"/>
                  <a:gd name="T83" fmla="*/ 3 h 594"/>
                  <a:gd name="T84" fmla="*/ 1 w 494"/>
                  <a:gd name="T85" fmla="*/ 3 h 594"/>
                  <a:gd name="T86" fmla="*/ 1 w 494"/>
                  <a:gd name="T87" fmla="*/ 3 h 594"/>
                  <a:gd name="T88" fmla="*/ 1 w 494"/>
                  <a:gd name="T89" fmla="*/ 3 h 594"/>
                  <a:gd name="T90" fmla="*/ 1 w 494"/>
                  <a:gd name="T91" fmla="*/ 3 h 594"/>
                  <a:gd name="T92" fmla="*/ 1 w 494"/>
                  <a:gd name="T93" fmla="*/ 3 h 594"/>
                  <a:gd name="T94" fmla="*/ 1 w 494"/>
                  <a:gd name="T95" fmla="*/ 3 h 594"/>
                  <a:gd name="T96" fmla="*/ 1 w 494"/>
                  <a:gd name="T97" fmla="*/ 3 h 594"/>
                  <a:gd name="T98" fmla="*/ 2 w 494"/>
                  <a:gd name="T99" fmla="*/ 3 h 594"/>
                  <a:gd name="T100" fmla="*/ 2 w 494"/>
                  <a:gd name="T101" fmla="*/ 3 h 594"/>
                  <a:gd name="T102" fmla="*/ 2 w 494"/>
                  <a:gd name="T103" fmla="*/ 3 h 594"/>
                  <a:gd name="T104" fmla="*/ 2 w 494"/>
                  <a:gd name="T105" fmla="*/ 3 h 59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94"/>
                  <a:gd name="T160" fmla="*/ 0 h 594"/>
                  <a:gd name="T161" fmla="*/ 494 w 494"/>
                  <a:gd name="T162" fmla="*/ 594 h 59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94" h="594">
                    <a:moveTo>
                      <a:pt x="345" y="577"/>
                    </a:moveTo>
                    <a:lnTo>
                      <a:pt x="349" y="574"/>
                    </a:lnTo>
                    <a:lnTo>
                      <a:pt x="353" y="572"/>
                    </a:lnTo>
                    <a:lnTo>
                      <a:pt x="354" y="570"/>
                    </a:lnTo>
                    <a:lnTo>
                      <a:pt x="356" y="568"/>
                    </a:lnTo>
                    <a:lnTo>
                      <a:pt x="357" y="567"/>
                    </a:lnTo>
                    <a:lnTo>
                      <a:pt x="358" y="566"/>
                    </a:lnTo>
                    <a:lnTo>
                      <a:pt x="358" y="565"/>
                    </a:lnTo>
                    <a:lnTo>
                      <a:pt x="359" y="563"/>
                    </a:lnTo>
                    <a:lnTo>
                      <a:pt x="360" y="561"/>
                    </a:lnTo>
                    <a:lnTo>
                      <a:pt x="360" y="559"/>
                    </a:lnTo>
                    <a:lnTo>
                      <a:pt x="362" y="550"/>
                    </a:lnTo>
                    <a:lnTo>
                      <a:pt x="376" y="473"/>
                    </a:lnTo>
                    <a:lnTo>
                      <a:pt x="379" y="462"/>
                    </a:lnTo>
                    <a:lnTo>
                      <a:pt x="381" y="454"/>
                    </a:lnTo>
                    <a:lnTo>
                      <a:pt x="385" y="443"/>
                    </a:lnTo>
                    <a:lnTo>
                      <a:pt x="390" y="431"/>
                    </a:lnTo>
                    <a:lnTo>
                      <a:pt x="395" y="420"/>
                    </a:lnTo>
                    <a:lnTo>
                      <a:pt x="400" y="411"/>
                    </a:lnTo>
                    <a:lnTo>
                      <a:pt x="404" y="403"/>
                    </a:lnTo>
                    <a:lnTo>
                      <a:pt x="408" y="396"/>
                    </a:lnTo>
                    <a:lnTo>
                      <a:pt x="416" y="383"/>
                    </a:lnTo>
                    <a:lnTo>
                      <a:pt x="424" y="371"/>
                    </a:lnTo>
                    <a:lnTo>
                      <a:pt x="433" y="360"/>
                    </a:lnTo>
                    <a:lnTo>
                      <a:pt x="439" y="351"/>
                    </a:lnTo>
                    <a:lnTo>
                      <a:pt x="451" y="335"/>
                    </a:lnTo>
                    <a:lnTo>
                      <a:pt x="458" y="324"/>
                    </a:lnTo>
                    <a:lnTo>
                      <a:pt x="465" y="314"/>
                    </a:lnTo>
                    <a:lnTo>
                      <a:pt x="470" y="304"/>
                    </a:lnTo>
                    <a:lnTo>
                      <a:pt x="476" y="291"/>
                    </a:lnTo>
                    <a:lnTo>
                      <a:pt x="480" y="280"/>
                    </a:lnTo>
                    <a:lnTo>
                      <a:pt x="484" y="268"/>
                    </a:lnTo>
                    <a:lnTo>
                      <a:pt x="487" y="258"/>
                    </a:lnTo>
                    <a:lnTo>
                      <a:pt x="490" y="247"/>
                    </a:lnTo>
                    <a:lnTo>
                      <a:pt x="492" y="232"/>
                    </a:lnTo>
                    <a:lnTo>
                      <a:pt x="493" y="216"/>
                    </a:lnTo>
                    <a:lnTo>
                      <a:pt x="493" y="201"/>
                    </a:lnTo>
                    <a:lnTo>
                      <a:pt x="491" y="189"/>
                    </a:lnTo>
                    <a:lnTo>
                      <a:pt x="489" y="178"/>
                    </a:lnTo>
                    <a:lnTo>
                      <a:pt x="487" y="167"/>
                    </a:lnTo>
                    <a:lnTo>
                      <a:pt x="483" y="154"/>
                    </a:lnTo>
                    <a:lnTo>
                      <a:pt x="478" y="141"/>
                    </a:lnTo>
                    <a:lnTo>
                      <a:pt x="473" y="129"/>
                    </a:lnTo>
                    <a:lnTo>
                      <a:pt x="468" y="117"/>
                    </a:lnTo>
                    <a:lnTo>
                      <a:pt x="461" y="107"/>
                    </a:lnTo>
                    <a:lnTo>
                      <a:pt x="451" y="94"/>
                    </a:lnTo>
                    <a:lnTo>
                      <a:pt x="441" y="82"/>
                    </a:lnTo>
                    <a:lnTo>
                      <a:pt x="431" y="72"/>
                    </a:lnTo>
                    <a:lnTo>
                      <a:pt x="421" y="63"/>
                    </a:lnTo>
                    <a:lnTo>
                      <a:pt x="411" y="55"/>
                    </a:lnTo>
                    <a:lnTo>
                      <a:pt x="399" y="47"/>
                    </a:lnTo>
                    <a:lnTo>
                      <a:pt x="388" y="39"/>
                    </a:lnTo>
                    <a:lnTo>
                      <a:pt x="374" y="32"/>
                    </a:lnTo>
                    <a:lnTo>
                      <a:pt x="359" y="24"/>
                    </a:lnTo>
                    <a:lnTo>
                      <a:pt x="344" y="17"/>
                    </a:lnTo>
                    <a:lnTo>
                      <a:pt x="327" y="12"/>
                    </a:lnTo>
                    <a:lnTo>
                      <a:pt x="311" y="7"/>
                    </a:lnTo>
                    <a:lnTo>
                      <a:pt x="299" y="5"/>
                    </a:lnTo>
                    <a:lnTo>
                      <a:pt x="285" y="2"/>
                    </a:lnTo>
                    <a:lnTo>
                      <a:pt x="272" y="0"/>
                    </a:lnTo>
                    <a:lnTo>
                      <a:pt x="257" y="0"/>
                    </a:lnTo>
                    <a:lnTo>
                      <a:pt x="243" y="0"/>
                    </a:lnTo>
                    <a:lnTo>
                      <a:pt x="228" y="0"/>
                    </a:lnTo>
                    <a:lnTo>
                      <a:pt x="215" y="0"/>
                    </a:lnTo>
                    <a:lnTo>
                      <a:pt x="201" y="3"/>
                    </a:lnTo>
                    <a:lnTo>
                      <a:pt x="190" y="5"/>
                    </a:lnTo>
                    <a:lnTo>
                      <a:pt x="177" y="8"/>
                    </a:lnTo>
                    <a:lnTo>
                      <a:pt x="164" y="11"/>
                    </a:lnTo>
                    <a:lnTo>
                      <a:pt x="153" y="15"/>
                    </a:lnTo>
                    <a:lnTo>
                      <a:pt x="142" y="19"/>
                    </a:lnTo>
                    <a:lnTo>
                      <a:pt x="132" y="24"/>
                    </a:lnTo>
                    <a:lnTo>
                      <a:pt x="121" y="29"/>
                    </a:lnTo>
                    <a:lnTo>
                      <a:pt x="111" y="35"/>
                    </a:lnTo>
                    <a:lnTo>
                      <a:pt x="99" y="42"/>
                    </a:lnTo>
                    <a:lnTo>
                      <a:pt x="88" y="49"/>
                    </a:lnTo>
                    <a:lnTo>
                      <a:pt x="79" y="56"/>
                    </a:lnTo>
                    <a:lnTo>
                      <a:pt x="69" y="64"/>
                    </a:lnTo>
                    <a:lnTo>
                      <a:pt x="59" y="73"/>
                    </a:lnTo>
                    <a:lnTo>
                      <a:pt x="50" y="81"/>
                    </a:lnTo>
                    <a:lnTo>
                      <a:pt x="42" y="89"/>
                    </a:lnTo>
                    <a:lnTo>
                      <a:pt x="34" y="100"/>
                    </a:lnTo>
                    <a:lnTo>
                      <a:pt x="25" y="112"/>
                    </a:lnTo>
                    <a:lnTo>
                      <a:pt x="17" y="126"/>
                    </a:lnTo>
                    <a:lnTo>
                      <a:pt x="12" y="139"/>
                    </a:lnTo>
                    <a:lnTo>
                      <a:pt x="8" y="153"/>
                    </a:lnTo>
                    <a:lnTo>
                      <a:pt x="3" y="166"/>
                    </a:lnTo>
                    <a:lnTo>
                      <a:pt x="1" y="179"/>
                    </a:lnTo>
                    <a:lnTo>
                      <a:pt x="0" y="191"/>
                    </a:lnTo>
                    <a:lnTo>
                      <a:pt x="0" y="203"/>
                    </a:lnTo>
                    <a:lnTo>
                      <a:pt x="0" y="214"/>
                    </a:lnTo>
                    <a:lnTo>
                      <a:pt x="0" y="227"/>
                    </a:lnTo>
                    <a:lnTo>
                      <a:pt x="0" y="238"/>
                    </a:lnTo>
                    <a:lnTo>
                      <a:pt x="3" y="252"/>
                    </a:lnTo>
                    <a:lnTo>
                      <a:pt x="5" y="264"/>
                    </a:lnTo>
                    <a:lnTo>
                      <a:pt x="9" y="277"/>
                    </a:lnTo>
                    <a:lnTo>
                      <a:pt x="14" y="290"/>
                    </a:lnTo>
                    <a:lnTo>
                      <a:pt x="20" y="303"/>
                    </a:lnTo>
                    <a:lnTo>
                      <a:pt x="27" y="314"/>
                    </a:lnTo>
                    <a:lnTo>
                      <a:pt x="34" y="326"/>
                    </a:lnTo>
                    <a:lnTo>
                      <a:pt x="43" y="338"/>
                    </a:lnTo>
                    <a:lnTo>
                      <a:pt x="50" y="349"/>
                    </a:lnTo>
                    <a:lnTo>
                      <a:pt x="58" y="361"/>
                    </a:lnTo>
                    <a:lnTo>
                      <a:pt x="66" y="373"/>
                    </a:lnTo>
                    <a:lnTo>
                      <a:pt x="78" y="390"/>
                    </a:lnTo>
                    <a:lnTo>
                      <a:pt x="90" y="409"/>
                    </a:lnTo>
                    <a:lnTo>
                      <a:pt x="96" y="418"/>
                    </a:lnTo>
                    <a:lnTo>
                      <a:pt x="100" y="426"/>
                    </a:lnTo>
                    <a:lnTo>
                      <a:pt x="104" y="436"/>
                    </a:lnTo>
                    <a:lnTo>
                      <a:pt x="108" y="446"/>
                    </a:lnTo>
                    <a:lnTo>
                      <a:pt x="111" y="456"/>
                    </a:lnTo>
                    <a:lnTo>
                      <a:pt x="114" y="467"/>
                    </a:lnTo>
                    <a:lnTo>
                      <a:pt x="116" y="482"/>
                    </a:lnTo>
                    <a:lnTo>
                      <a:pt x="120" y="498"/>
                    </a:lnTo>
                    <a:lnTo>
                      <a:pt x="121" y="511"/>
                    </a:lnTo>
                    <a:lnTo>
                      <a:pt x="124" y="527"/>
                    </a:lnTo>
                    <a:lnTo>
                      <a:pt x="126" y="539"/>
                    </a:lnTo>
                    <a:lnTo>
                      <a:pt x="128" y="549"/>
                    </a:lnTo>
                    <a:lnTo>
                      <a:pt x="130" y="559"/>
                    </a:lnTo>
                    <a:lnTo>
                      <a:pt x="132" y="561"/>
                    </a:lnTo>
                    <a:lnTo>
                      <a:pt x="132" y="564"/>
                    </a:lnTo>
                    <a:lnTo>
                      <a:pt x="132" y="565"/>
                    </a:lnTo>
                    <a:lnTo>
                      <a:pt x="133" y="566"/>
                    </a:lnTo>
                    <a:lnTo>
                      <a:pt x="134" y="567"/>
                    </a:lnTo>
                    <a:lnTo>
                      <a:pt x="136" y="569"/>
                    </a:lnTo>
                    <a:lnTo>
                      <a:pt x="138" y="571"/>
                    </a:lnTo>
                    <a:lnTo>
                      <a:pt x="140" y="573"/>
                    </a:lnTo>
                    <a:lnTo>
                      <a:pt x="144" y="576"/>
                    </a:lnTo>
                    <a:lnTo>
                      <a:pt x="148" y="577"/>
                    </a:lnTo>
                    <a:lnTo>
                      <a:pt x="154" y="580"/>
                    </a:lnTo>
                    <a:lnTo>
                      <a:pt x="160" y="582"/>
                    </a:lnTo>
                    <a:lnTo>
                      <a:pt x="166" y="584"/>
                    </a:lnTo>
                    <a:lnTo>
                      <a:pt x="171" y="585"/>
                    </a:lnTo>
                    <a:lnTo>
                      <a:pt x="176" y="586"/>
                    </a:lnTo>
                    <a:lnTo>
                      <a:pt x="183" y="587"/>
                    </a:lnTo>
                    <a:lnTo>
                      <a:pt x="190" y="589"/>
                    </a:lnTo>
                    <a:lnTo>
                      <a:pt x="195" y="589"/>
                    </a:lnTo>
                    <a:lnTo>
                      <a:pt x="202" y="590"/>
                    </a:lnTo>
                    <a:lnTo>
                      <a:pt x="209" y="591"/>
                    </a:lnTo>
                    <a:lnTo>
                      <a:pt x="215" y="592"/>
                    </a:lnTo>
                    <a:lnTo>
                      <a:pt x="221" y="592"/>
                    </a:lnTo>
                    <a:lnTo>
                      <a:pt x="228" y="592"/>
                    </a:lnTo>
                    <a:lnTo>
                      <a:pt x="234" y="593"/>
                    </a:lnTo>
                    <a:lnTo>
                      <a:pt x="240" y="593"/>
                    </a:lnTo>
                    <a:lnTo>
                      <a:pt x="245" y="593"/>
                    </a:lnTo>
                    <a:lnTo>
                      <a:pt x="251" y="593"/>
                    </a:lnTo>
                    <a:lnTo>
                      <a:pt x="259" y="593"/>
                    </a:lnTo>
                    <a:lnTo>
                      <a:pt x="265" y="592"/>
                    </a:lnTo>
                    <a:lnTo>
                      <a:pt x="270" y="592"/>
                    </a:lnTo>
                    <a:lnTo>
                      <a:pt x="277" y="592"/>
                    </a:lnTo>
                    <a:lnTo>
                      <a:pt x="284" y="591"/>
                    </a:lnTo>
                    <a:lnTo>
                      <a:pt x="290" y="590"/>
                    </a:lnTo>
                    <a:lnTo>
                      <a:pt x="297" y="589"/>
                    </a:lnTo>
                    <a:lnTo>
                      <a:pt x="302" y="588"/>
                    </a:lnTo>
                    <a:lnTo>
                      <a:pt x="308" y="587"/>
                    </a:lnTo>
                    <a:lnTo>
                      <a:pt x="314" y="586"/>
                    </a:lnTo>
                    <a:lnTo>
                      <a:pt x="319" y="585"/>
                    </a:lnTo>
                    <a:lnTo>
                      <a:pt x="325" y="584"/>
                    </a:lnTo>
                    <a:lnTo>
                      <a:pt x="330" y="582"/>
                    </a:lnTo>
                    <a:lnTo>
                      <a:pt x="335" y="580"/>
                    </a:lnTo>
                    <a:lnTo>
                      <a:pt x="340" y="578"/>
                    </a:lnTo>
                    <a:lnTo>
                      <a:pt x="345" y="577"/>
                    </a:lnTo>
                  </a:path>
                </a:pathLst>
              </a:custGeom>
              <a:solidFill>
                <a:srgbClr val="FF9900"/>
              </a:solidFill>
              <a:ln w="1270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9458" name="Freeform 24"/>
              <p:cNvSpPr>
                <a:spLocks/>
              </p:cNvSpPr>
              <p:nvPr/>
            </p:nvSpPr>
            <p:spPr bwMode="auto">
              <a:xfrm>
                <a:off x="5610" y="1290"/>
                <a:ext cx="48" cy="50"/>
              </a:xfrm>
              <a:custGeom>
                <a:avLst/>
                <a:gdLst>
                  <a:gd name="T0" fmla="*/ 0 w 84"/>
                  <a:gd name="T1" fmla="*/ 0 h 89"/>
                  <a:gd name="T2" fmla="*/ 1 w 84"/>
                  <a:gd name="T3" fmla="*/ 1 h 89"/>
                  <a:gd name="T4" fmla="*/ 1 w 84"/>
                  <a:gd name="T5" fmla="*/ 1 h 89"/>
                  <a:gd name="T6" fmla="*/ 1 w 84"/>
                  <a:gd name="T7" fmla="*/ 1 h 89"/>
                  <a:gd name="T8" fmla="*/ 1 w 84"/>
                  <a:gd name="T9" fmla="*/ 1 h 89"/>
                  <a:gd name="T10" fmla="*/ 1 w 84"/>
                  <a:gd name="T11" fmla="*/ 1 h 89"/>
                  <a:gd name="T12" fmla="*/ 1 w 84"/>
                  <a:gd name="T13" fmla="*/ 1 h 89"/>
                  <a:gd name="T14" fmla="*/ 1 w 84"/>
                  <a:gd name="T15" fmla="*/ 1 h 89"/>
                  <a:gd name="T16" fmla="*/ 1 w 84"/>
                  <a:gd name="T17" fmla="*/ 1 h 89"/>
                  <a:gd name="T18" fmla="*/ 1 w 84"/>
                  <a:gd name="T19" fmla="*/ 1 h 89"/>
                  <a:gd name="T20" fmla="*/ 1 w 84"/>
                  <a:gd name="T21" fmla="*/ 1 h 89"/>
                  <a:gd name="T22" fmla="*/ 1 w 84"/>
                  <a:gd name="T23" fmla="*/ 1 h 89"/>
                  <a:gd name="T24" fmla="*/ 1 w 84"/>
                  <a:gd name="T25" fmla="*/ 1 h 89"/>
                  <a:gd name="T26" fmla="*/ 1 w 84"/>
                  <a:gd name="T27" fmla="*/ 1 h 89"/>
                  <a:gd name="T28" fmla="*/ 0 w 84"/>
                  <a:gd name="T29" fmla="*/ 0 h 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4"/>
                  <a:gd name="T46" fmla="*/ 0 h 89"/>
                  <a:gd name="T47" fmla="*/ 84 w 84"/>
                  <a:gd name="T48" fmla="*/ 89 h 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4" h="89">
                    <a:moveTo>
                      <a:pt x="0" y="0"/>
                    </a:moveTo>
                    <a:lnTo>
                      <a:pt x="22" y="9"/>
                    </a:lnTo>
                    <a:lnTo>
                      <a:pt x="42" y="19"/>
                    </a:lnTo>
                    <a:lnTo>
                      <a:pt x="57" y="30"/>
                    </a:lnTo>
                    <a:lnTo>
                      <a:pt x="67" y="41"/>
                    </a:lnTo>
                    <a:lnTo>
                      <a:pt x="74" y="52"/>
                    </a:lnTo>
                    <a:lnTo>
                      <a:pt x="79" y="62"/>
                    </a:lnTo>
                    <a:lnTo>
                      <a:pt x="83" y="73"/>
                    </a:lnTo>
                    <a:lnTo>
                      <a:pt x="54" y="88"/>
                    </a:lnTo>
                    <a:lnTo>
                      <a:pt x="50" y="73"/>
                    </a:lnTo>
                    <a:lnTo>
                      <a:pt x="46" y="58"/>
                    </a:lnTo>
                    <a:lnTo>
                      <a:pt x="39" y="42"/>
                    </a:lnTo>
                    <a:lnTo>
                      <a:pt x="30" y="29"/>
                    </a:lnTo>
                    <a:lnTo>
                      <a:pt x="18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9309" name="Group 25"/>
            <p:cNvGrpSpPr>
              <a:grpSpLocks/>
            </p:cNvGrpSpPr>
            <p:nvPr/>
          </p:nvGrpSpPr>
          <p:grpSpPr bwMode="auto">
            <a:xfrm>
              <a:off x="3703" y="1069"/>
              <a:ext cx="277" cy="430"/>
              <a:chOff x="4147" y="1248"/>
              <a:chExt cx="277" cy="430"/>
            </a:xfrm>
          </p:grpSpPr>
          <p:grpSp>
            <p:nvGrpSpPr>
              <p:cNvPr id="9436" name="Group 26"/>
              <p:cNvGrpSpPr>
                <a:grpSpLocks/>
              </p:cNvGrpSpPr>
              <p:nvPr/>
            </p:nvGrpSpPr>
            <p:grpSpPr bwMode="auto">
              <a:xfrm>
                <a:off x="4222" y="1579"/>
                <a:ext cx="126" cy="99"/>
                <a:chOff x="3795" y="1792"/>
                <a:chExt cx="224" cy="177"/>
              </a:xfrm>
            </p:grpSpPr>
            <p:grpSp>
              <p:nvGrpSpPr>
                <p:cNvPr id="9439" name="Group 27"/>
                <p:cNvGrpSpPr>
                  <a:grpSpLocks/>
                </p:cNvGrpSpPr>
                <p:nvPr/>
              </p:nvGrpSpPr>
              <p:grpSpPr bwMode="auto">
                <a:xfrm>
                  <a:off x="3795" y="1792"/>
                  <a:ext cx="224" cy="177"/>
                  <a:chOff x="3795" y="1792"/>
                  <a:chExt cx="224" cy="177"/>
                </a:xfrm>
              </p:grpSpPr>
              <p:grpSp>
                <p:nvGrpSpPr>
                  <p:cNvPr id="9445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851" y="1927"/>
                    <a:ext cx="123" cy="42"/>
                    <a:chOff x="3851" y="1927"/>
                    <a:chExt cx="123" cy="42"/>
                  </a:xfrm>
                </p:grpSpPr>
                <p:sp>
                  <p:nvSpPr>
                    <p:cNvPr id="9454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851" y="1927"/>
                      <a:ext cx="123" cy="42"/>
                    </a:xfrm>
                    <a:custGeom>
                      <a:avLst/>
                      <a:gdLst>
                        <a:gd name="T0" fmla="*/ 0 w 123"/>
                        <a:gd name="T1" fmla="*/ 0 h 42"/>
                        <a:gd name="T2" fmla="*/ 24 w 123"/>
                        <a:gd name="T3" fmla="*/ 32 h 42"/>
                        <a:gd name="T4" fmla="*/ 26 w 123"/>
                        <a:gd name="T5" fmla="*/ 34 h 42"/>
                        <a:gd name="T6" fmla="*/ 29 w 123"/>
                        <a:gd name="T7" fmla="*/ 35 h 42"/>
                        <a:gd name="T8" fmla="*/ 33 w 123"/>
                        <a:gd name="T9" fmla="*/ 37 h 42"/>
                        <a:gd name="T10" fmla="*/ 37 w 123"/>
                        <a:gd name="T11" fmla="*/ 38 h 42"/>
                        <a:gd name="T12" fmla="*/ 42 w 123"/>
                        <a:gd name="T13" fmla="*/ 39 h 42"/>
                        <a:gd name="T14" fmla="*/ 46 w 123"/>
                        <a:gd name="T15" fmla="*/ 39 h 42"/>
                        <a:gd name="T16" fmla="*/ 50 w 123"/>
                        <a:gd name="T17" fmla="*/ 40 h 42"/>
                        <a:gd name="T18" fmla="*/ 54 w 123"/>
                        <a:gd name="T19" fmla="*/ 40 h 42"/>
                        <a:gd name="T20" fmla="*/ 59 w 123"/>
                        <a:gd name="T21" fmla="*/ 41 h 42"/>
                        <a:gd name="T22" fmla="*/ 62 w 123"/>
                        <a:gd name="T23" fmla="*/ 41 h 42"/>
                        <a:gd name="T24" fmla="*/ 68 w 123"/>
                        <a:gd name="T25" fmla="*/ 40 h 42"/>
                        <a:gd name="T26" fmla="*/ 72 w 123"/>
                        <a:gd name="T27" fmla="*/ 40 h 42"/>
                        <a:gd name="T28" fmla="*/ 77 w 123"/>
                        <a:gd name="T29" fmla="*/ 39 h 42"/>
                        <a:gd name="T30" fmla="*/ 81 w 123"/>
                        <a:gd name="T31" fmla="*/ 39 h 42"/>
                        <a:gd name="T32" fmla="*/ 85 w 123"/>
                        <a:gd name="T33" fmla="*/ 38 h 42"/>
                        <a:gd name="T34" fmla="*/ 89 w 123"/>
                        <a:gd name="T35" fmla="*/ 37 h 42"/>
                        <a:gd name="T36" fmla="*/ 93 w 123"/>
                        <a:gd name="T37" fmla="*/ 35 h 42"/>
                        <a:gd name="T38" fmla="*/ 95 w 123"/>
                        <a:gd name="T39" fmla="*/ 34 h 42"/>
                        <a:gd name="T40" fmla="*/ 97 w 123"/>
                        <a:gd name="T41" fmla="*/ 33 h 42"/>
                        <a:gd name="T42" fmla="*/ 99 w 123"/>
                        <a:gd name="T43" fmla="*/ 31 h 42"/>
                        <a:gd name="T44" fmla="*/ 122 w 123"/>
                        <a:gd name="T45" fmla="*/ 0 h 42"/>
                        <a:gd name="T46" fmla="*/ 0 w 123"/>
                        <a:gd name="T47" fmla="*/ 0 h 42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123"/>
                        <a:gd name="T73" fmla="*/ 0 h 42"/>
                        <a:gd name="T74" fmla="*/ 123 w 123"/>
                        <a:gd name="T75" fmla="*/ 42 h 42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123" h="42">
                          <a:moveTo>
                            <a:pt x="0" y="0"/>
                          </a:moveTo>
                          <a:lnTo>
                            <a:pt x="24" y="32"/>
                          </a:lnTo>
                          <a:lnTo>
                            <a:pt x="26" y="34"/>
                          </a:lnTo>
                          <a:lnTo>
                            <a:pt x="29" y="35"/>
                          </a:lnTo>
                          <a:lnTo>
                            <a:pt x="33" y="37"/>
                          </a:lnTo>
                          <a:lnTo>
                            <a:pt x="37" y="38"/>
                          </a:lnTo>
                          <a:lnTo>
                            <a:pt x="42" y="39"/>
                          </a:lnTo>
                          <a:lnTo>
                            <a:pt x="46" y="39"/>
                          </a:lnTo>
                          <a:lnTo>
                            <a:pt x="50" y="40"/>
                          </a:lnTo>
                          <a:lnTo>
                            <a:pt x="54" y="40"/>
                          </a:lnTo>
                          <a:lnTo>
                            <a:pt x="59" y="41"/>
                          </a:lnTo>
                          <a:lnTo>
                            <a:pt x="62" y="41"/>
                          </a:lnTo>
                          <a:lnTo>
                            <a:pt x="68" y="40"/>
                          </a:lnTo>
                          <a:lnTo>
                            <a:pt x="72" y="40"/>
                          </a:lnTo>
                          <a:lnTo>
                            <a:pt x="77" y="39"/>
                          </a:lnTo>
                          <a:lnTo>
                            <a:pt x="81" y="39"/>
                          </a:lnTo>
                          <a:lnTo>
                            <a:pt x="85" y="38"/>
                          </a:lnTo>
                          <a:lnTo>
                            <a:pt x="89" y="37"/>
                          </a:lnTo>
                          <a:lnTo>
                            <a:pt x="93" y="35"/>
                          </a:lnTo>
                          <a:lnTo>
                            <a:pt x="95" y="34"/>
                          </a:lnTo>
                          <a:lnTo>
                            <a:pt x="97" y="33"/>
                          </a:lnTo>
                          <a:lnTo>
                            <a:pt x="99" y="31"/>
                          </a:lnTo>
                          <a:lnTo>
                            <a:pt x="122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55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3870" y="1927"/>
                      <a:ext cx="56" cy="42"/>
                    </a:xfrm>
                    <a:custGeom>
                      <a:avLst/>
                      <a:gdLst>
                        <a:gd name="T0" fmla="*/ 0 w 56"/>
                        <a:gd name="T1" fmla="*/ 0 h 42"/>
                        <a:gd name="T2" fmla="*/ 15 w 56"/>
                        <a:gd name="T3" fmla="*/ 37 h 42"/>
                        <a:gd name="T4" fmla="*/ 18 w 56"/>
                        <a:gd name="T5" fmla="*/ 38 h 42"/>
                        <a:gd name="T6" fmla="*/ 23 w 56"/>
                        <a:gd name="T7" fmla="*/ 39 h 42"/>
                        <a:gd name="T8" fmla="*/ 27 w 56"/>
                        <a:gd name="T9" fmla="*/ 39 h 42"/>
                        <a:gd name="T10" fmla="*/ 31 w 56"/>
                        <a:gd name="T11" fmla="*/ 40 h 42"/>
                        <a:gd name="T12" fmla="*/ 35 w 56"/>
                        <a:gd name="T13" fmla="*/ 40 h 42"/>
                        <a:gd name="T14" fmla="*/ 40 w 56"/>
                        <a:gd name="T15" fmla="*/ 41 h 42"/>
                        <a:gd name="T16" fmla="*/ 44 w 56"/>
                        <a:gd name="T17" fmla="*/ 41 h 42"/>
                        <a:gd name="T18" fmla="*/ 49 w 56"/>
                        <a:gd name="T19" fmla="*/ 40 h 42"/>
                        <a:gd name="T20" fmla="*/ 55 w 56"/>
                        <a:gd name="T21" fmla="*/ 0 h 42"/>
                        <a:gd name="T22" fmla="*/ 0 w 56"/>
                        <a:gd name="T23" fmla="*/ 0 h 4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56"/>
                        <a:gd name="T37" fmla="*/ 0 h 42"/>
                        <a:gd name="T38" fmla="*/ 56 w 56"/>
                        <a:gd name="T39" fmla="*/ 42 h 4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56" h="42">
                          <a:moveTo>
                            <a:pt x="0" y="0"/>
                          </a:moveTo>
                          <a:lnTo>
                            <a:pt x="15" y="37"/>
                          </a:lnTo>
                          <a:lnTo>
                            <a:pt x="18" y="38"/>
                          </a:lnTo>
                          <a:lnTo>
                            <a:pt x="23" y="39"/>
                          </a:lnTo>
                          <a:lnTo>
                            <a:pt x="27" y="39"/>
                          </a:lnTo>
                          <a:lnTo>
                            <a:pt x="31" y="40"/>
                          </a:lnTo>
                          <a:lnTo>
                            <a:pt x="35" y="40"/>
                          </a:lnTo>
                          <a:lnTo>
                            <a:pt x="40" y="41"/>
                          </a:lnTo>
                          <a:lnTo>
                            <a:pt x="44" y="41"/>
                          </a:lnTo>
                          <a:lnTo>
                            <a:pt x="49" y="40"/>
                          </a:lnTo>
                          <a:lnTo>
                            <a:pt x="55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4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</p:grpSp>
              <p:grpSp>
                <p:nvGrpSpPr>
                  <p:cNvPr id="9446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3795" y="1792"/>
                    <a:ext cx="224" cy="148"/>
                    <a:chOff x="3795" y="1792"/>
                    <a:chExt cx="224" cy="148"/>
                  </a:xfrm>
                </p:grpSpPr>
                <p:sp>
                  <p:nvSpPr>
                    <p:cNvPr id="9447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3795" y="1792"/>
                      <a:ext cx="224" cy="148"/>
                    </a:xfrm>
                    <a:custGeom>
                      <a:avLst/>
                      <a:gdLst>
                        <a:gd name="T0" fmla="*/ 5 w 224"/>
                        <a:gd name="T1" fmla="*/ 4 h 148"/>
                        <a:gd name="T2" fmla="*/ 6 w 224"/>
                        <a:gd name="T3" fmla="*/ 7 h 148"/>
                        <a:gd name="T4" fmla="*/ 5 w 224"/>
                        <a:gd name="T5" fmla="*/ 15 h 148"/>
                        <a:gd name="T6" fmla="*/ 3 w 224"/>
                        <a:gd name="T7" fmla="*/ 19 h 148"/>
                        <a:gd name="T8" fmla="*/ 1 w 224"/>
                        <a:gd name="T9" fmla="*/ 25 h 148"/>
                        <a:gd name="T10" fmla="*/ 4 w 224"/>
                        <a:gd name="T11" fmla="*/ 30 h 148"/>
                        <a:gd name="T12" fmla="*/ 8 w 224"/>
                        <a:gd name="T13" fmla="*/ 36 h 148"/>
                        <a:gd name="T14" fmla="*/ 7 w 224"/>
                        <a:gd name="T15" fmla="*/ 39 h 148"/>
                        <a:gd name="T16" fmla="*/ 3 w 224"/>
                        <a:gd name="T17" fmla="*/ 44 h 148"/>
                        <a:gd name="T18" fmla="*/ 1 w 224"/>
                        <a:gd name="T19" fmla="*/ 48 h 148"/>
                        <a:gd name="T20" fmla="*/ 4 w 224"/>
                        <a:gd name="T21" fmla="*/ 53 h 148"/>
                        <a:gd name="T22" fmla="*/ 7 w 224"/>
                        <a:gd name="T23" fmla="*/ 56 h 148"/>
                        <a:gd name="T24" fmla="*/ 7 w 224"/>
                        <a:gd name="T25" fmla="*/ 61 h 148"/>
                        <a:gd name="T26" fmla="*/ 3 w 224"/>
                        <a:gd name="T27" fmla="*/ 66 h 148"/>
                        <a:gd name="T28" fmla="*/ 0 w 224"/>
                        <a:gd name="T29" fmla="*/ 71 h 148"/>
                        <a:gd name="T30" fmla="*/ 3 w 224"/>
                        <a:gd name="T31" fmla="*/ 76 h 148"/>
                        <a:gd name="T32" fmla="*/ 8 w 224"/>
                        <a:gd name="T33" fmla="*/ 80 h 148"/>
                        <a:gd name="T34" fmla="*/ 8 w 224"/>
                        <a:gd name="T35" fmla="*/ 88 h 148"/>
                        <a:gd name="T36" fmla="*/ 4 w 224"/>
                        <a:gd name="T37" fmla="*/ 92 h 148"/>
                        <a:gd name="T38" fmla="*/ 5 w 224"/>
                        <a:gd name="T39" fmla="*/ 96 h 148"/>
                        <a:gd name="T40" fmla="*/ 10 w 224"/>
                        <a:gd name="T41" fmla="*/ 102 h 148"/>
                        <a:gd name="T42" fmla="*/ 26 w 224"/>
                        <a:gd name="T43" fmla="*/ 117 h 148"/>
                        <a:gd name="T44" fmla="*/ 40 w 224"/>
                        <a:gd name="T45" fmla="*/ 128 h 148"/>
                        <a:gd name="T46" fmla="*/ 53 w 224"/>
                        <a:gd name="T47" fmla="*/ 135 h 148"/>
                        <a:gd name="T48" fmla="*/ 76 w 224"/>
                        <a:gd name="T49" fmla="*/ 143 h 148"/>
                        <a:gd name="T50" fmla="*/ 98 w 224"/>
                        <a:gd name="T51" fmla="*/ 146 h 148"/>
                        <a:gd name="T52" fmla="*/ 127 w 224"/>
                        <a:gd name="T53" fmla="*/ 146 h 148"/>
                        <a:gd name="T54" fmla="*/ 152 w 224"/>
                        <a:gd name="T55" fmla="*/ 144 h 148"/>
                        <a:gd name="T56" fmla="*/ 170 w 224"/>
                        <a:gd name="T57" fmla="*/ 140 h 148"/>
                        <a:gd name="T58" fmla="*/ 181 w 224"/>
                        <a:gd name="T59" fmla="*/ 134 h 148"/>
                        <a:gd name="T60" fmla="*/ 189 w 224"/>
                        <a:gd name="T61" fmla="*/ 128 h 148"/>
                        <a:gd name="T62" fmla="*/ 213 w 224"/>
                        <a:gd name="T63" fmla="*/ 100 h 148"/>
                        <a:gd name="T64" fmla="*/ 218 w 224"/>
                        <a:gd name="T65" fmla="*/ 91 h 148"/>
                        <a:gd name="T66" fmla="*/ 218 w 224"/>
                        <a:gd name="T67" fmla="*/ 87 h 148"/>
                        <a:gd name="T68" fmla="*/ 215 w 224"/>
                        <a:gd name="T69" fmla="*/ 83 h 148"/>
                        <a:gd name="T70" fmla="*/ 215 w 224"/>
                        <a:gd name="T71" fmla="*/ 77 h 148"/>
                        <a:gd name="T72" fmla="*/ 218 w 224"/>
                        <a:gd name="T73" fmla="*/ 73 h 148"/>
                        <a:gd name="T74" fmla="*/ 221 w 224"/>
                        <a:gd name="T75" fmla="*/ 69 h 148"/>
                        <a:gd name="T76" fmla="*/ 223 w 224"/>
                        <a:gd name="T77" fmla="*/ 64 h 148"/>
                        <a:gd name="T78" fmla="*/ 219 w 224"/>
                        <a:gd name="T79" fmla="*/ 60 h 148"/>
                        <a:gd name="T80" fmla="*/ 216 w 224"/>
                        <a:gd name="T81" fmla="*/ 56 h 148"/>
                        <a:gd name="T82" fmla="*/ 216 w 224"/>
                        <a:gd name="T83" fmla="*/ 52 h 148"/>
                        <a:gd name="T84" fmla="*/ 221 w 224"/>
                        <a:gd name="T85" fmla="*/ 46 h 148"/>
                        <a:gd name="T86" fmla="*/ 221 w 224"/>
                        <a:gd name="T87" fmla="*/ 41 h 148"/>
                        <a:gd name="T88" fmla="*/ 218 w 224"/>
                        <a:gd name="T89" fmla="*/ 36 h 148"/>
                        <a:gd name="T90" fmla="*/ 216 w 224"/>
                        <a:gd name="T91" fmla="*/ 31 h 148"/>
                        <a:gd name="T92" fmla="*/ 218 w 224"/>
                        <a:gd name="T93" fmla="*/ 26 h 148"/>
                        <a:gd name="T94" fmla="*/ 221 w 224"/>
                        <a:gd name="T95" fmla="*/ 23 h 148"/>
                        <a:gd name="T96" fmla="*/ 223 w 224"/>
                        <a:gd name="T97" fmla="*/ 18 h 148"/>
                        <a:gd name="T98" fmla="*/ 220 w 224"/>
                        <a:gd name="T99" fmla="*/ 13 h 148"/>
                        <a:gd name="T100" fmla="*/ 217 w 224"/>
                        <a:gd name="T101" fmla="*/ 8 h 148"/>
                        <a:gd name="T102" fmla="*/ 218 w 224"/>
                        <a:gd name="T103" fmla="*/ 3 h 148"/>
                        <a:gd name="T104" fmla="*/ 6 w 224"/>
                        <a:gd name="T105" fmla="*/ 0 h 148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w 224"/>
                        <a:gd name="T160" fmla="*/ 0 h 148"/>
                        <a:gd name="T161" fmla="*/ 224 w 224"/>
                        <a:gd name="T162" fmla="*/ 148 h 148"/>
                      </a:gdLst>
                      <a:ahLst/>
                      <a:cxnLst>
                        <a:cxn ang="T106">
                          <a:pos x="T0" y="T1"/>
                        </a:cxn>
                        <a:cxn ang="T107">
                          <a:pos x="T2" y="T3"/>
                        </a:cxn>
                        <a:cxn ang="T108">
                          <a:pos x="T4" y="T5"/>
                        </a:cxn>
                        <a:cxn ang="T109">
                          <a:pos x="T6" y="T7"/>
                        </a:cxn>
                        <a:cxn ang="T110">
                          <a:pos x="T8" y="T9"/>
                        </a:cxn>
                        <a:cxn ang="T111">
                          <a:pos x="T10" y="T11"/>
                        </a:cxn>
                        <a:cxn ang="T112">
                          <a:pos x="T12" y="T13"/>
                        </a:cxn>
                        <a:cxn ang="T113">
                          <a:pos x="T14" y="T15"/>
                        </a:cxn>
                        <a:cxn ang="T114">
                          <a:pos x="T16" y="T17"/>
                        </a:cxn>
                        <a:cxn ang="T115">
                          <a:pos x="T18" y="T19"/>
                        </a:cxn>
                        <a:cxn ang="T116">
                          <a:pos x="T20" y="T21"/>
                        </a:cxn>
                        <a:cxn ang="T117">
                          <a:pos x="T22" y="T23"/>
                        </a:cxn>
                        <a:cxn ang="T118">
                          <a:pos x="T24" y="T25"/>
                        </a:cxn>
                        <a:cxn ang="T119">
                          <a:pos x="T26" y="T27"/>
                        </a:cxn>
                        <a:cxn ang="T120">
                          <a:pos x="T28" y="T29"/>
                        </a:cxn>
                        <a:cxn ang="T121">
                          <a:pos x="T30" y="T31"/>
                        </a:cxn>
                        <a:cxn ang="T122">
                          <a:pos x="T32" y="T33"/>
                        </a:cxn>
                        <a:cxn ang="T123">
                          <a:pos x="T34" y="T35"/>
                        </a:cxn>
                        <a:cxn ang="T124">
                          <a:pos x="T36" y="T37"/>
                        </a:cxn>
                        <a:cxn ang="T125">
                          <a:pos x="T38" y="T39"/>
                        </a:cxn>
                        <a:cxn ang="T126">
                          <a:pos x="T40" y="T41"/>
                        </a:cxn>
                        <a:cxn ang="T127">
                          <a:pos x="T42" y="T43"/>
                        </a:cxn>
                        <a:cxn ang="T128">
                          <a:pos x="T44" y="T45"/>
                        </a:cxn>
                        <a:cxn ang="T129">
                          <a:pos x="T46" y="T47"/>
                        </a:cxn>
                        <a:cxn ang="T130">
                          <a:pos x="T48" y="T49"/>
                        </a:cxn>
                        <a:cxn ang="T131">
                          <a:pos x="T50" y="T51"/>
                        </a:cxn>
                        <a:cxn ang="T132">
                          <a:pos x="T52" y="T53"/>
                        </a:cxn>
                        <a:cxn ang="T133">
                          <a:pos x="T54" y="T55"/>
                        </a:cxn>
                        <a:cxn ang="T134">
                          <a:pos x="T56" y="T57"/>
                        </a:cxn>
                        <a:cxn ang="T135">
                          <a:pos x="T58" y="T59"/>
                        </a:cxn>
                        <a:cxn ang="T136">
                          <a:pos x="T60" y="T61"/>
                        </a:cxn>
                        <a:cxn ang="T137">
                          <a:pos x="T62" y="T63"/>
                        </a:cxn>
                        <a:cxn ang="T138">
                          <a:pos x="T64" y="T65"/>
                        </a:cxn>
                        <a:cxn ang="T139">
                          <a:pos x="T66" y="T67"/>
                        </a:cxn>
                        <a:cxn ang="T140">
                          <a:pos x="T68" y="T69"/>
                        </a:cxn>
                        <a:cxn ang="T141">
                          <a:pos x="T70" y="T71"/>
                        </a:cxn>
                        <a:cxn ang="T142">
                          <a:pos x="T72" y="T73"/>
                        </a:cxn>
                        <a:cxn ang="T143">
                          <a:pos x="T74" y="T75"/>
                        </a:cxn>
                        <a:cxn ang="T144">
                          <a:pos x="T76" y="T77"/>
                        </a:cxn>
                        <a:cxn ang="T145">
                          <a:pos x="T78" y="T79"/>
                        </a:cxn>
                        <a:cxn ang="T146">
                          <a:pos x="T80" y="T81"/>
                        </a:cxn>
                        <a:cxn ang="T147">
                          <a:pos x="T82" y="T83"/>
                        </a:cxn>
                        <a:cxn ang="T148">
                          <a:pos x="T84" y="T85"/>
                        </a:cxn>
                        <a:cxn ang="T149">
                          <a:pos x="T86" y="T87"/>
                        </a:cxn>
                        <a:cxn ang="T150">
                          <a:pos x="T88" y="T89"/>
                        </a:cxn>
                        <a:cxn ang="T151">
                          <a:pos x="T90" y="T91"/>
                        </a:cxn>
                        <a:cxn ang="T152">
                          <a:pos x="T92" y="T93"/>
                        </a:cxn>
                        <a:cxn ang="T153">
                          <a:pos x="T94" y="T95"/>
                        </a:cxn>
                        <a:cxn ang="T154">
                          <a:pos x="T96" y="T97"/>
                        </a:cxn>
                        <a:cxn ang="T155">
                          <a:pos x="T98" y="T99"/>
                        </a:cxn>
                        <a:cxn ang="T156">
                          <a:pos x="T100" y="T101"/>
                        </a:cxn>
                        <a:cxn ang="T157">
                          <a:pos x="T102" y="T103"/>
                        </a:cxn>
                        <a:cxn ang="T158">
                          <a:pos x="T104" y="T105"/>
                        </a:cxn>
                      </a:cxnLst>
                      <a:rect l="T159" t="T160" r="T161" b="T162"/>
                      <a:pathLst>
                        <a:path w="224" h="148">
                          <a:moveTo>
                            <a:pt x="6" y="0"/>
                          </a:moveTo>
                          <a:lnTo>
                            <a:pt x="5" y="4"/>
                          </a:lnTo>
                          <a:lnTo>
                            <a:pt x="5" y="5"/>
                          </a:lnTo>
                          <a:lnTo>
                            <a:pt x="6" y="7"/>
                          </a:lnTo>
                          <a:lnTo>
                            <a:pt x="6" y="12"/>
                          </a:lnTo>
                          <a:lnTo>
                            <a:pt x="5" y="15"/>
                          </a:lnTo>
                          <a:lnTo>
                            <a:pt x="4" y="17"/>
                          </a:lnTo>
                          <a:lnTo>
                            <a:pt x="3" y="19"/>
                          </a:lnTo>
                          <a:lnTo>
                            <a:pt x="1" y="23"/>
                          </a:lnTo>
                          <a:lnTo>
                            <a:pt x="1" y="25"/>
                          </a:lnTo>
                          <a:lnTo>
                            <a:pt x="3" y="28"/>
                          </a:lnTo>
                          <a:lnTo>
                            <a:pt x="4" y="30"/>
                          </a:lnTo>
                          <a:lnTo>
                            <a:pt x="7" y="33"/>
                          </a:lnTo>
                          <a:lnTo>
                            <a:pt x="8" y="36"/>
                          </a:lnTo>
                          <a:lnTo>
                            <a:pt x="8" y="37"/>
                          </a:lnTo>
                          <a:lnTo>
                            <a:pt x="7" y="39"/>
                          </a:lnTo>
                          <a:lnTo>
                            <a:pt x="5" y="41"/>
                          </a:lnTo>
                          <a:lnTo>
                            <a:pt x="3" y="44"/>
                          </a:lnTo>
                          <a:lnTo>
                            <a:pt x="1" y="46"/>
                          </a:lnTo>
                          <a:lnTo>
                            <a:pt x="1" y="48"/>
                          </a:lnTo>
                          <a:lnTo>
                            <a:pt x="3" y="50"/>
                          </a:lnTo>
                          <a:lnTo>
                            <a:pt x="4" y="53"/>
                          </a:lnTo>
                          <a:lnTo>
                            <a:pt x="6" y="55"/>
                          </a:lnTo>
                          <a:lnTo>
                            <a:pt x="7" y="56"/>
                          </a:lnTo>
                          <a:lnTo>
                            <a:pt x="8" y="58"/>
                          </a:lnTo>
                          <a:lnTo>
                            <a:pt x="7" y="61"/>
                          </a:lnTo>
                          <a:lnTo>
                            <a:pt x="5" y="64"/>
                          </a:lnTo>
                          <a:lnTo>
                            <a:pt x="3" y="66"/>
                          </a:lnTo>
                          <a:lnTo>
                            <a:pt x="0" y="69"/>
                          </a:lnTo>
                          <a:lnTo>
                            <a:pt x="0" y="71"/>
                          </a:lnTo>
                          <a:lnTo>
                            <a:pt x="1" y="73"/>
                          </a:lnTo>
                          <a:lnTo>
                            <a:pt x="3" y="76"/>
                          </a:lnTo>
                          <a:lnTo>
                            <a:pt x="5" y="78"/>
                          </a:lnTo>
                          <a:lnTo>
                            <a:pt x="8" y="80"/>
                          </a:lnTo>
                          <a:lnTo>
                            <a:pt x="9" y="84"/>
                          </a:lnTo>
                          <a:lnTo>
                            <a:pt x="8" y="88"/>
                          </a:lnTo>
                          <a:lnTo>
                            <a:pt x="5" y="91"/>
                          </a:lnTo>
                          <a:lnTo>
                            <a:pt x="4" y="92"/>
                          </a:lnTo>
                          <a:lnTo>
                            <a:pt x="4" y="95"/>
                          </a:lnTo>
                          <a:lnTo>
                            <a:pt x="5" y="96"/>
                          </a:lnTo>
                          <a:lnTo>
                            <a:pt x="7" y="98"/>
                          </a:lnTo>
                          <a:lnTo>
                            <a:pt x="10" y="102"/>
                          </a:lnTo>
                          <a:lnTo>
                            <a:pt x="15" y="108"/>
                          </a:lnTo>
                          <a:lnTo>
                            <a:pt x="26" y="117"/>
                          </a:lnTo>
                          <a:lnTo>
                            <a:pt x="35" y="124"/>
                          </a:lnTo>
                          <a:lnTo>
                            <a:pt x="40" y="128"/>
                          </a:lnTo>
                          <a:lnTo>
                            <a:pt x="46" y="131"/>
                          </a:lnTo>
                          <a:lnTo>
                            <a:pt x="53" y="135"/>
                          </a:lnTo>
                          <a:lnTo>
                            <a:pt x="62" y="139"/>
                          </a:lnTo>
                          <a:lnTo>
                            <a:pt x="76" y="143"/>
                          </a:lnTo>
                          <a:lnTo>
                            <a:pt x="87" y="145"/>
                          </a:lnTo>
                          <a:lnTo>
                            <a:pt x="98" y="146"/>
                          </a:lnTo>
                          <a:lnTo>
                            <a:pt x="112" y="147"/>
                          </a:lnTo>
                          <a:lnTo>
                            <a:pt x="127" y="146"/>
                          </a:lnTo>
                          <a:lnTo>
                            <a:pt x="140" y="146"/>
                          </a:lnTo>
                          <a:lnTo>
                            <a:pt x="152" y="144"/>
                          </a:lnTo>
                          <a:lnTo>
                            <a:pt x="162" y="142"/>
                          </a:lnTo>
                          <a:lnTo>
                            <a:pt x="170" y="140"/>
                          </a:lnTo>
                          <a:lnTo>
                            <a:pt x="176" y="137"/>
                          </a:lnTo>
                          <a:lnTo>
                            <a:pt x="181" y="134"/>
                          </a:lnTo>
                          <a:lnTo>
                            <a:pt x="185" y="132"/>
                          </a:lnTo>
                          <a:lnTo>
                            <a:pt x="189" y="128"/>
                          </a:lnTo>
                          <a:lnTo>
                            <a:pt x="203" y="113"/>
                          </a:lnTo>
                          <a:lnTo>
                            <a:pt x="213" y="100"/>
                          </a:lnTo>
                          <a:lnTo>
                            <a:pt x="217" y="94"/>
                          </a:lnTo>
                          <a:lnTo>
                            <a:pt x="218" y="91"/>
                          </a:lnTo>
                          <a:lnTo>
                            <a:pt x="218" y="89"/>
                          </a:lnTo>
                          <a:lnTo>
                            <a:pt x="218" y="87"/>
                          </a:lnTo>
                          <a:lnTo>
                            <a:pt x="216" y="84"/>
                          </a:lnTo>
                          <a:lnTo>
                            <a:pt x="215" y="83"/>
                          </a:lnTo>
                          <a:lnTo>
                            <a:pt x="214" y="80"/>
                          </a:lnTo>
                          <a:lnTo>
                            <a:pt x="215" y="77"/>
                          </a:lnTo>
                          <a:lnTo>
                            <a:pt x="216" y="76"/>
                          </a:lnTo>
                          <a:lnTo>
                            <a:pt x="218" y="73"/>
                          </a:lnTo>
                          <a:lnTo>
                            <a:pt x="219" y="72"/>
                          </a:lnTo>
                          <a:lnTo>
                            <a:pt x="221" y="69"/>
                          </a:lnTo>
                          <a:lnTo>
                            <a:pt x="223" y="67"/>
                          </a:lnTo>
                          <a:lnTo>
                            <a:pt x="223" y="64"/>
                          </a:lnTo>
                          <a:lnTo>
                            <a:pt x="221" y="62"/>
                          </a:lnTo>
                          <a:lnTo>
                            <a:pt x="219" y="60"/>
                          </a:lnTo>
                          <a:lnTo>
                            <a:pt x="218" y="58"/>
                          </a:lnTo>
                          <a:lnTo>
                            <a:pt x="216" y="56"/>
                          </a:lnTo>
                          <a:lnTo>
                            <a:pt x="215" y="54"/>
                          </a:lnTo>
                          <a:lnTo>
                            <a:pt x="216" y="52"/>
                          </a:lnTo>
                          <a:lnTo>
                            <a:pt x="218" y="49"/>
                          </a:lnTo>
                          <a:lnTo>
                            <a:pt x="221" y="46"/>
                          </a:lnTo>
                          <a:lnTo>
                            <a:pt x="221" y="44"/>
                          </a:lnTo>
                          <a:lnTo>
                            <a:pt x="221" y="41"/>
                          </a:lnTo>
                          <a:lnTo>
                            <a:pt x="220" y="38"/>
                          </a:lnTo>
                          <a:lnTo>
                            <a:pt x="218" y="36"/>
                          </a:lnTo>
                          <a:lnTo>
                            <a:pt x="217" y="34"/>
                          </a:lnTo>
                          <a:lnTo>
                            <a:pt x="216" y="31"/>
                          </a:lnTo>
                          <a:lnTo>
                            <a:pt x="216" y="29"/>
                          </a:lnTo>
                          <a:lnTo>
                            <a:pt x="218" y="26"/>
                          </a:lnTo>
                          <a:lnTo>
                            <a:pt x="219" y="24"/>
                          </a:lnTo>
                          <a:lnTo>
                            <a:pt x="221" y="23"/>
                          </a:lnTo>
                          <a:lnTo>
                            <a:pt x="223" y="20"/>
                          </a:lnTo>
                          <a:lnTo>
                            <a:pt x="223" y="18"/>
                          </a:lnTo>
                          <a:lnTo>
                            <a:pt x="222" y="16"/>
                          </a:lnTo>
                          <a:lnTo>
                            <a:pt x="220" y="13"/>
                          </a:lnTo>
                          <a:lnTo>
                            <a:pt x="218" y="11"/>
                          </a:lnTo>
                          <a:lnTo>
                            <a:pt x="217" y="8"/>
                          </a:lnTo>
                          <a:lnTo>
                            <a:pt x="217" y="5"/>
                          </a:lnTo>
                          <a:lnTo>
                            <a:pt x="218" y="3"/>
                          </a:lnTo>
                          <a:lnTo>
                            <a:pt x="217" y="0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48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3797" y="1812"/>
                      <a:ext cx="28" cy="21"/>
                    </a:xfrm>
                    <a:custGeom>
                      <a:avLst/>
                      <a:gdLst>
                        <a:gd name="T0" fmla="*/ 1 w 28"/>
                        <a:gd name="T1" fmla="*/ 0 h 21"/>
                        <a:gd name="T2" fmla="*/ 3 w 28"/>
                        <a:gd name="T3" fmla="*/ 2 h 21"/>
                        <a:gd name="T4" fmla="*/ 5 w 28"/>
                        <a:gd name="T5" fmla="*/ 5 h 21"/>
                        <a:gd name="T6" fmla="*/ 10 w 28"/>
                        <a:gd name="T7" fmla="*/ 8 h 21"/>
                        <a:gd name="T8" fmla="*/ 15 w 28"/>
                        <a:gd name="T9" fmla="*/ 11 h 21"/>
                        <a:gd name="T10" fmla="*/ 21 w 28"/>
                        <a:gd name="T11" fmla="*/ 13 h 21"/>
                        <a:gd name="T12" fmla="*/ 27 w 28"/>
                        <a:gd name="T13" fmla="*/ 14 h 21"/>
                        <a:gd name="T14" fmla="*/ 24 w 28"/>
                        <a:gd name="T15" fmla="*/ 18 h 21"/>
                        <a:gd name="T16" fmla="*/ 17 w 28"/>
                        <a:gd name="T17" fmla="*/ 17 h 21"/>
                        <a:gd name="T18" fmla="*/ 10 w 28"/>
                        <a:gd name="T19" fmla="*/ 17 h 21"/>
                        <a:gd name="T20" fmla="*/ 5 w 28"/>
                        <a:gd name="T21" fmla="*/ 20 h 21"/>
                        <a:gd name="T22" fmla="*/ 6 w 28"/>
                        <a:gd name="T23" fmla="*/ 18 h 21"/>
                        <a:gd name="T24" fmla="*/ 6 w 28"/>
                        <a:gd name="T25" fmla="*/ 15 h 21"/>
                        <a:gd name="T26" fmla="*/ 4 w 28"/>
                        <a:gd name="T27" fmla="*/ 12 h 21"/>
                        <a:gd name="T28" fmla="*/ 2 w 28"/>
                        <a:gd name="T29" fmla="*/ 10 h 21"/>
                        <a:gd name="T30" fmla="*/ 0 w 28"/>
                        <a:gd name="T31" fmla="*/ 6 h 21"/>
                        <a:gd name="T32" fmla="*/ 0 w 28"/>
                        <a:gd name="T33" fmla="*/ 3 h 21"/>
                        <a:gd name="T34" fmla="*/ 1 w 28"/>
                        <a:gd name="T35" fmla="*/ 0 h 21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28"/>
                        <a:gd name="T55" fmla="*/ 0 h 21"/>
                        <a:gd name="T56" fmla="*/ 28 w 28"/>
                        <a:gd name="T57" fmla="*/ 21 h 21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28" h="21">
                          <a:moveTo>
                            <a:pt x="1" y="0"/>
                          </a:moveTo>
                          <a:lnTo>
                            <a:pt x="3" y="2"/>
                          </a:lnTo>
                          <a:lnTo>
                            <a:pt x="5" y="5"/>
                          </a:lnTo>
                          <a:lnTo>
                            <a:pt x="10" y="8"/>
                          </a:lnTo>
                          <a:lnTo>
                            <a:pt x="15" y="11"/>
                          </a:lnTo>
                          <a:lnTo>
                            <a:pt x="21" y="13"/>
                          </a:lnTo>
                          <a:lnTo>
                            <a:pt x="27" y="14"/>
                          </a:lnTo>
                          <a:lnTo>
                            <a:pt x="24" y="18"/>
                          </a:lnTo>
                          <a:lnTo>
                            <a:pt x="17" y="17"/>
                          </a:lnTo>
                          <a:lnTo>
                            <a:pt x="10" y="17"/>
                          </a:lnTo>
                          <a:lnTo>
                            <a:pt x="5" y="20"/>
                          </a:lnTo>
                          <a:lnTo>
                            <a:pt x="6" y="18"/>
                          </a:lnTo>
                          <a:lnTo>
                            <a:pt x="6" y="15"/>
                          </a:lnTo>
                          <a:lnTo>
                            <a:pt x="4" y="12"/>
                          </a:lnTo>
                          <a:lnTo>
                            <a:pt x="2" y="10"/>
                          </a:lnTo>
                          <a:lnTo>
                            <a:pt x="0" y="6"/>
                          </a:lnTo>
                          <a:lnTo>
                            <a:pt x="0" y="3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49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3797" y="1837"/>
                      <a:ext cx="37" cy="18"/>
                    </a:xfrm>
                    <a:custGeom>
                      <a:avLst/>
                      <a:gdLst>
                        <a:gd name="T0" fmla="*/ 0 w 37"/>
                        <a:gd name="T1" fmla="*/ 1 h 18"/>
                        <a:gd name="T2" fmla="*/ 1 w 37"/>
                        <a:gd name="T3" fmla="*/ 0 h 18"/>
                        <a:gd name="T4" fmla="*/ 2 w 37"/>
                        <a:gd name="T5" fmla="*/ 1 h 18"/>
                        <a:gd name="T6" fmla="*/ 5 w 37"/>
                        <a:gd name="T7" fmla="*/ 3 h 18"/>
                        <a:gd name="T8" fmla="*/ 10 w 37"/>
                        <a:gd name="T9" fmla="*/ 4 h 18"/>
                        <a:gd name="T10" fmla="*/ 15 w 37"/>
                        <a:gd name="T11" fmla="*/ 6 h 18"/>
                        <a:gd name="T12" fmla="*/ 24 w 37"/>
                        <a:gd name="T13" fmla="*/ 7 h 18"/>
                        <a:gd name="T14" fmla="*/ 33 w 37"/>
                        <a:gd name="T15" fmla="*/ 9 h 18"/>
                        <a:gd name="T16" fmla="*/ 36 w 37"/>
                        <a:gd name="T17" fmla="*/ 16 h 18"/>
                        <a:gd name="T18" fmla="*/ 25 w 37"/>
                        <a:gd name="T19" fmla="*/ 14 h 18"/>
                        <a:gd name="T20" fmla="*/ 17 w 37"/>
                        <a:gd name="T21" fmla="*/ 13 h 18"/>
                        <a:gd name="T22" fmla="*/ 10 w 37"/>
                        <a:gd name="T23" fmla="*/ 14 h 18"/>
                        <a:gd name="T24" fmla="*/ 6 w 37"/>
                        <a:gd name="T25" fmla="*/ 17 h 18"/>
                        <a:gd name="T26" fmla="*/ 6 w 37"/>
                        <a:gd name="T27" fmla="*/ 15 h 18"/>
                        <a:gd name="T28" fmla="*/ 6 w 37"/>
                        <a:gd name="T29" fmla="*/ 12 h 18"/>
                        <a:gd name="T30" fmla="*/ 5 w 37"/>
                        <a:gd name="T31" fmla="*/ 10 h 18"/>
                        <a:gd name="T32" fmla="*/ 2 w 37"/>
                        <a:gd name="T33" fmla="*/ 7 h 18"/>
                        <a:gd name="T34" fmla="*/ 0 w 37"/>
                        <a:gd name="T35" fmla="*/ 4 h 18"/>
                        <a:gd name="T36" fmla="*/ 0 w 37"/>
                        <a:gd name="T37" fmla="*/ 1 h 18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37"/>
                        <a:gd name="T58" fmla="*/ 0 h 18"/>
                        <a:gd name="T59" fmla="*/ 37 w 37"/>
                        <a:gd name="T60" fmla="*/ 18 h 18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37" h="18">
                          <a:moveTo>
                            <a:pt x="0" y="1"/>
                          </a:moveTo>
                          <a:lnTo>
                            <a:pt x="1" y="0"/>
                          </a:lnTo>
                          <a:lnTo>
                            <a:pt x="2" y="1"/>
                          </a:lnTo>
                          <a:lnTo>
                            <a:pt x="5" y="3"/>
                          </a:lnTo>
                          <a:lnTo>
                            <a:pt x="10" y="4"/>
                          </a:lnTo>
                          <a:lnTo>
                            <a:pt x="15" y="6"/>
                          </a:lnTo>
                          <a:lnTo>
                            <a:pt x="24" y="7"/>
                          </a:lnTo>
                          <a:lnTo>
                            <a:pt x="33" y="9"/>
                          </a:lnTo>
                          <a:lnTo>
                            <a:pt x="36" y="16"/>
                          </a:lnTo>
                          <a:lnTo>
                            <a:pt x="25" y="14"/>
                          </a:lnTo>
                          <a:lnTo>
                            <a:pt x="17" y="13"/>
                          </a:lnTo>
                          <a:lnTo>
                            <a:pt x="10" y="14"/>
                          </a:lnTo>
                          <a:lnTo>
                            <a:pt x="6" y="17"/>
                          </a:lnTo>
                          <a:lnTo>
                            <a:pt x="6" y="15"/>
                          </a:lnTo>
                          <a:lnTo>
                            <a:pt x="6" y="12"/>
                          </a:lnTo>
                          <a:lnTo>
                            <a:pt x="5" y="10"/>
                          </a:lnTo>
                          <a:lnTo>
                            <a:pt x="2" y="7"/>
                          </a:lnTo>
                          <a:lnTo>
                            <a:pt x="0" y="4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50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795" y="1858"/>
                      <a:ext cx="44" cy="23"/>
                    </a:xfrm>
                    <a:custGeom>
                      <a:avLst/>
                      <a:gdLst>
                        <a:gd name="T0" fmla="*/ 0 w 44"/>
                        <a:gd name="T1" fmla="*/ 3 h 23"/>
                        <a:gd name="T2" fmla="*/ 2 w 44"/>
                        <a:gd name="T3" fmla="*/ 0 h 23"/>
                        <a:gd name="T4" fmla="*/ 5 w 44"/>
                        <a:gd name="T5" fmla="*/ 3 h 23"/>
                        <a:gd name="T6" fmla="*/ 8 w 44"/>
                        <a:gd name="T7" fmla="*/ 5 h 23"/>
                        <a:gd name="T8" fmla="*/ 11 w 44"/>
                        <a:gd name="T9" fmla="*/ 7 h 23"/>
                        <a:gd name="T10" fmla="*/ 17 w 44"/>
                        <a:gd name="T11" fmla="*/ 9 h 23"/>
                        <a:gd name="T12" fmla="*/ 23 w 44"/>
                        <a:gd name="T13" fmla="*/ 10 h 23"/>
                        <a:gd name="T14" fmla="*/ 30 w 44"/>
                        <a:gd name="T15" fmla="*/ 12 h 23"/>
                        <a:gd name="T16" fmla="*/ 41 w 44"/>
                        <a:gd name="T17" fmla="*/ 15 h 23"/>
                        <a:gd name="T18" fmla="*/ 43 w 44"/>
                        <a:gd name="T19" fmla="*/ 22 h 23"/>
                        <a:gd name="T20" fmla="*/ 32 w 44"/>
                        <a:gd name="T21" fmla="*/ 18 h 23"/>
                        <a:gd name="T22" fmla="*/ 25 w 44"/>
                        <a:gd name="T23" fmla="*/ 16 h 23"/>
                        <a:gd name="T24" fmla="*/ 19 w 44"/>
                        <a:gd name="T25" fmla="*/ 15 h 23"/>
                        <a:gd name="T26" fmla="*/ 14 w 44"/>
                        <a:gd name="T27" fmla="*/ 15 h 23"/>
                        <a:gd name="T28" fmla="*/ 11 w 44"/>
                        <a:gd name="T29" fmla="*/ 16 h 23"/>
                        <a:gd name="T30" fmla="*/ 8 w 44"/>
                        <a:gd name="T31" fmla="*/ 19 h 23"/>
                        <a:gd name="T32" fmla="*/ 8 w 44"/>
                        <a:gd name="T33" fmla="*/ 16 h 23"/>
                        <a:gd name="T34" fmla="*/ 5 w 44"/>
                        <a:gd name="T35" fmla="*/ 12 h 23"/>
                        <a:gd name="T36" fmla="*/ 2 w 44"/>
                        <a:gd name="T37" fmla="*/ 9 h 23"/>
                        <a:gd name="T38" fmla="*/ 0 w 44"/>
                        <a:gd name="T39" fmla="*/ 6 h 23"/>
                        <a:gd name="T40" fmla="*/ 0 w 44"/>
                        <a:gd name="T41" fmla="*/ 3 h 23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44"/>
                        <a:gd name="T64" fmla="*/ 0 h 23"/>
                        <a:gd name="T65" fmla="*/ 44 w 44"/>
                        <a:gd name="T66" fmla="*/ 23 h 23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44" h="23">
                          <a:moveTo>
                            <a:pt x="0" y="3"/>
                          </a:moveTo>
                          <a:lnTo>
                            <a:pt x="2" y="0"/>
                          </a:lnTo>
                          <a:lnTo>
                            <a:pt x="5" y="3"/>
                          </a:lnTo>
                          <a:lnTo>
                            <a:pt x="8" y="5"/>
                          </a:lnTo>
                          <a:lnTo>
                            <a:pt x="11" y="7"/>
                          </a:lnTo>
                          <a:lnTo>
                            <a:pt x="17" y="9"/>
                          </a:lnTo>
                          <a:lnTo>
                            <a:pt x="23" y="10"/>
                          </a:lnTo>
                          <a:lnTo>
                            <a:pt x="30" y="12"/>
                          </a:lnTo>
                          <a:lnTo>
                            <a:pt x="41" y="15"/>
                          </a:lnTo>
                          <a:lnTo>
                            <a:pt x="43" y="22"/>
                          </a:lnTo>
                          <a:lnTo>
                            <a:pt x="32" y="18"/>
                          </a:lnTo>
                          <a:lnTo>
                            <a:pt x="25" y="16"/>
                          </a:lnTo>
                          <a:lnTo>
                            <a:pt x="19" y="15"/>
                          </a:lnTo>
                          <a:lnTo>
                            <a:pt x="14" y="15"/>
                          </a:lnTo>
                          <a:lnTo>
                            <a:pt x="11" y="16"/>
                          </a:lnTo>
                          <a:lnTo>
                            <a:pt x="8" y="19"/>
                          </a:lnTo>
                          <a:lnTo>
                            <a:pt x="8" y="16"/>
                          </a:lnTo>
                          <a:lnTo>
                            <a:pt x="5" y="12"/>
                          </a:lnTo>
                          <a:lnTo>
                            <a:pt x="2" y="9"/>
                          </a:lnTo>
                          <a:lnTo>
                            <a:pt x="0" y="6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51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800" y="1882"/>
                      <a:ext cx="52" cy="48"/>
                    </a:xfrm>
                    <a:custGeom>
                      <a:avLst/>
                      <a:gdLst>
                        <a:gd name="T0" fmla="*/ 0 w 52"/>
                        <a:gd name="T1" fmla="*/ 7 h 48"/>
                        <a:gd name="T2" fmla="*/ 0 w 52"/>
                        <a:gd name="T3" fmla="*/ 4 h 48"/>
                        <a:gd name="T4" fmla="*/ 0 w 52"/>
                        <a:gd name="T5" fmla="*/ 2 h 48"/>
                        <a:gd name="T6" fmla="*/ 1 w 52"/>
                        <a:gd name="T7" fmla="*/ 0 h 48"/>
                        <a:gd name="T8" fmla="*/ 5 w 52"/>
                        <a:gd name="T9" fmla="*/ 3 h 48"/>
                        <a:gd name="T10" fmla="*/ 11 w 52"/>
                        <a:gd name="T11" fmla="*/ 6 h 48"/>
                        <a:gd name="T12" fmla="*/ 17 w 52"/>
                        <a:gd name="T13" fmla="*/ 8 h 48"/>
                        <a:gd name="T14" fmla="*/ 26 w 52"/>
                        <a:gd name="T15" fmla="*/ 11 h 48"/>
                        <a:gd name="T16" fmla="*/ 38 w 52"/>
                        <a:gd name="T17" fmla="*/ 13 h 48"/>
                        <a:gd name="T18" fmla="*/ 40 w 52"/>
                        <a:gd name="T19" fmla="*/ 18 h 48"/>
                        <a:gd name="T20" fmla="*/ 34 w 52"/>
                        <a:gd name="T21" fmla="*/ 16 h 48"/>
                        <a:gd name="T22" fmla="*/ 28 w 52"/>
                        <a:gd name="T23" fmla="*/ 16 h 48"/>
                        <a:gd name="T24" fmla="*/ 24 w 52"/>
                        <a:gd name="T25" fmla="*/ 16 h 48"/>
                        <a:gd name="T26" fmla="*/ 23 w 52"/>
                        <a:gd name="T27" fmla="*/ 19 h 48"/>
                        <a:gd name="T28" fmla="*/ 25 w 52"/>
                        <a:gd name="T29" fmla="*/ 22 h 48"/>
                        <a:gd name="T30" fmla="*/ 28 w 52"/>
                        <a:gd name="T31" fmla="*/ 26 h 48"/>
                        <a:gd name="T32" fmla="*/ 33 w 52"/>
                        <a:gd name="T33" fmla="*/ 31 h 48"/>
                        <a:gd name="T34" fmla="*/ 40 w 52"/>
                        <a:gd name="T35" fmla="*/ 36 h 48"/>
                        <a:gd name="T36" fmla="*/ 51 w 52"/>
                        <a:gd name="T37" fmla="*/ 42 h 48"/>
                        <a:gd name="T38" fmla="*/ 51 w 52"/>
                        <a:gd name="T39" fmla="*/ 47 h 48"/>
                        <a:gd name="T40" fmla="*/ 46 w 52"/>
                        <a:gd name="T41" fmla="*/ 44 h 48"/>
                        <a:gd name="T42" fmla="*/ 40 w 52"/>
                        <a:gd name="T43" fmla="*/ 41 h 48"/>
                        <a:gd name="T44" fmla="*/ 32 w 52"/>
                        <a:gd name="T45" fmla="*/ 36 h 48"/>
                        <a:gd name="T46" fmla="*/ 25 w 52"/>
                        <a:gd name="T47" fmla="*/ 30 h 48"/>
                        <a:gd name="T48" fmla="*/ 19 w 52"/>
                        <a:gd name="T49" fmla="*/ 26 h 48"/>
                        <a:gd name="T50" fmla="*/ 14 w 52"/>
                        <a:gd name="T51" fmla="*/ 20 h 48"/>
                        <a:gd name="T52" fmla="*/ 9 w 52"/>
                        <a:gd name="T53" fmla="*/ 15 h 48"/>
                        <a:gd name="T54" fmla="*/ 3 w 52"/>
                        <a:gd name="T55" fmla="*/ 11 h 48"/>
                        <a:gd name="T56" fmla="*/ 0 w 52"/>
                        <a:gd name="T57" fmla="*/ 7 h 48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52"/>
                        <a:gd name="T88" fmla="*/ 0 h 48"/>
                        <a:gd name="T89" fmla="*/ 52 w 52"/>
                        <a:gd name="T90" fmla="*/ 48 h 48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52" h="48">
                          <a:moveTo>
                            <a:pt x="0" y="7"/>
                          </a:moveTo>
                          <a:lnTo>
                            <a:pt x="0" y="4"/>
                          </a:lnTo>
                          <a:lnTo>
                            <a:pt x="0" y="2"/>
                          </a:lnTo>
                          <a:lnTo>
                            <a:pt x="1" y="0"/>
                          </a:lnTo>
                          <a:lnTo>
                            <a:pt x="5" y="3"/>
                          </a:lnTo>
                          <a:lnTo>
                            <a:pt x="11" y="6"/>
                          </a:lnTo>
                          <a:lnTo>
                            <a:pt x="17" y="8"/>
                          </a:lnTo>
                          <a:lnTo>
                            <a:pt x="26" y="11"/>
                          </a:lnTo>
                          <a:lnTo>
                            <a:pt x="38" y="13"/>
                          </a:lnTo>
                          <a:lnTo>
                            <a:pt x="40" y="18"/>
                          </a:lnTo>
                          <a:lnTo>
                            <a:pt x="34" y="16"/>
                          </a:lnTo>
                          <a:lnTo>
                            <a:pt x="28" y="16"/>
                          </a:lnTo>
                          <a:lnTo>
                            <a:pt x="24" y="16"/>
                          </a:lnTo>
                          <a:lnTo>
                            <a:pt x="23" y="19"/>
                          </a:lnTo>
                          <a:lnTo>
                            <a:pt x="25" y="22"/>
                          </a:lnTo>
                          <a:lnTo>
                            <a:pt x="28" y="26"/>
                          </a:lnTo>
                          <a:lnTo>
                            <a:pt x="33" y="31"/>
                          </a:lnTo>
                          <a:lnTo>
                            <a:pt x="40" y="36"/>
                          </a:lnTo>
                          <a:lnTo>
                            <a:pt x="51" y="42"/>
                          </a:lnTo>
                          <a:lnTo>
                            <a:pt x="51" y="47"/>
                          </a:lnTo>
                          <a:lnTo>
                            <a:pt x="46" y="44"/>
                          </a:lnTo>
                          <a:lnTo>
                            <a:pt x="40" y="41"/>
                          </a:lnTo>
                          <a:lnTo>
                            <a:pt x="32" y="36"/>
                          </a:lnTo>
                          <a:lnTo>
                            <a:pt x="25" y="30"/>
                          </a:lnTo>
                          <a:lnTo>
                            <a:pt x="19" y="26"/>
                          </a:lnTo>
                          <a:lnTo>
                            <a:pt x="14" y="20"/>
                          </a:lnTo>
                          <a:lnTo>
                            <a:pt x="9" y="15"/>
                          </a:lnTo>
                          <a:lnTo>
                            <a:pt x="3" y="11"/>
                          </a:lnTo>
                          <a:lnTo>
                            <a:pt x="0" y="7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52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3801" y="1797"/>
                      <a:ext cx="22" cy="17"/>
                    </a:xfrm>
                    <a:custGeom>
                      <a:avLst/>
                      <a:gdLst>
                        <a:gd name="T0" fmla="*/ 0 w 22"/>
                        <a:gd name="T1" fmla="*/ 0 h 17"/>
                        <a:gd name="T2" fmla="*/ 2 w 22"/>
                        <a:gd name="T3" fmla="*/ 2 h 17"/>
                        <a:gd name="T4" fmla="*/ 5 w 22"/>
                        <a:gd name="T5" fmla="*/ 4 h 17"/>
                        <a:gd name="T6" fmla="*/ 10 w 22"/>
                        <a:gd name="T7" fmla="*/ 7 h 17"/>
                        <a:gd name="T8" fmla="*/ 14 w 22"/>
                        <a:gd name="T9" fmla="*/ 10 h 17"/>
                        <a:gd name="T10" fmla="*/ 18 w 22"/>
                        <a:gd name="T11" fmla="*/ 12 h 17"/>
                        <a:gd name="T12" fmla="*/ 21 w 22"/>
                        <a:gd name="T13" fmla="*/ 14 h 17"/>
                        <a:gd name="T14" fmla="*/ 15 w 22"/>
                        <a:gd name="T15" fmla="*/ 16 h 17"/>
                        <a:gd name="T16" fmla="*/ 10 w 22"/>
                        <a:gd name="T17" fmla="*/ 14 h 17"/>
                        <a:gd name="T18" fmla="*/ 4 w 22"/>
                        <a:gd name="T19" fmla="*/ 12 h 17"/>
                        <a:gd name="T20" fmla="*/ 0 w 22"/>
                        <a:gd name="T21" fmla="*/ 9 h 17"/>
                        <a:gd name="T22" fmla="*/ 0 w 22"/>
                        <a:gd name="T23" fmla="*/ 7 h 17"/>
                        <a:gd name="T24" fmla="*/ 0 w 22"/>
                        <a:gd name="T25" fmla="*/ 3 h 17"/>
                        <a:gd name="T26" fmla="*/ 0 w 22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2"/>
                        <a:gd name="T43" fmla="*/ 0 h 17"/>
                        <a:gd name="T44" fmla="*/ 22 w 22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2" h="17">
                          <a:moveTo>
                            <a:pt x="0" y="0"/>
                          </a:moveTo>
                          <a:lnTo>
                            <a:pt x="2" y="2"/>
                          </a:lnTo>
                          <a:lnTo>
                            <a:pt x="5" y="4"/>
                          </a:lnTo>
                          <a:lnTo>
                            <a:pt x="10" y="7"/>
                          </a:lnTo>
                          <a:lnTo>
                            <a:pt x="14" y="10"/>
                          </a:lnTo>
                          <a:lnTo>
                            <a:pt x="18" y="12"/>
                          </a:lnTo>
                          <a:lnTo>
                            <a:pt x="21" y="14"/>
                          </a:lnTo>
                          <a:lnTo>
                            <a:pt x="15" y="16"/>
                          </a:lnTo>
                          <a:lnTo>
                            <a:pt x="10" y="14"/>
                          </a:lnTo>
                          <a:lnTo>
                            <a:pt x="4" y="12"/>
                          </a:lnTo>
                          <a:lnTo>
                            <a:pt x="0" y="9"/>
                          </a:lnTo>
                          <a:lnTo>
                            <a:pt x="0" y="7"/>
                          </a:lnTo>
                          <a:lnTo>
                            <a:pt x="0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53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3839" y="1794"/>
                      <a:ext cx="180" cy="142"/>
                    </a:xfrm>
                    <a:custGeom>
                      <a:avLst/>
                      <a:gdLst>
                        <a:gd name="T0" fmla="*/ 85 w 180"/>
                        <a:gd name="T1" fmla="*/ 32 h 142"/>
                        <a:gd name="T2" fmla="*/ 71 w 180"/>
                        <a:gd name="T3" fmla="*/ 36 h 142"/>
                        <a:gd name="T4" fmla="*/ 42 w 180"/>
                        <a:gd name="T5" fmla="*/ 40 h 142"/>
                        <a:gd name="T6" fmla="*/ 0 w 180"/>
                        <a:gd name="T7" fmla="*/ 42 h 142"/>
                        <a:gd name="T8" fmla="*/ 50 w 180"/>
                        <a:gd name="T9" fmla="*/ 49 h 142"/>
                        <a:gd name="T10" fmla="*/ 106 w 180"/>
                        <a:gd name="T11" fmla="*/ 46 h 142"/>
                        <a:gd name="T12" fmla="*/ 145 w 180"/>
                        <a:gd name="T13" fmla="*/ 36 h 142"/>
                        <a:gd name="T14" fmla="*/ 158 w 180"/>
                        <a:gd name="T15" fmla="*/ 34 h 142"/>
                        <a:gd name="T16" fmla="*/ 152 w 180"/>
                        <a:gd name="T17" fmla="*/ 42 h 142"/>
                        <a:gd name="T18" fmla="*/ 124 w 180"/>
                        <a:gd name="T19" fmla="*/ 53 h 142"/>
                        <a:gd name="T20" fmla="*/ 74 w 180"/>
                        <a:gd name="T21" fmla="*/ 63 h 142"/>
                        <a:gd name="T22" fmla="*/ 43 w 180"/>
                        <a:gd name="T23" fmla="*/ 71 h 142"/>
                        <a:gd name="T24" fmla="*/ 100 w 180"/>
                        <a:gd name="T25" fmla="*/ 70 h 142"/>
                        <a:gd name="T26" fmla="*/ 138 w 180"/>
                        <a:gd name="T27" fmla="*/ 63 h 142"/>
                        <a:gd name="T28" fmla="*/ 161 w 180"/>
                        <a:gd name="T29" fmla="*/ 56 h 142"/>
                        <a:gd name="T30" fmla="*/ 161 w 180"/>
                        <a:gd name="T31" fmla="*/ 61 h 142"/>
                        <a:gd name="T32" fmla="*/ 142 w 180"/>
                        <a:gd name="T33" fmla="*/ 72 h 142"/>
                        <a:gd name="T34" fmla="*/ 107 w 180"/>
                        <a:gd name="T35" fmla="*/ 83 h 142"/>
                        <a:gd name="T36" fmla="*/ 58 w 180"/>
                        <a:gd name="T37" fmla="*/ 90 h 142"/>
                        <a:gd name="T38" fmla="*/ 74 w 180"/>
                        <a:gd name="T39" fmla="*/ 95 h 142"/>
                        <a:gd name="T40" fmla="*/ 118 w 180"/>
                        <a:gd name="T41" fmla="*/ 93 h 142"/>
                        <a:gd name="T42" fmla="*/ 153 w 180"/>
                        <a:gd name="T43" fmla="*/ 84 h 142"/>
                        <a:gd name="T44" fmla="*/ 157 w 180"/>
                        <a:gd name="T45" fmla="*/ 88 h 142"/>
                        <a:gd name="T46" fmla="*/ 146 w 180"/>
                        <a:gd name="T47" fmla="*/ 96 h 142"/>
                        <a:gd name="T48" fmla="*/ 119 w 180"/>
                        <a:gd name="T49" fmla="*/ 106 h 142"/>
                        <a:gd name="T50" fmla="*/ 88 w 180"/>
                        <a:gd name="T51" fmla="*/ 110 h 142"/>
                        <a:gd name="T52" fmla="*/ 40 w 180"/>
                        <a:gd name="T53" fmla="*/ 111 h 142"/>
                        <a:gd name="T54" fmla="*/ 73 w 180"/>
                        <a:gd name="T55" fmla="*/ 118 h 142"/>
                        <a:gd name="T56" fmla="*/ 104 w 180"/>
                        <a:gd name="T57" fmla="*/ 118 h 142"/>
                        <a:gd name="T58" fmla="*/ 132 w 180"/>
                        <a:gd name="T59" fmla="*/ 114 h 142"/>
                        <a:gd name="T60" fmla="*/ 143 w 180"/>
                        <a:gd name="T61" fmla="*/ 115 h 142"/>
                        <a:gd name="T62" fmla="*/ 137 w 180"/>
                        <a:gd name="T63" fmla="*/ 122 h 142"/>
                        <a:gd name="T64" fmla="*/ 121 w 180"/>
                        <a:gd name="T65" fmla="*/ 127 h 142"/>
                        <a:gd name="T66" fmla="*/ 62 w 180"/>
                        <a:gd name="T67" fmla="*/ 132 h 142"/>
                        <a:gd name="T68" fmla="*/ 110 w 180"/>
                        <a:gd name="T69" fmla="*/ 135 h 142"/>
                        <a:gd name="T70" fmla="*/ 114 w 180"/>
                        <a:gd name="T71" fmla="*/ 140 h 142"/>
                        <a:gd name="T72" fmla="*/ 132 w 180"/>
                        <a:gd name="T73" fmla="*/ 135 h 142"/>
                        <a:gd name="T74" fmla="*/ 145 w 180"/>
                        <a:gd name="T75" fmla="*/ 126 h 142"/>
                        <a:gd name="T76" fmla="*/ 173 w 180"/>
                        <a:gd name="T77" fmla="*/ 92 h 142"/>
                        <a:gd name="T78" fmla="*/ 174 w 180"/>
                        <a:gd name="T79" fmla="*/ 85 h 142"/>
                        <a:gd name="T80" fmla="*/ 170 w 180"/>
                        <a:gd name="T81" fmla="*/ 79 h 142"/>
                        <a:gd name="T82" fmla="*/ 174 w 180"/>
                        <a:gd name="T83" fmla="*/ 72 h 142"/>
                        <a:gd name="T84" fmla="*/ 179 w 180"/>
                        <a:gd name="T85" fmla="*/ 66 h 142"/>
                        <a:gd name="T86" fmla="*/ 175 w 180"/>
                        <a:gd name="T87" fmla="*/ 58 h 142"/>
                        <a:gd name="T88" fmla="*/ 171 w 180"/>
                        <a:gd name="T89" fmla="*/ 52 h 142"/>
                        <a:gd name="T90" fmla="*/ 177 w 180"/>
                        <a:gd name="T91" fmla="*/ 45 h 142"/>
                        <a:gd name="T92" fmla="*/ 176 w 180"/>
                        <a:gd name="T93" fmla="*/ 36 h 142"/>
                        <a:gd name="T94" fmla="*/ 172 w 180"/>
                        <a:gd name="T95" fmla="*/ 30 h 142"/>
                        <a:gd name="T96" fmla="*/ 175 w 180"/>
                        <a:gd name="T97" fmla="*/ 23 h 142"/>
                        <a:gd name="T98" fmla="*/ 179 w 180"/>
                        <a:gd name="T99" fmla="*/ 16 h 142"/>
                        <a:gd name="T100" fmla="*/ 174 w 180"/>
                        <a:gd name="T101" fmla="*/ 9 h 142"/>
                        <a:gd name="T102" fmla="*/ 155 w 180"/>
                        <a:gd name="T103" fmla="*/ 10 h 142"/>
                        <a:gd name="T104" fmla="*/ 116 w 180"/>
                        <a:gd name="T105" fmla="*/ 21 h 142"/>
                        <a:gd name="T106" fmla="*/ 71 w 180"/>
                        <a:gd name="T107" fmla="*/ 27 h 142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w 180"/>
                        <a:gd name="T163" fmla="*/ 0 h 142"/>
                        <a:gd name="T164" fmla="*/ 180 w 180"/>
                        <a:gd name="T165" fmla="*/ 142 h 142"/>
                      </a:gdLst>
                      <a:ahLst/>
                      <a:cxnLst>
                        <a:cxn ang="T108">
                          <a:pos x="T0" y="T1"/>
                        </a:cxn>
                        <a:cxn ang="T109">
                          <a:pos x="T2" y="T3"/>
                        </a:cxn>
                        <a:cxn ang="T110">
                          <a:pos x="T4" y="T5"/>
                        </a:cxn>
                        <a:cxn ang="T111">
                          <a:pos x="T6" y="T7"/>
                        </a:cxn>
                        <a:cxn ang="T112">
                          <a:pos x="T8" y="T9"/>
                        </a:cxn>
                        <a:cxn ang="T113">
                          <a:pos x="T10" y="T11"/>
                        </a:cxn>
                        <a:cxn ang="T114">
                          <a:pos x="T12" y="T13"/>
                        </a:cxn>
                        <a:cxn ang="T115">
                          <a:pos x="T14" y="T15"/>
                        </a:cxn>
                        <a:cxn ang="T116">
                          <a:pos x="T16" y="T17"/>
                        </a:cxn>
                        <a:cxn ang="T117">
                          <a:pos x="T18" y="T19"/>
                        </a:cxn>
                        <a:cxn ang="T118">
                          <a:pos x="T20" y="T21"/>
                        </a:cxn>
                        <a:cxn ang="T119">
                          <a:pos x="T22" y="T23"/>
                        </a:cxn>
                        <a:cxn ang="T120">
                          <a:pos x="T24" y="T25"/>
                        </a:cxn>
                        <a:cxn ang="T121">
                          <a:pos x="T26" y="T27"/>
                        </a:cxn>
                        <a:cxn ang="T122">
                          <a:pos x="T28" y="T29"/>
                        </a:cxn>
                        <a:cxn ang="T123">
                          <a:pos x="T30" y="T31"/>
                        </a:cxn>
                        <a:cxn ang="T124">
                          <a:pos x="T32" y="T33"/>
                        </a:cxn>
                        <a:cxn ang="T125">
                          <a:pos x="T34" y="T35"/>
                        </a:cxn>
                        <a:cxn ang="T126">
                          <a:pos x="T36" y="T37"/>
                        </a:cxn>
                        <a:cxn ang="T127">
                          <a:pos x="T38" y="T39"/>
                        </a:cxn>
                        <a:cxn ang="T128">
                          <a:pos x="T40" y="T41"/>
                        </a:cxn>
                        <a:cxn ang="T129">
                          <a:pos x="T42" y="T43"/>
                        </a:cxn>
                        <a:cxn ang="T130">
                          <a:pos x="T44" y="T45"/>
                        </a:cxn>
                        <a:cxn ang="T131">
                          <a:pos x="T46" y="T47"/>
                        </a:cxn>
                        <a:cxn ang="T132">
                          <a:pos x="T48" y="T49"/>
                        </a:cxn>
                        <a:cxn ang="T133">
                          <a:pos x="T50" y="T51"/>
                        </a:cxn>
                        <a:cxn ang="T134">
                          <a:pos x="T52" y="T53"/>
                        </a:cxn>
                        <a:cxn ang="T135">
                          <a:pos x="T54" y="T55"/>
                        </a:cxn>
                        <a:cxn ang="T136">
                          <a:pos x="T56" y="T57"/>
                        </a:cxn>
                        <a:cxn ang="T137">
                          <a:pos x="T58" y="T59"/>
                        </a:cxn>
                        <a:cxn ang="T138">
                          <a:pos x="T60" y="T61"/>
                        </a:cxn>
                        <a:cxn ang="T139">
                          <a:pos x="T62" y="T63"/>
                        </a:cxn>
                        <a:cxn ang="T140">
                          <a:pos x="T64" y="T65"/>
                        </a:cxn>
                        <a:cxn ang="T141">
                          <a:pos x="T66" y="T67"/>
                        </a:cxn>
                        <a:cxn ang="T142">
                          <a:pos x="T68" y="T69"/>
                        </a:cxn>
                        <a:cxn ang="T143">
                          <a:pos x="T70" y="T71"/>
                        </a:cxn>
                        <a:cxn ang="T144">
                          <a:pos x="T72" y="T73"/>
                        </a:cxn>
                        <a:cxn ang="T145">
                          <a:pos x="T74" y="T75"/>
                        </a:cxn>
                        <a:cxn ang="T146">
                          <a:pos x="T76" y="T77"/>
                        </a:cxn>
                        <a:cxn ang="T147">
                          <a:pos x="T78" y="T79"/>
                        </a:cxn>
                        <a:cxn ang="T148">
                          <a:pos x="T80" y="T81"/>
                        </a:cxn>
                        <a:cxn ang="T149">
                          <a:pos x="T82" y="T83"/>
                        </a:cxn>
                        <a:cxn ang="T150">
                          <a:pos x="T84" y="T85"/>
                        </a:cxn>
                        <a:cxn ang="T151">
                          <a:pos x="T86" y="T87"/>
                        </a:cxn>
                        <a:cxn ang="T152">
                          <a:pos x="T88" y="T89"/>
                        </a:cxn>
                        <a:cxn ang="T153">
                          <a:pos x="T90" y="T91"/>
                        </a:cxn>
                        <a:cxn ang="T154">
                          <a:pos x="T92" y="T93"/>
                        </a:cxn>
                        <a:cxn ang="T155">
                          <a:pos x="T94" y="T95"/>
                        </a:cxn>
                        <a:cxn ang="T156">
                          <a:pos x="T96" y="T97"/>
                        </a:cxn>
                        <a:cxn ang="T157">
                          <a:pos x="T98" y="T99"/>
                        </a:cxn>
                        <a:cxn ang="T158">
                          <a:pos x="T100" y="T101"/>
                        </a:cxn>
                        <a:cxn ang="T159">
                          <a:pos x="T102" y="T103"/>
                        </a:cxn>
                        <a:cxn ang="T160">
                          <a:pos x="T104" y="T105"/>
                        </a:cxn>
                        <a:cxn ang="T161">
                          <a:pos x="T106" y="T107"/>
                        </a:cxn>
                      </a:cxnLst>
                      <a:rect l="T162" t="T163" r="T164" b="T165"/>
                      <a:pathLst>
                        <a:path w="180" h="142">
                          <a:moveTo>
                            <a:pt x="71" y="27"/>
                          </a:moveTo>
                          <a:lnTo>
                            <a:pt x="45" y="29"/>
                          </a:lnTo>
                          <a:lnTo>
                            <a:pt x="85" y="32"/>
                          </a:lnTo>
                          <a:lnTo>
                            <a:pt x="82" y="34"/>
                          </a:lnTo>
                          <a:lnTo>
                            <a:pt x="77" y="35"/>
                          </a:lnTo>
                          <a:lnTo>
                            <a:pt x="71" y="36"/>
                          </a:lnTo>
                          <a:lnTo>
                            <a:pt x="63" y="38"/>
                          </a:lnTo>
                          <a:lnTo>
                            <a:pt x="54" y="40"/>
                          </a:lnTo>
                          <a:lnTo>
                            <a:pt x="42" y="40"/>
                          </a:lnTo>
                          <a:lnTo>
                            <a:pt x="29" y="42"/>
                          </a:lnTo>
                          <a:lnTo>
                            <a:pt x="15" y="42"/>
                          </a:lnTo>
                          <a:lnTo>
                            <a:pt x="0" y="42"/>
                          </a:lnTo>
                          <a:lnTo>
                            <a:pt x="23" y="47"/>
                          </a:lnTo>
                          <a:lnTo>
                            <a:pt x="37" y="49"/>
                          </a:lnTo>
                          <a:lnTo>
                            <a:pt x="50" y="49"/>
                          </a:lnTo>
                          <a:lnTo>
                            <a:pt x="65" y="49"/>
                          </a:lnTo>
                          <a:lnTo>
                            <a:pt x="87" y="48"/>
                          </a:lnTo>
                          <a:lnTo>
                            <a:pt x="106" y="46"/>
                          </a:lnTo>
                          <a:lnTo>
                            <a:pt x="121" y="42"/>
                          </a:lnTo>
                          <a:lnTo>
                            <a:pt x="138" y="38"/>
                          </a:lnTo>
                          <a:lnTo>
                            <a:pt x="145" y="36"/>
                          </a:lnTo>
                          <a:lnTo>
                            <a:pt x="152" y="34"/>
                          </a:lnTo>
                          <a:lnTo>
                            <a:pt x="156" y="33"/>
                          </a:lnTo>
                          <a:lnTo>
                            <a:pt x="158" y="34"/>
                          </a:lnTo>
                          <a:lnTo>
                            <a:pt x="158" y="36"/>
                          </a:lnTo>
                          <a:lnTo>
                            <a:pt x="157" y="39"/>
                          </a:lnTo>
                          <a:lnTo>
                            <a:pt x="152" y="42"/>
                          </a:lnTo>
                          <a:lnTo>
                            <a:pt x="145" y="46"/>
                          </a:lnTo>
                          <a:lnTo>
                            <a:pt x="136" y="49"/>
                          </a:lnTo>
                          <a:lnTo>
                            <a:pt x="124" y="53"/>
                          </a:lnTo>
                          <a:lnTo>
                            <a:pt x="109" y="57"/>
                          </a:lnTo>
                          <a:lnTo>
                            <a:pt x="91" y="60"/>
                          </a:lnTo>
                          <a:lnTo>
                            <a:pt x="74" y="63"/>
                          </a:lnTo>
                          <a:lnTo>
                            <a:pt x="55" y="65"/>
                          </a:lnTo>
                          <a:lnTo>
                            <a:pt x="23" y="68"/>
                          </a:lnTo>
                          <a:lnTo>
                            <a:pt x="43" y="71"/>
                          </a:lnTo>
                          <a:lnTo>
                            <a:pt x="59" y="73"/>
                          </a:lnTo>
                          <a:lnTo>
                            <a:pt x="79" y="73"/>
                          </a:lnTo>
                          <a:lnTo>
                            <a:pt x="100" y="70"/>
                          </a:lnTo>
                          <a:lnTo>
                            <a:pt x="116" y="68"/>
                          </a:lnTo>
                          <a:lnTo>
                            <a:pt x="128" y="65"/>
                          </a:lnTo>
                          <a:lnTo>
                            <a:pt x="138" y="63"/>
                          </a:lnTo>
                          <a:lnTo>
                            <a:pt x="149" y="59"/>
                          </a:lnTo>
                          <a:lnTo>
                            <a:pt x="157" y="57"/>
                          </a:lnTo>
                          <a:lnTo>
                            <a:pt x="161" y="56"/>
                          </a:lnTo>
                          <a:lnTo>
                            <a:pt x="163" y="56"/>
                          </a:lnTo>
                          <a:lnTo>
                            <a:pt x="162" y="58"/>
                          </a:lnTo>
                          <a:lnTo>
                            <a:pt x="161" y="61"/>
                          </a:lnTo>
                          <a:lnTo>
                            <a:pt x="158" y="64"/>
                          </a:lnTo>
                          <a:lnTo>
                            <a:pt x="150" y="68"/>
                          </a:lnTo>
                          <a:lnTo>
                            <a:pt x="142" y="72"/>
                          </a:lnTo>
                          <a:lnTo>
                            <a:pt x="133" y="75"/>
                          </a:lnTo>
                          <a:lnTo>
                            <a:pt x="121" y="79"/>
                          </a:lnTo>
                          <a:lnTo>
                            <a:pt x="107" y="83"/>
                          </a:lnTo>
                          <a:lnTo>
                            <a:pt x="86" y="87"/>
                          </a:lnTo>
                          <a:lnTo>
                            <a:pt x="71" y="89"/>
                          </a:lnTo>
                          <a:lnTo>
                            <a:pt x="58" y="90"/>
                          </a:lnTo>
                          <a:lnTo>
                            <a:pt x="37" y="91"/>
                          </a:lnTo>
                          <a:lnTo>
                            <a:pt x="58" y="94"/>
                          </a:lnTo>
                          <a:lnTo>
                            <a:pt x="74" y="95"/>
                          </a:lnTo>
                          <a:lnTo>
                            <a:pt x="88" y="95"/>
                          </a:lnTo>
                          <a:lnTo>
                            <a:pt x="103" y="95"/>
                          </a:lnTo>
                          <a:lnTo>
                            <a:pt x="118" y="93"/>
                          </a:lnTo>
                          <a:lnTo>
                            <a:pt x="129" y="91"/>
                          </a:lnTo>
                          <a:lnTo>
                            <a:pt x="138" y="88"/>
                          </a:lnTo>
                          <a:lnTo>
                            <a:pt x="153" y="84"/>
                          </a:lnTo>
                          <a:lnTo>
                            <a:pt x="155" y="84"/>
                          </a:lnTo>
                          <a:lnTo>
                            <a:pt x="157" y="85"/>
                          </a:lnTo>
                          <a:lnTo>
                            <a:pt x="157" y="88"/>
                          </a:lnTo>
                          <a:lnTo>
                            <a:pt x="155" y="90"/>
                          </a:lnTo>
                          <a:lnTo>
                            <a:pt x="151" y="93"/>
                          </a:lnTo>
                          <a:lnTo>
                            <a:pt x="146" y="96"/>
                          </a:lnTo>
                          <a:lnTo>
                            <a:pt x="137" y="100"/>
                          </a:lnTo>
                          <a:lnTo>
                            <a:pt x="128" y="104"/>
                          </a:lnTo>
                          <a:lnTo>
                            <a:pt x="119" y="106"/>
                          </a:lnTo>
                          <a:lnTo>
                            <a:pt x="109" y="108"/>
                          </a:lnTo>
                          <a:lnTo>
                            <a:pt x="100" y="109"/>
                          </a:lnTo>
                          <a:lnTo>
                            <a:pt x="88" y="110"/>
                          </a:lnTo>
                          <a:lnTo>
                            <a:pt x="74" y="111"/>
                          </a:lnTo>
                          <a:lnTo>
                            <a:pt x="61" y="111"/>
                          </a:lnTo>
                          <a:lnTo>
                            <a:pt x="40" y="111"/>
                          </a:lnTo>
                          <a:lnTo>
                            <a:pt x="51" y="114"/>
                          </a:lnTo>
                          <a:lnTo>
                            <a:pt x="62" y="117"/>
                          </a:lnTo>
                          <a:lnTo>
                            <a:pt x="73" y="118"/>
                          </a:lnTo>
                          <a:lnTo>
                            <a:pt x="83" y="118"/>
                          </a:lnTo>
                          <a:lnTo>
                            <a:pt x="93" y="119"/>
                          </a:lnTo>
                          <a:lnTo>
                            <a:pt x="104" y="118"/>
                          </a:lnTo>
                          <a:lnTo>
                            <a:pt x="112" y="118"/>
                          </a:lnTo>
                          <a:lnTo>
                            <a:pt x="121" y="117"/>
                          </a:lnTo>
                          <a:lnTo>
                            <a:pt x="132" y="114"/>
                          </a:lnTo>
                          <a:lnTo>
                            <a:pt x="140" y="113"/>
                          </a:lnTo>
                          <a:lnTo>
                            <a:pt x="143" y="113"/>
                          </a:lnTo>
                          <a:lnTo>
                            <a:pt x="143" y="115"/>
                          </a:lnTo>
                          <a:lnTo>
                            <a:pt x="143" y="117"/>
                          </a:lnTo>
                          <a:lnTo>
                            <a:pt x="140" y="119"/>
                          </a:lnTo>
                          <a:lnTo>
                            <a:pt x="137" y="122"/>
                          </a:lnTo>
                          <a:lnTo>
                            <a:pt x="133" y="123"/>
                          </a:lnTo>
                          <a:lnTo>
                            <a:pt x="128" y="125"/>
                          </a:lnTo>
                          <a:lnTo>
                            <a:pt x="121" y="127"/>
                          </a:lnTo>
                          <a:lnTo>
                            <a:pt x="105" y="129"/>
                          </a:lnTo>
                          <a:lnTo>
                            <a:pt x="91" y="130"/>
                          </a:lnTo>
                          <a:lnTo>
                            <a:pt x="62" y="132"/>
                          </a:lnTo>
                          <a:lnTo>
                            <a:pt x="99" y="134"/>
                          </a:lnTo>
                          <a:lnTo>
                            <a:pt x="107" y="134"/>
                          </a:lnTo>
                          <a:lnTo>
                            <a:pt x="110" y="135"/>
                          </a:lnTo>
                          <a:lnTo>
                            <a:pt x="112" y="136"/>
                          </a:lnTo>
                          <a:lnTo>
                            <a:pt x="112" y="139"/>
                          </a:lnTo>
                          <a:lnTo>
                            <a:pt x="114" y="140"/>
                          </a:lnTo>
                          <a:lnTo>
                            <a:pt x="118" y="141"/>
                          </a:lnTo>
                          <a:lnTo>
                            <a:pt x="126" y="138"/>
                          </a:lnTo>
                          <a:lnTo>
                            <a:pt x="132" y="135"/>
                          </a:lnTo>
                          <a:lnTo>
                            <a:pt x="137" y="133"/>
                          </a:lnTo>
                          <a:lnTo>
                            <a:pt x="141" y="130"/>
                          </a:lnTo>
                          <a:lnTo>
                            <a:pt x="145" y="126"/>
                          </a:lnTo>
                          <a:lnTo>
                            <a:pt x="159" y="111"/>
                          </a:lnTo>
                          <a:lnTo>
                            <a:pt x="169" y="99"/>
                          </a:lnTo>
                          <a:lnTo>
                            <a:pt x="173" y="92"/>
                          </a:lnTo>
                          <a:lnTo>
                            <a:pt x="174" y="89"/>
                          </a:lnTo>
                          <a:lnTo>
                            <a:pt x="174" y="88"/>
                          </a:lnTo>
                          <a:lnTo>
                            <a:pt x="174" y="85"/>
                          </a:lnTo>
                          <a:lnTo>
                            <a:pt x="172" y="83"/>
                          </a:lnTo>
                          <a:lnTo>
                            <a:pt x="171" y="81"/>
                          </a:lnTo>
                          <a:lnTo>
                            <a:pt x="170" y="79"/>
                          </a:lnTo>
                          <a:lnTo>
                            <a:pt x="171" y="76"/>
                          </a:lnTo>
                          <a:lnTo>
                            <a:pt x="172" y="74"/>
                          </a:lnTo>
                          <a:lnTo>
                            <a:pt x="174" y="72"/>
                          </a:lnTo>
                          <a:lnTo>
                            <a:pt x="175" y="70"/>
                          </a:lnTo>
                          <a:lnTo>
                            <a:pt x="177" y="68"/>
                          </a:lnTo>
                          <a:lnTo>
                            <a:pt x="179" y="66"/>
                          </a:lnTo>
                          <a:lnTo>
                            <a:pt x="179" y="63"/>
                          </a:lnTo>
                          <a:lnTo>
                            <a:pt x="177" y="60"/>
                          </a:lnTo>
                          <a:lnTo>
                            <a:pt x="175" y="58"/>
                          </a:lnTo>
                          <a:lnTo>
                            <a:pt x="174" y="56"/>
                          </a:lnTo>
                          <a:lnTo>
                            <a:pt x="172" y="54"/>
                          </a:lnTo>
                          <a:lnTo>
                            <a:pt x="171" y="52"/>
                          </a:lnTo>
                          <a:lnTo>
                            <a:pt x="172" y="50"/>
                          </a:lnTo>
                          <a:lnTo>
                            <a:pt x="174" y="47"/>
                          </a:lnTo>
                          <a:lnTo>
                            <a:pt x="177" y="45"/>
                          </a:lnTo>
                          <a:lnTo>
                            <a:pt x="177" y="42"/>
                          </a:lnTo>
                          <a:lnTo>
                            <a:pt x="177" y="39"/>
                          </a:lnTo>
                          <a:lnTo>
                            <a:pt x="176" y="36"/>
                          </a:lnTo>
                          <a:lnTo>
                            <a:pt x="174" y="34"/>
                          </a:lnTo>
                          <a:lnTo>
                            <a:pt x="173" y="32"/>
                          </a:lnTo>
                          <a:lnTo>
                            <a:pt x="172" y="30"/>
                          </a:lnTo>
                          <a:lnTo>
                            <a:pt x="172" y="27"/>
                          </a:lnTo>
                          <a:lnTo>
                            <a:pt x="174" y="24"/>
                          </a:lnTo>
                          <a:lnTo>
                            <a:pt x="175" y="23"/>
                          </a:lnTo>
                          <a:lnTo>
                            <a:pt x="177" y="21"/>
                          </a:lnTo>
                          <a:lnTo>
                            <a:pt x="179" y="18"/>
                          </a:lnTo>
                          <a:lnTo>
                            <a:pt x="179" y="16"/>
                          </a:lnTo>
                          <a:lnTo>
                            <a:pt x="178" y="14"/>
                          </a:lnTo>
                          <a:lnTo>
                            <a:pt x="176" y="12"/>
                          </a:lnTo>
                          <a:lnTo>
                            <a:pt x="174" y="9"/>
                          </a:lnTo>
                          <a:lnTo>
                            <a:pt x="173" y="6"/>
                          </a:lnTo>
                          <a:lnTo>
                            <a:pt x="173" y="0"/>
                          </a:lnTo>
                          <a:lnTo>
                            <a:pt x="155" y="10"/>
                          </a:lnTo>
                          <a:lnTo>
                            <a:pt x="143" y="14"/>
                          </a:lnTo>
                          <a:lnTo>
                            <a:pt x="131" y="17"/>
                          </a:lnTo>
                          <a:lnTo>
                            <a:pt x="116" y="21"/>
                          </a:lnTo>
                          <a:lnTo>
                            <a:pt x="102" y="23"/>
                          </a:lnTo>
                          <a:lnTo>
                            <a:pt x="89" y="25"/>
                          </a:lnTo>
                          <a:lnTo>
                            <a:pt x="71" y="27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440" name="Group 39"/>
                <p:cNvGrpSpPr>
                  <a:grpSpLocks/>
                </p:cNvGrpSpPr>
                <p:nvPr/>
              </p:nvGrpSpPr>
              <p:grpSpPr bwMode="auto">
                <a:xfrm>
                  <a:off x="3944" y="1816"/>
                  <a:ext cx="54" cy="90"/>
                  <a:chOff x="3944" y="1816"/>
                  <a:chExt cx="54" cy="90"/>
                </a:xfrm>
              </p:grpSpPr>
              <p:sp>
                <p:nvSpPr>
                  <p:cNvPr id="9441" name="Freeform 40"/>
                  <p:cNvSpPr>
                    <a:spLocks/>
                  </p:cNvSpPr>
                  <p:nvPr/>
                </p:nvSpPr>
                <p:spPr bwMode="auto">
                  <a:xfrm>
                    <a:off x="3954" y="1840"/>
                    <a:ext cx="42" cy="17"/>
                  </a:xfrm>
                  <a:custGeom>
                    <a:avLst/>
                    <a:gdLst>
                      <a:gd name="T0" fmla="*/ 41 w 42"/>
                      <a:gd name="T1" fmla="*/ 2 h 17"/>
                      <a:gd name="T2" fmla="*/ 37 w 42"/>
                      <a:gd name="T3" fmla="*/ 0 h 17"/>
                      <a:gd name="T4" fmla="*/ 24 w 42"/>
                      <a:gd name="T5" fmla="*/ 5 h 17"/>
                      <a:gd name="T6" fmla="*/ 12 w 42"/>
                      <a:gd name="T7" fmla="*/ 10 h 17"/>
                      <a:gd name="T8" fmla="*/ 0 w 42"/>
                      <a:gd name="T9" fmla="*/ 13 h 17"/>
                      <a:gd name="T10" fmla="*/ 2 w 42"/>
                      <a:gd name="T11" fmla="*/ 16 h 17"/>
                      <a:gd name="T12" fmla="*/ 10 w 42"/>
                      <a:gd name="T13" fmla="*/ 16 h 17"/>
                      <a:gd name="T14" fmla="*/ 21 w 42"/>
                      <a:gd name="T15" fmla="*/ 14 h 17"/>
                      <a:gd name="T16" fmla="*/ 32 w 42"/>
                      <a:gd name="T17" fmla="*/ 8 h 17"/>
                      <a:gd name="T18" fmla="*/ 41 w 42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"/>
                      <a:gd name="T31" fmla="*/ 0 h 17"/>
                      <a:gd name="T32" fmla="*/ 42 w 42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" h="17">
                        <a:moveTo>
                          <a:pt x="41" y="2"/>
                        </a:moveTo>
                        <a:lnTo>
                          <a:pt x="37" y="0"/>
                        </a:lnTo>
                        <a:lnTo>
                          <a:pt x="24" y="5"/>
                        </a:lnTo>
                        <a:lnTo>
                          <a:pt x="12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6"/>
                        </a:lnTo>
                        <a:lnTo>
                          <a:pt x="21" y="14"/>
                        </a:lnTo>
                        <a:lnTo>
                          <a:pt x="32" y="8"/>
                        </a:lnTo>
                        <a:lnTo>
                          <a:pt x="41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442" name="Freeform 41"/>
                  <p:cNvSpPr>
                    <a:spLocks/>
                  </p:cNvSpPr>
                  <p:nvPr/>
                </p:nvSpPr>
                <p:spPr bwMode="auto">
                  <a:xfrm>
                    <a:off x="3962" y="1863"/>
                    <a:ext cx="36" cy="17"/>
                  </a:xfrm>
                  <a:custGeom>
                    <a:avLst/>
                    <a:gdLst>
                      <a:gd name="T0" fmla="*/ 35 w 36"/>
                      <a:gd name="T1" fmla="*/ 2 h 17"/>
                      <a:gd name="T2" fmla="*/ 33 w 36"/>
                      <a:gd name="T3" fmla="*/ 0 h 17"/>
                      <a:gd name="T4" fmla="*/ 21 w 36"/>
                      <a:gd name="T5" fmla="*/ 6 h 17"/>
                      <a:gd name="T6" fmla="*/ 11 w 36"/>
                      <a:gd name="T7" fmla="*/ 10 h 17"/>
                      <a:gd name="T8" fmla="*/ 0 w 36"/>
                      <a:gd name="T9" fmla="*/ 13 h 17"/>
                      <a:gd name="T10" fmla="*/ 2 w 36"/>
                      <a:gd name="T11" fmla="*/ 16 h 17"/>
                      <a:gd name="T12" fmla="*/ 10 w 36"/>
                      <a:gd name="T13" fmla="*/ 16 h 17"/>
                      <a:gd name="T14" fmla="*/ 18 w 36"/>
                      <a:gd name="T15" fmla="*/ 14 h 17"/>
                      <a:gd name="T16" fmla="*/ 26 w 36"/>
                      <a:gd name="T17" fmla="*/ 9 h 17"/>
                      <a:gd name="T18" fmla="*/ 35 w 36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6"/>
                      <a:gd name="T31" fmla="*/ 0 h 17"/>
                      <a:gd name="T32" fmla="*/ 36 w 36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6" h="17">
                        <a:moveTo>
                          <a:pt x="35" y="2"/>
                        </a:moveTo>
                        <a:lnTo>
                          <a:pt x="33" y="0"/>
                        </a:lnTo>
                        <a:lnTo>
                          <a:pt x="21" y="6"/>
                        </a:lnTo>
                        <a:lnTo>
                          <a:pt x="11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6"/>
                        </a:lnTo>
                        <a:lnTo>
                          <a:pt x="18" y="14"/>
                        </a:lnTo>
                        <a:lnTo>
                          <a:pt x="26" y="9"/>
                        </a:lnTo>
                        <a:lnTo>
                          <a:pt x="35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443" name="Freeform 42"/>
                  <p:cNvSpPr>
                    <a:spLocks/>
                  </p:cNvSpPr>
                  <p:nvPr/>
                </p:nvSpPr>
                <p:spPr bwMode="auto">
                  <a:xfrm>
                    <a:off x="3959" y="1889"/>
                    <a:ext cx="38" cy="17"/>
                  </a:xfrm>
                  <a:custGeom>
                    <a:avLst/>
                    <a:gdLst>
                      <a:gd name="T0" fmla="*/ 37 w 38"/>
                      <a:gd name="T1" fmla="*/ 2 h 17"/>
                      <a:gd name="T2" fmla="*/ 34 w 38"/>
                      <a:gd name="T3" fmla="*/ 0 h 17"/>
                      <a:gd name="T4" fmla="*/ 23 w 38"/>
                      <a:gd name="T5" fmla="*/ 6 h 17"/>
                      <a:gd name="T6" fmla="*/ 12 w 38"/>
                      <a:gd name="T7" fmla="*/ 10 h 17"/>
                      <a:gd name="T8" fmla="*/ 0 w 38"/>
                      <a:gd name="T9" fmla="*/ 13 h 17"/>
                      <a:gd name="T10" fmla="*/ 2 w 38"/>
                      <a:gd name="T11" fmla="*/ 16 h 17"/>
                      <a:gd name="T12" fmla="*/ 10 w 38"/>
                      <a:gd name="T13" fmla="*/ 15 h 17"/>
                      <a:gd name="T14" fmla="*/ 20 w 38"/>
                      <a:gd name="T15" fmla="*/ 13 h 17"/>
                      <a:gd name="T16" fmla="*/ 30 w 38"/>
                      <a:gd name="T17" fmla="*/ 8 h 17"/>
                      <a:gd name="T18" fmla="*/ 37 w 38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8"/>
                      <a:gd name="T31" fmla="*/ 0 h 17"/>
                      <a:gd name="T32" fmla="*/ 38 w 38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8" h="17">
                        <a:moveTo>
                          <a:pt x="37" y="2"/>
                        </a:moveTo>
                        <a:lnTo>
                          <a:pt x="34" y="0"/>
                        </a:lnTo>
                        <a:lnTo>
                          <a:pt x="23" y="6"/>
                        </a:lnTo>
                        <a:lnTo>
                          <a:pt x="12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5"/>
                        </a:lnTo>
                        <a:lnTo>
                          <a:pt x="20" y="13"/>
                        </a:lnTo>
                        <a:lnTo>
                          <a:pt x="30" y="8"/>
                        </a:lnTo>
                        <a:lnTo>
                          <a:pt x="37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444" name="Freeform 43"/>
                  <p:cNvSpPr>
                    <a:spLocks/>
                  </p:cNvSpPr>
                  <p:nvPr/>
                </p:nvSpPr>
                <p:spPr bwMode="auto">
                  <a:xfrm>
                    <a:off x="3944" y="1816"/>
                    <a:ext cx="43" cy="17"/>
                  </a:xfrm>
                  <a:custGeom>
                    <a:avLst/>
                    <a:gdLst>
                      <a:gd name="T0" fmla="*/ 42 w 43"/>
                      <a:gd name="T1" fmla="*/ 2 h 17"/>
                      <a:gd name="T2" fmla="*/ 37 w 43"/>
                      <a:gd name="T3" fmla="*/ 0 h 17"/>
                      <a:gd name="T4" fmla="*/ 23 w 43"/>
                      <a:gd name="T5" fmla="*/ 5 h 17"/>
                      <a:gd name="T6" fmla="*/ 12 w 43"/>
                      <a:gd name="T7" fmla="*/ 9 h 17"/>
                      <a:gd name="T8" fmla="*/ 0 w 43"/>
                      <a:gd name="T9" fmla="*/ 12 h 17"/>
                      <a:gd name="T10" fmla="*/ 2 w 43"/>
                      <a:gd name="T11" fmla="*/ 16 h 17"/>
                      <a:gd name="T12" fmla="*/ 10 w 43"/>
                      <a:gd name="T13" fmla="*/ 15 h 17"/>
                      <a:gd name="T14" fmla="*/ 20 w 43"/>
                      <a:gd name="T15" fmla="*/ 13 h 17"/>
                      <a:gd name="T16" fmla="*/ 31 w 43"/>
                      <a:gd name="T17" fmla="*/ 9 h 17"/>
                      <a:gd name="T18" fmla="*/ 42 w 43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7"/>
                      <a:gd name="T32" fmla="*/ 43 w 43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7">
                        <a:moveTo>
                          <a:pt x="42" y="2"/>
                        </a:moveTo>
                        <a:lnTo>
                          <a:pt x="37" y="0"/>
                        </a:lnTo>
                        <a:lnTo>
                          <a:pt x="23" y="5"/>
                        </a:lnTo>
                        <a:lnTo>
                          <a:pt x="12" y="9"/>
                        </a:lnTo>
                        <a:lnTo>
                          <a:pt x="0" y="12"/>
                        </a:lnTo>
                        <a:lnTo>
                          <a:pt x="2" y="16"/>
                        </a:lnTo>
                        <a:lnTo>
                          <a:pt x="10" y="15"/>
                        </a:lnTo>
                        <a:lnTo>
                          <a:pt x="20" y="13"/>
                        </a:lnTo>
                        <a:lnTo>
                          <a:pt x="31" y="9"/>
                        </a:lnTo>
                        <a:lnTo>
                          <a:pt x="42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</p:grpSp>
          <p:sp>
            <p:nvSpPr>
              <p:cNvPr id="9437" name="Freeform 44"/>
              <p:cNvSpPr>
                <a:spLocks/>
              </p:cNvSpPr>
              <p:nvPr/>
            </p:nvSpPr>
            <p:spPr bwMode="auto">
              <a:xfrm>
                <a:off x="4147" y="1248"/>
                <a:ext cx="277" cy="333"/>
              </a:xfrm>
              <a:custGeom>
                <a:avLst/>
                <a:gdLst>
                  <a:gd name="T0" fmla="*/ 2 w 494"/>
                  <a:gd name="T1" fmla="*/ 3 h 594"/>
                  <a:gd name="T2" fmla="*/ 2 w 494"/>
                  <a:gd name="T3" fmla="*/ 3 h 594"/>
                  <a:gd name="T4" fmla="*/ 2 w 494"/>
                  <a:gd name="T5" fmla="*/ 3 h 594"/>
                  <a:gd name="T6" fmla="*/ 2 w 494"/>
                  <a:gd name="T7" fmla="*/ 3 h 594"/>
                  <a:gd name="T8" fmla="*/ 2 w 494"/>
                  <a:gd name="T9" fmla="*/ 2 h 594"/>
                  <a:gd name="T10" fmla="*/ 2 w 494"/>
                  <a:gd name="T11" fmla="*/ 2 h 594"/>
                  <a:gd name="T12" fmla="*/ 2 w 494"/>
                  <a:gd name="T13" fmla="*/ 2 h 594"/>
                  <a:gd name="T14" fmla="*/ 2 w 494"/>
                  <a:gd name="T15" fmla="*/ 2 h 594"/>
                  <a:gd name="T16" fmla="*/ 2 w 494"/>
                  <a:gd name="T17" fmla="*/ 2 h 594"/>
                  <a:gd name="T18" fmla="*/ 2 w 494"/>
                  <a:gd name="T19" fmla="*/ 2 h 594"/>
                  <a:gd name="T20" fmla="*/ 2 w 494"/>
                  <a:gd name="T21" fmla="*/ 1 h 594"/>
                  <a:gd name="T22" fmla="*/ 2 w 494"/>
                  <a:gd name="T23" fmla="*/ 1 h 594"/>
                  <a:gd name="T24" fmla="*/ 2 w 494"/>
                  <a:gd name="T25" fmla="*/ 1 h 594"/>
                  <a:gd name="T26" fmla="*/ 2 w 494"/>
                  <a:gd name="T27" fmla="*/ 1 h 594"/>
                  <a:gd name="T28" fmla="*/ 2 w 494"/>
                  <a:gd name="T29" fmla="*/ 1 h 594"/>
                  <a:gd name="T30" fmla="*/ 2 w 494"/>
                  <a:gd name="T31" fmla="*/ 1 h 594"/>
                  <a:gd name="T32" fmla="*/ 2 w 494"/>
                  <a:gd name="T33" fmla="*/ 1 h 594"/>
                  <a:gd name="T34" fmla="*/ 2 w 494"/>
                  <a:gd name="T35" fmla="*/ 1 h 594"/>
                  <a:gd name="T36" fmla="*/ 2 w 494"/>
                  <a:gd name="T37" fmla="*/ 1 h 594"/>
                  <a:gd name="T38" fmla="*/ 1 w 494"/>
                  <a:gd name="T39" fmla="*/ 0 h 594"/>
                  <a:gd name="T40" fmla="*/ 1 w 494"/>
                  <a:gd name="T41" fmla="*/ 0 h 594"/>
                  <a:gd name="T42" fmla="*/ 1 w 494"/>
                  <a:gd name="T43" fmla="*/ 1 h 594"/>
                  <a:gd name="T44" fmla="*/ 1 w 494"/>
                  <a:gd name="T45" fmla="*/ 1 h 594"/>
                  <a:gd name="T46" fmla="*/ 1 w 494"/>
                  <a:gd name="T47" fmla="*/ 1 h 594"/>
                  <a:gd name="T48" fmla="*/ 1 w 494"/>
                  <a:gd name="T49" fmla="*/ 1 h 594"/>
                  <a:gd name="T50" fmla="*/ 1 w 494"/>
                  <a:gd name="T51" fmla="*/ 1 h 594"/>
                  <a:gd name="T52" fmla="*/ 1 w 494"/>
                  <a:gd name="T53" fmla="*/ 1 h 594"/>
                  <a:gd name="T54" fmla="*/ 1 w 494"/>
                  <a:gd name="T55" fmla="*/ 1 h 594"/>
                  <a:gd name="T56" fmla="*/ 1 w 494"/>
                  <a:gd name="T57" fmla="*/ 1 h 594"/>
                  <a:gd name="T58" fmla="*/ 0 w 494"/>
                  <a:gd name="T59" fmla="*/ 1 h 594"/>
                  <a:gd name="T60" fmla="*/ 1 w 494"/>
                  <a:gd name="T61" fmla="*/ 1 h 594"/>
                  <a:gd name="T62" fmla="*/ 1 w 494"/>
                  <a:gd name="T63" fmla="*/ 2 h 594"/>
                  <a:gd name="T64" fmla="*/ 1 w 494"/>
                  <a:gd name="T65" fmla="*/ 2 h 594"/>
                  <a:gd name="T66" fmla="*/ 1 w 494"/>
                  <a:gd name="T67" fmla="*/ 2 h 594"/>
                  <a:gd name="T68" fmla="*/ 1 w 494"/>
                  <a:gd name="T69" fmla="*/ 2 h 594"/>
                  <a:gd name="T70" fmla="*/ 1 w 494"/>
                  <a:gd name="T71" fmla="*/ 2 h 594"/>
                  <a:gd name="T72" fmla="*/ 1 w 494"/>
                  <a:gd name="T73" fmla="*/ 2 h 594"/>
                  <a:gd name="T74" fmla="*/ 1 w 494"/>
                  <a:gd name="T75" fmla="*/ 3 h 594"/>
                  <a:gd name="T76" fmla="*/ 1 w 494"/>
                  <a:gd name="T77" fmla="*/ 3 h 594"/>
                  <a:gd name="T78" fmla="*/ 1 w 494"/>
                  <a:gd name="T79" fmla="*/ 3 h 594"/>
                  <a:gd name="T80" fmla="*/ 1 w 494"/>
                  <a:gd name="T81" fmla="*/ 3 h 594"/>
                  <a:gd name="T82" fmla="*/ 1 w 494"/>
                  <a:gd name="T83" fmla="*/ 3 h 594"/>
                  <a:gd name="T84" fmla="*/ 1 w 494"/>
                  <a:gd name="T85" fmla="*/ 3 h 594"/>
                  <a:gd name="T86" fmla="*/ 1 w 494"/>
                  <a:gd name="T87" fmla="*/ 3 h 594"/>
                  <a:gd name="T88" fmla="*/ 1 w 494"/>
                  <a:gd name="T89" fmla="*/ 3 h 594"/>
                  <a:gd name="T90" fmla="*/ 1 w 494"/>
                  <a:gd name="T91" fmla="*/ 3 h 594"/>
                  <a:gd name="T92" fmla="*/ 1 w 494"/>
                  <a:gd name="T93" fmla="*/ 3 h 594"/>
                  <a:gd name="T94" fmla="*/ 1 w 494"/>
                  <a:gd name="T95" fmla="*/ 3 h 594"/>
                  <a:gd name="T96" fmla="*/ 1 w 494"/>
                  <a:gd name="T97" fmla="*/ 3 h 594"/>
                  <a:gd name="T98" fmla="*/ 2 w 494"/>
                  <a:gd name="T99" fmla="*/ 3 h 594"/>
                  <a:gd name="T100" fmla="*/ 2 w 494"/>
                  <a:gd name="T101" fmla="*/ 3 h 594"/>
                  <a:gd name="T102" fmla="*/ 2 w 494"/>
                  <a:gd name="T103" fmla="*/ 3 h 594"/>
                  <a:gd name="T104" fmla="*/ 2 w 494"/>
                  <a:gd name="T105" fmla="*/ 3 h 59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94"/>
                  <a:gd name="T160" fmla="*/ 0 h 594"/>
                  <a:gd name="T161" fmla="*/ 494 w 494"/>
                  <a:gd name="T162" fmla="*/ 594 h 59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94" h="594">
                    <a:moveTo>
                      <a:pt x="345" y="577"/>
                    </a:moveTo>
                    <a:lnTo>
                      <a:pt x="349" y="574"/>
                    </a:lnTo>
                    <a:lnTo>
                      <a:pt x="353" y="572"/>
                    </a:lnTo>
                    <a:lnTo>
                      <a:pt x="354" y="570"/>
                    </a:lnTo>
                    <a:lnTo>
                      <a:pt x="356" y="568"/>
                    </a:lnTo>
                    <a:lnTo>
                      <a:pt x="357" y="567"/>
                    </a:lnTo>
                    <a:lnTo>
                      <a:pt x="358" y="566"/>
                    </a:lnTo>
                    <a:lnTo>
                      <a:pt x="358" y="565"/>
                    </a:lnTo>
                    <a:lnTo>
                      <a:pt x="359" y="563"/>
                    </a:lnTo>
                    <a:lnTo>
                      <a:pt x="360" y="561"/>
                    </a:lnTo>
                    <a:lnTo>
                      <a:pt x="360" y="559"/>
                    </a:lnTo>
                    <a:lnTo>
                      <a:pt x="362" y="550"/>
                    </a:lnTo>
                    <a:lnTo>
                      <a:pt x="376" y="473"/>
                    </a:lnTo>
                    <a:lnTo>
                      <a:pt x="379" y="462"/>
                    </a:lnTo>
                    <a:lnTo>
                      <a:pt x="381" y="454"/>
                    </a:lnTo>
                    <a:lnTo>
                      <a:pt x="385" y="443"/>
                    </a:lnTo>
                    <a:lnTo>
                      <a:pt x="390" y="431"/>
                    </a:lnTo>
                    <a:lnTo>
                      <a:pt x="395" y="420"/>
                    </a:lnTo>
                    <a:lnTo>
                      <a:pt x="400" y="411"/>
                    </a:lnTo>
                    <a:lnTo>
                      <a:pt x="404" y="403"/>
                    </a:lnTo>
                    <a:lnTo>
                      <a:pt x="408" y="396"/>
                    </a:lnTo>
                    <a:lnTo>
                      <a:pt x="416" y="383"/>
                    </a:lnTo>
                    <a:lnTo>
                      <a:pt x="424" y="371"/>
                    </a:lnTo>
                    <a:lnTo>
                      <a:pt x="433" y="360"/>
                    </a:lnTo>
                    <a:lnTo>
                      <a:pt x="439" y="351"/>
                    </a:lnTo>
                    <a:lnTo>
                      <a:pt x="451" y="335"/>
                    </a:lnTo>
                    <a:lnTo>
                      <a:pt x="458" y="324"/>
                    </a:lnTo>
                    <a:lnTo>
                      <a:pt x="465" y="314"/>
                    </a:lnTo>
                    <a:lnTo>
                      <a:pt x="470" y="304"/>
                    </a:lnTo>
                    <a:lnTo>
                      <a:pt x="476" y="291"/>
                    </a:lnTo>
                    <a:lnTo>
                      <a:pt x="480" y="280"/>
                    </a:lnTo>
                    <a:lnTo>
                      <a:pt x="484" y="268"/>
                    </a:lnTo>
                    <a:lnTo>
                      <a:pt x="487" y="258"/>
                    </a:lnTo>
                    <a:lnTo>
                      <a:pt x="490" y="247"/>
                    </a:lnTo>
                    <a:lnTo>
                      <a:pt x="492" y="232"/>
                    </a:lnTo>
                    <a:lnTo>
                      <a:pt x="493" y="216"/>
                    </a:lnTo>
                    <a:lnTo>
                      <a:pt x="493" y="201"/>
                    </a:lnTo>
                    <a:lnTo>
                      <a:pt x="491" y="189"/>
                    </a:lnTo>
                    <a:lnTo>
                      <a:pt x="489" y="178"/>
                    </a:lnTo>
                    <a:lnTo>
                      <a:pt x="487" y="167"/>
                    </a:lnTo>
                    <a:lnTo>
                      <a:pt x="483" y="154"/>
                    </a:lnTo>
                    <a:lnTo>
                      <a:pt x="478" y="141"/>
                    </a:lnTo>
                    <a:lnTo>
                      <a:pt x="473" y="129"/>
                    </a:lnTo>
                    <a:lnTo>
                      <a:pt x="468" y="117"/>
                    </a:lnTo>
                    <a:lnTo>
                      <a:pt x="461" y="107"/>
                    </a:lnTo>
                    <a:lnTo>
                      <a:pt x="451" y="94"/>
                    </a:lnTo>
                    <a:lnTo>
                      <a:pt x="441" y="82"/>
                    </a:lnTo>
                    <a:lnTo>
                      <a:pt x="431" y="72"/>
                    </a:lnTo>
                    <a:lnTo>
                      <a:pt x="421" y="63"/>
                    </a:lnTo>
                    <a:lnTo>
                      <a:pt x="411" y="55"/>
                    </a:lnTo>
                    <a:lnTo>
                      <a:pt x="399" y="47"/>
                    </a:lnTo>
                    <a:lnTo>
                      <a:pt x="388" y="39"/>
                    </a:lnTo>
                    <a:lnTo>
                      <a:pt x="374" y="32"/>
                    </a:lnTo>
                    <a:lnTo>
                      <a:pt x="359" y="24"/>
                    </a:lnTo>
                    <a:lnTo>
                      <a:pt x="344" y="17"/>
                    </a:lnTo>
                    <a:lnTo>
                      <a:pt x="327" y="12"/>
                    </a:lnTo>
                    <a:lnTo>
                      <a:pt x="311" y="7"/>
                    </a:lnTo>
                    <a:lnTo>
                      <a:pt x="299" y="5"/>
                    </a:lnTo>
                    <a:lnTo>
                      <a:pt x="285" y="2"/>
                    </a:lnTo>
                    <a:lnTo>
                      <a:pt x="272" y="0"/>
                    </a:lnTo>
                    <a:lnTo>
                      <a:pt x="257" y="0"/>
                    </a:lnTo>
                    <a:lnTo>
                      <a:pt x="243" y="0"/>
                    </a:lnTo>
                    <a:lnTo>
                      <a:pt x="228" y="0"/>
                    </a:lnTo>
                    <a:lnTo>
                      <a:pt x="215" y="0"/>
                    </a:lnTo>
                    <a:lnTo>
                      <a:pt x="201" y="3"/>
                    </a:lnTo>
                    <a:lnTo>
                      <a:pt x="190" y="5"/>
                    </a:lnTo>
                    <a:lnTo>
                      <a:pt x="177" y="8"/>
                    </a:lnTo>
                    <a:lnTo>
                      <a:pt x="164" y="11"/>
                    </a:lnTo>
                    <a:lnTo>
                      <a:pt x="153" y="15"/>
                    </a:lnTo>
                    <a:lnTo>
                      <a:pt x="142" y="19"/>
                    </a:lnTo>
                    <a:lnTo>
                      <a:pt x="132" y="24"/>
                    </a:lnTo>
                    <a:lnTo>
                      <a:pt x="121" y="29"/>
                    </a:lnTo>
                    <a:lnTo>
                      <a:pt x="111" y="35"/>
                    </a:lnTo>
                    <a:lnTo>
                      <a:pt x="99" y="42"/>
                    </a:lnTo>
                    <a:lnTo>
                      <a:pt x="88" y="49"/>
                    </a:lnTo>
                    <a:lnTo>
                      <a:pt x="79" y="56"/>
                    </a:lnTo>
                    <a:lnTo>
                      <a:pt x="69" y="64"/>
                    </a:lnTo>
                    <a:lnTo>
                      <a:pt x="59" y="73"/>
                    </a:lnTo>
                    <a:lnTo>
                      <a:pt x="50" y="81"/>
                    </a:lnTo>
                    <a:lnTo>
                      <a:pt x="42" y="89"/>
                    </a:lnTo>
                    <a:lnTo>
                      <a:pt x="34" y="100"/>
                    </a:lnTo>
                    <a:lnTo>
                      <a:pt x="25" y="112"/>
                    </a:lnTo>
                    <a:lnTo>
                      <a:pt x="17" y="126"/>
                    </a:lnTo>
                    <a:lnTo>
                      <a:pt x="12" y="139"/>
                    </a:lnTo>
                    <a:lnTo>
                      <a:pt x="8" y="153"/>
                    </a:lnTo>
                    <a:lnTo>
                      <a:pt x="3" y="166"/>
                    </a:lnTo>
                    <a:lnTo>
                      <a:pt x="1" y="179"/>
                    </a:lnTo>
                    <a:lnTo>
                      <a:pt x="0" y="191"/>
                    </a:lnTo>
                    <a:lnTo>
                      <a:pt x="0" y="203"/>
                    </a:lnTo>
                    <a:lnTo>
                      <a:pt x="0" y="214"/>
                    </a:lnTo>
                    <a:lnTo>
                      <a:pt x="0" y="227"/>
                    </a:lnTo>
                    <a:lnTo>
                      <a:pt x="0" y="238"/>
                    </a:lnTo>
                    <a:lnTo>
                      <a:pt x="3" y="252"/>
                    </a:lnTo>
                    <a:lnTo>
                      <a:pt x="5" y="264"/>
                    </a:lnTo>
                    <a:lnTo>
                      <a:pt x="9" y="277"/>
                    </a:lnTo>
                    <a:lnTo>
                      <a:pt x="14" y="290"/>
                    </a:lnTo>
                    <a:lnTo>
                      <a:pt x="20" y="303"/>
                    </a:lnTo>
                    <a:lnTo>
                      <a:pt x="27" y="314"/>
                    </a:lnTo>
                    <a:lnTo>
                      <a:pt x="34" y="326"/>
                    </a:lnTo>
                    <a:lnTo>
                      <a:pt x="43" y="338"/>
                    </a:lnTo>
                    <a:lnTo>
                      <a:pt x="50" y="349"/>
                    </a:lnTo>
                    <a:lnTo>
                      <a:pt x="58" y="361"/>
                    </a:lnTo>
                    <a:lnTo>
                      <a:pt x="66" y="373"/>
                    </a:lnTo>
                    <a:lnTo>
                      <a:pt x="78" y="390"/>
                    </a:lnTo>
                    <a:lnTo>
                      <a:pt x="90" y="409"/>
                    </a:lnTo>
                    <a:lnTo>
                      <a:pt x="96" y="418"/>
                    </a:lnTo>
                    <a:lnTo>
                      <a:pt x="100" y="426"/>
                    </a:lnTo>
                    <a:lnTo>
                      <a:pt x="104" y="436"/>
                    </a:lnTo>
                    <a:lnTo>
                      <a:pt x="108" y="446"/>
                    </a:lnTo>
                    <a:lnTo>
                      <a:pt x="111" y="456"/>
                    </a:lnTo>
                    <a:lnTo>
                      <a:pt x="114" y="467"/>
                    </a:lnTo>
                    <a:lnTo>
                      <a:pt x="116" y="482"/>
                    </a:lnTo>
                    <a:lnTo>
                      <a:pt x="120" y="498"/>
                    </a:lnTo>
                    <a:lnTo>
                      <a:pt x="121" y="511"/>
                    </a:lnTo>
                    <a:lnTo>
                      <a:pt x="124" y="527"/>
                    </a:lnTo>
                    <a:lnTo>
                      <a:pt x="126" y="539"/>
                    </a:lnTo>
                    <a:lnTo>
                      <a:pt x="128" y="549"/>
                    </a:lnTo>
                    <a:lnTo>
                      <a:pt x="130" y="559"/>
                    </a:lnTo>
                    <a:lnTo>
                      <a:pt x="132" y="561"/>
                    </a:lnTo>
                    <a:lnTo>
                      <a:pt x="132" y="564"/>
                    </a:lnTo>
                    <a:lnTo>
                      <a:pt x="132" y="565"/>
                    </a:lnTo>
                    <a:lnTo>
                      <a:pt x="133" y="566"/>
                    </a:lnTo>
                    <a:lnTo>
                      <a:pt x="134" y="567"/>
                    </a:lnTo>
                    <a:lnTo>
                      <a:pt x="136" y="569"/>
                    </a:lnTo>
                    <a:lnTo>
                      <a:pt x="138" y="571"/>
                    </a:lnTo>
                    <a:lnTo>
                      <a:pt x="140" y="573"/>
                    </a:lnTo>
                    <a:lnTo>
                      <a:pt x="144" y="576"/>
                    </a:lnTo>
                    <a:lnTo>
                      <a:pt x="148" y="577"/>
                    </a:lnTo>
                    <a:lnTo>
                      <a:pt x="154" y="580"/>
                    </a:lnTo>
                    <a:lnTo>
                      <a:pt x="160" y="582"/>
                    </a:lnTo>
                    <a:lnTo>
                      <a:pt x="166" y="584"/>
                    </a:lnTo>
                    <a:lnTo>
                      <a:pt x="171" y="585"/>
                    </a:lnTo>
                    <a:lnTo>
                      <a:pt x="176" y="586"/>
                    </a:lnTo>
                    <a:lnTo>
                      <a:pt x="183" y="587"/>
                    </a:lnTo>
                    <a:lnTo>
                      <a:pt x="190" y="589"/>
                    </a:lnTo>
                    <a:lnTo>
                      <a:pt x="195" y="589"/>
                    </a:lnTo>
                    <a:lnTo>
                      <a:pt x="202" y="590"/>
                    </a:lnTo>
                    <a:lnTo>
                      <a:pt x="209" y="591"/>
                    </a:lnTo>
                    <a:lnTo>
                      <a:pt x="215" y="592"/>
                    </a:lnTo>
                    <a:lnTo>
                      <a:pt x="221" y="592"/>
                    </a:lnTo>
                    <a:lnTo>
                      <a:pt x="228" y="592"/>
                    </a:lnTo>
                    <a:lnTo>
                      <a:pt x="234" y="593"/>
                    </a:lnTo>
                    <a:lnTo>
                      <a:pt x="240" y="593"/>
                    </a:lnTo>
                    <a:lnTo>
                      <a:pt x="245" y="593"/>
                    </a:lnTo>
                    <a:lnTo>
                      <a:pt x="251" y="593"/>
                    </a:lnTo>
                    <a:lnTo>
                      <a:pt x="259" y="593"/>
                    </a:lnTo>
                    <a:lnTo>
                      <a:pt x="265" y="592"/>
                    </a:lnTo>
                    <a:lnTo>
                      <a:pt x="270" y="592"/>
                    </a:lnTo>
                    <a:lnTo>
                      <a:pt x="277" y="592"/>
                    </a:lnTo>
                    <a:lnTo>
                      <a:pt x="284" y="591"/>
                    </a:lnTo>
                    <a:lnTo>
                      <a:pt x="290" y="590"/>
                    </a:lnTo>
                    <a:lnTo>
                      <a:pt x="297" y="589"/>
                    </a:lnTo>
                    <a:lnTo>
                      <a:pt x="302" y="588"/>
                    </a:lnTo>
                    <a:lnTo>
                      <a:pt x="308" y="587"/>
                    </a:lnTo>
                    <a:lnTo>
                      <a:pt x="314" y="586"/>
                    </a:lnTo>
                    <a:lnTo>
                      <a:pt x="319" y="585"/>
                    </a:lnTo>
                    <a:lnTo>
                      <a:pt x="325" y="584"/>
                    </a:lnTo>
                    <a:lnTo>
                      <a:pt x="330" y="582"/>
                    </a:lnTo>
                    <a:lnTo>
                      <a:pt x="335" y="580"/>
                    </a:lnTo>
                    <a:lnTo>
                      <a:pt x="340" y="578"/>
                    </a:lnTo>
                    <a:lnTo>
                      <a:pt x="345" y="577"/>
                    </a:lnTo>
                  </a:path>
                </a:pathLst>
              </a:custGeom>
              <a:solidFill>
                <a:srgbClr val="FF9900"/>
              </a:solidFill>
              <a:ln w="1270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9438" name="Freeform 45"/>
              <p:cNvSpPr>
                <a:spLocks/>
              </p:cNvSpPr>
              <p:nvPr/>
            </p:nvSpPr>
            <p:spPr bwMode="auto">
              <a:xfrm>
                <a:off x="4340" y="1290"/>
                <a:ext cx="48" cy="50"/>
              </a:xfrm>
              <a:custGeom>
                <a:avLst/>
                <a:gdLst>
                  <a:gd name="T0" fmla="*/ 0 w 84"/>
                  <a:gd name="T1" fmla="*/ 0 h 89"/>
                  <a:gd name="T2" fmla="*/ 1 w 84"/>
                  <a:gd name="T3" fmla="*/ 1 h 89"/>
                  <a:gd name="T4" fmla="*/ 1 w 84"/>
                  <a:gd name="T5" fmla="*/ 1 h 89"/>
                  <a:gd name="T6" fmla="*/ 1 w 84"/>
                  <a:gd name="T7" fmla="*/ 1 h 89"/>
                  <a:gd name="T8" fmla="*/ 1 w 84"/>
                  <a:gd name="T9" fmla="*/ 1 h 89"/>
                  <a:gd name="T10" fmla="*/ 1 w 84"/>
                  <a:gd name="T11" fmla="*/ 1 h 89"/>
                  <a:gd name="T12" fmla="*/ 1 w 84"/>
                  <a:gd name="T13" fmla="*/ 1 h 89"/>
                  <a:gd name="T14" fmla="*/ 1 w 84"/>
                  <a:gd name="T15" fmla="*/ 1 h 89"/>
                  <a:gd name="T16" fmla="*/ 1 w 84"/>
                  <a:gd name="T17" fmla="*/ 1 h 89"/>
                  <a:gd name="T18" fmla="*/ 1 w 84"/>
                  <a:gd name="T19" fmla="*/ 1 h 89"/>
                  <a:gd name="T20" fmla="*/ 1 w 84"/>
                  <a:gd name="T21" fmla="*/ 1 h 89"/>
                  <a:gd name="T22" fmla="*/ 1 w 84"/>
                  <a:gd name="T23" fmla="*/ 1 h 89"/>
                  <a:gd name="T24" fmla="*/ 1 w 84"/>
                  <a:gd name="T25" fmla="*/ 1 h 89"/>
                  <a:gd name="T26" fmla="*/ 1 w 84"/>
                  <a:gd name="T27" fmla="*/ 1 h 89"/>
                  <a:gd name="T28" fmla="*/ 0 w 84"/>
                  <a:gd name="T29" fmla="*/ 0 h 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4"/>
                  <a:gd name="T46" fmla="*/ 0 h 89"/>
                  <a:gd name="T47" fmla="*/ 84 w 84"/>
                  <a:gd name="T48" fmla="*/ 89 h 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4" h="89">
                    <a:moveTo>
                      <a:pt x="0" y="0"/>
                    </a:moveTo>
                    <a:lnTo>
                      <a:pt x="22" y="9"/>
                    </a:lnTo>
                    <a:lnTo>
                      <a:pt x="42" y="19"/>
                    </a:lnTo>
                    <a:lnTo>
                      <a:pt x="57" y="30"/>
                    </a:lnTo>
                    <a:lnTo>
                      <a:pt x="67" y="41"/>
                    </a:lnTo>
                    <a:lnTo>
                      <a:pt x="74" y="52"/>
                    </a:lnTo>
                    <a:lnTo>
                      <a:pt x="79" y="62"/>
                    </a:lnTo>
                    <a:lnTo>
                      <a:pt x="83" y="73"/>
                    </a:lnTo>
                    <a:lnTo>
                      <a:pt x="54" y="88"/>
                    </a:lnTo>
                    <a:lnTo>
                      <a:pt x="50" y="73"/>
                    </a:lnTo>
                    <a:lnTo>
                      <a:pt x="46" y="58"/>
                    </a:lnTo>
                    <a:lnTo>
                      <a:pt x="39" y="42"/>
                    </a:lnTo>
                    <a:lnTo>
                      <a:pt x="30" y="29"/>
                    </a:lnTo>
                    <a:lnTo>
                      <a:pt x="18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9310" name="Group 46"/>
            <p:cNvGrpSpPr>
              <a:grpSpLocks/>
            </p:cNvGrpSpPr>
            <p:nvPr/>
          </p:nvGrpSpPr>
          <p:grpSpPr bwMode="auto">
            <a:xfrm>
              <a:off x="2503" y="1069"/>
              <a:ext cx="277" cy="430"/>
              <a:chOff x="2851" y="1248"/>
              <a:chExt cx="277" cy="430"/>
            </a:xfrm>
          </p:grpSpPr>
          <p:grpSp>
            <p:nvGrpSpPr>
              <p:cNvPr id="9416" name="Group 47"/>
              <p:cNvGrpSpPr>
                <a:grpSpLocks/>
              </p:cNvGrpSpPr>
              <p:nvPr/>
            </p:nvGrpSpPr>
            <p:grpSpPr bwMode="auto">
              <a:xfrm>
                <a:off x="2926" y="1579"/>
                <a:ext cx="126" cy="99"/>
                <a:chOff x="2403" y="1792"/>
                <a:chExt cx="224" cy="177"/>
              </a:xfrm>
            </p:grpSpPr>
            <p:grpSp>
              <p:nvGrpSpPr>
                <p:cNvPr id="9419" name="Group 48"/>
                <p:cNvGrpSpPr>
                  <a:grpSpLocks/>
                </p:cNvGrpSpPr>
                <p:nvPr/>
              </p:nvGrpSpPr>
              <p:grpSpPr bwMode="auto">
                <a:xfrm>
                  <a:off x="2403" y="1792"/>
                  <a:ext cx="224" cy="177"/>
                  <a:chOff x="2403" y="1792"/>
                  <a:chExt cx="224" cy="177"/>
                </a:xfrm>
              </p:grpSpPr>
              <p:grpSp>
                <p:nvGrpSpPr>
                  <p:cNvPr id="9425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2459" y="1927"/>
                    <a:ext cx="123" cy="42"/>
                    <a:chOff x="2459" y="1927"/>
                    <a:chExt cx="123" cy="42"/>
                  </a:xfrm>
                </p:grpSpPr>
                <p:sp>
                  <p:nvSpPr>
                    <p:cNvPr id="9434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2459" y="1927"/>
                      <a:ext cx="123" cy="42"/>
                    </a:xfrm>
                    <a:custGeom>
                      <a:avLst/>
                      <a:gdLst>
                        <a:gd name="T0" fmla="*/ 0 w 123"/>
                        <a:gd name="T1" fmla="*/ 0 h 42"/>
                        <a:gd name="T2" fmla="*/ 24 w 123"/>
                        <a:gd name="T3" fmla="*/ 32 h 42"/>
                        <a:gd name="T4" fmla="*/ 26 w 123"/>
                        <a:gd name="T5" fmla="*/ 34 h 42"/>
                        <a:gd name="T6" fmla="*/ 29 w 123"/>
                        <a:gd name="T7" fmla="*/ 35 h 42"/>
                        <a:gd name="T8" fmla="*/ 33 w 123"/>
                        <a:gd name="T9" fmla="*/ 37 h 42"/>
                        <a:gd name="T10" fmla="*/ 37 w 123"/>
                        <a:gd name="T11" fmla="*/ 38 h 42"/>
                        <a:gd name="T12" fmla="*/ 42 w 123"/>
                        <a:gd name="T13" fmla="*/ 39 h 42"/>
                        <a:gd name="T14" fmla="*/ 46 w 123"/>
                        <a:gd name="T15" fmla="*/ 39 h 42"/>
                        <a:gd name="T16" fmla="*/ 50 w 123"/>
                        <a:gd name="T17" fmla="*/ 40 h 42"/>
                        <a:gd name="T18" fmla="*/ 54 w 123"/>
                        <a:gd name="T19" fmla="*/ 40 h 42"/>
                        <a:gd name="T20" fmla="*/ 59 w 123"/>
                        <a:gd name="T21" fmla="*/ 41 h 42"/>
                        <a:gd name="T22" fmla="*/ 62 w 123"/>
                        <a:gd name="T23" fmla="*/ 41 h 42"/>
                        <a:gd name="T24" fmla="*/ 68 w 123"/>
                        <a:gd name="T25" fmla="*/ 40 h 42"/>
                        <a:gd name="T26" fmla="*/ 72 w 123"/>
                        <a:gd name="T27" fmla="*/ 40 h 42"/>
                        <a:gd name="T28" fmla="*/ 77 w 123"/>
                        <a:gd name="T29" fmla="*/ 39 h 42"/>
                        <a:gd name="T30" fmla="*/ 81 w 123"/>
                        <a:gd name="T31" fmla="*/ 39 h 42"/>
                        <a:gd name="T32" fmla="*/ 85 w 123"/>
                        <a:gd name="T33" fmla="*/ 38 h 42"/>
                        <a:gd name="T34" fmla="*/ 89 w 123"/>
                        <a:gd name="T35" fmla="*/ 37 h 42"/>
                        <a:gd name="T36" fmla="*/ 93 w 123"/>
                        <a:gd name="T37" fmla="*/ 35 h 42"/>
                        <a:gd name="T38" fmla="*/ 95 w 123"/>
                        <a:gd name="T39" fmla="*/ 34 h 42"/>
                        <a:gd name="T40" fmla="*/ 97 w 123"/>
                        <a:gd name="T41" fmla="*/ 33 h 42"/>
                        <a:gd name="T42" fmla="*/ 99 w 123"/>
                        <a:gd name="T43" fmla="*/ 31 h 42"/>
                        <a:gd name="T44" fmla="*/ 122 w 123"/>
                        <a:gd name="T45" fmla="*/ 0 h 42"/>
                        <a:gd name="T46" fmla="*/ 0 w 123"/>
                        <a:gd name="T47" fmla="*/ 0 h 42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123"/>
                        <a:gd name="T73" fmla="*/ 0 h 42"/>
                        <a:gd name="T74" fmla="*/ 123 w 123"/>
                        <a:gd name="T75" fmla="*/ 42 h 42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123" h="42">
                          <a:moveTo>
                            <a:pt x="0" y="0"/>
                          </a:moveTo>
                          <a:lnTo>
                            <a:pt x="24" y="32"/>
                          </a:lnTo>
                          <a:lnTo>
                            <a:pt x="26" y="34"/>
                          </a:lnTo>
                          <a:lnTo>
                            <a:pt x="29" y="35"/>
                          </a:lnTo>
                          <a:lnTo>
                            <a:pt x="33" y="37"/>
                          </a:lnTo>
                          <a:lnTo>
                            <a:pt x="37" y="38"/>
                          </a:lnTo>
                          <a:lnTo>
                            <a:pt x="42" y="39"/>
                          </a:lnTo>
                          <a:lnTo>
                            <a:pt x="46" y="39"/>
                          </a:lnTo>
                          <a:lnTo>
                            <a:pt x="50" y="40"/>
                          </a:lnTo>
                          <a:lnTo>
                            <a:pt x="54" y="40"/>
                          </a:lnTo>
                          <a:lnTo>
                            <a:pt x="59" y="41"/>
                          </a:lnTo>
                          <a:lnTo>
                            <a:pt x="62" y="41"/>
                          </a:lnTo>
                          <a:lnTo>
                            <a:pt x="68" y="40"/>
                          </a:lnTo>
                          <a:lnTo>
                            <a:pt x="72" y="40"/>
                          </a:lnTo>
                          <a:lnTo>
                            <a:pt x="77" y="39"/>
                          </a:lnTo>
                          <a:lnTo>
                            <a:pt x="81" y="39"/>
                          </a:lnTo>
                          <a:lnTo>
                            <a:pt x="85" y="38"/>
                          </a:lnTo>
                          <a:lnTo>
                            <a:pt x="89" y="37"/>
                          </a:lnTo>
                          <a:lnTo>
                            <a:pt x="93" y="35"/>
                          </a:lnTo>
                          <a:lnTo>
                            <a:pt x="95" y="34"/>
                          </a:lnTo>
                          <a:lnTo>
                            <a:pt x="97" y="33"/>
                          </a:lnTo>
                          <a:lnTo>
                            <a:pt x="99" y="31"/>
                          </a:lnTo>
                          <a:lnTo>
                            <a:pt x="122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35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2478" y="1927"/>
                      <a:ext cx="56" cy="42"/>
                    </a:xfrm>
                    <a:custGeom>
                      <a:avLst/>
                      <a:gdLst>
                        <a:gd name="T0" fmla="*/ 0 w 56"/>
                        <a:gd name="T1" fmla="*/ 0 h 42"/>
                        <a:gd name="T2" fmla="*/ 15 w 56"/>
                        <a:gd name="T3" fmla="*/ 37 h 42"/>
                        <a:gd name="T4" fmla="*/ 18 w 56"/>
                        <a:gd name="T5" fmla="*/ 38 h 42"/>
                        <a:gd name="T6" fmla="*/ 23 w 56"/>
                        <a:gd name="T7" fmla="*/ 39 h 42"/>
                        <a:gd name="T8" fmla="*/ 27 w 56"/>
                        <a:gd name="T9" fmla="*/ 39 h 42"/>
                        <a:gd name="T10" fmla="*/ 31 w 56"/>
                        <a:gd name="T11" fmla="*/ 40 h 42"/>
                        <a:gd name="T12" fmla="*/ 35 w 56"/>
                        <a:gd name="T13" fmla="*/ 40 h 42"/>
                        <a:gd name="T14" fmla="*/ 40 w 56"/>
                        <a:gd name="T15" fmla="*/ 41 h 42"/>
                        <a:gd name="T16" fmla="*/ 44 w 56"/>
                        <a:gd name="T17" fmla="*/ 41 h 42"/>
                        <a:gd name="T18" fmla="*/ 49 w 56"/>
                        <a:gd name="T19" fmla="*/ 40 h 42"/>
                        <a:gd name="T20" fmla="*/ 55 w 56"/>
                        <a:gd name="T21" fmla="*/ 0 h 42"/>
                        <a:gd name="T22" fmla="*/ 0 w 56"/>
                        <a:gd name="T23" fmla="*/ 0 h 4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56"/>
                        <a:gd name="T37" fmla="*/ 0 h 42"/>
                        <a:gd name="T38" fmla="*/ 56 w 56"/>
                        <a:gd name="T39" fmla="*/ 42 h 4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56" h="42">
                          <a:moveTo>
                            <a:pt x="0" y="0"/>
                          </a:moveTo>
                          <a:lnTo>
                            <a:pt x="15" y="37"/>
                          </a:lnTo>
                          <a:lnTo>
                            <a:pt x="18" y="38"/>
                          </a:lnTo>
                          <a:lnTo>
                            <a:pt x="23" y="39"/>
                          </a:lnTo>
                          <a:lnTo>
                            <a:pt x="27" y="39"/>
                          </a:lnTo>
                          <a:lnTo>
                            <a:pt x="31" y="40"/>
                          </a:lnTo>
                          <a:lnTo>
                            <a:pt x="35" y="40"/>
                          </a:lnTo>
                          <a:lnTo>
                            <a:pt x="40" y="41"/>
                          </a:lnTo>
                          <a:lnTo>
                            <a:pt x="44" y="41"/>
                          </a:lnTo>
                          <a:lnTo>
                            <a:pt x="49" y="40"/>
                          </a:lnTo>
                          <a:lnTo>
                            <a:pt x="55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4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</p:grpSp>
              <p:grpSp>
                <p:nvGrpSpPr>
                  <p:cNvPr id="9426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2403" y="1792"/>
                    <a:ext cx="224" cy="148"/>
                    <a:chOff x="2403" y="1792"/>
                    <a:chExt cx="224" cy="148"/>
                  </a:xfrm>
                </p:grpSpPr>
                <p:sp>
                  <p:nvSpPr>
                    <p:cNvPr id="9427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2403" y="1792"/>
                      <a:ext cx="224" cy="148"/>
                    </a:xfrm>
                    <a:custGeom>
                      <a:avLst/>
                      <a:gdLst>
                        <a:gd name="T0" fmla="*/ 5 w 224"/>
                        <a:gd name="T1" fmla="*/ 4 h 148"/>
                        <a:gd name="T2" fmla="*/ 6 w 224"/>
                        <a:gd name="T3" fmla="*/ 7 h 148"/>
                        <a:gd name="T4" fmla="*/ 5 w 224"/>
                        <a:gd name="T5" fmla="*/ 15 h 148"/>
                        <a:gd name="T6" fmla="*/ 3 w 224"/>
                        <a:gd name="T7" fmla="*/ 19 h 148"/>
                        <a:gd name="T8" fmla="*/ 1 w 224"/>
                        <a:gd name="T9" fmla="*/ 25 h 148"/>
                        <a:gd name="T10" fmla="*/ 4 w 224"/>
                        <a:gd name="T11" fmla="*/ 30 h 148"/>
                        <a:gd name="T12" fmla="*/ 8 w 224"/>
                        <a:gd name="T13" fmla="*/ 36 h 148"/>
                        <a:gd name="T14" fmla="*/ 7 w 224"/>
                        <a:gd name="T15" fmla="*/ 39 h 148"/>
                        <a:gd name="T16" fmla="*/ 3 w 224"/>
                        <a:gd name="T17" fmla="*/ 44 h 148"/>
                        <a:gd name="T18" fmla="*/ 1 w 224"/>
                        <a:gd name="T19" fmla="*/ 48 h 148"/>
                        <a:gd name="T20" fmla="*/ 4 w 224"/>
                        <a:gd name="T21" fmla="*/ 53 h 148"/>
                        <a:gd name="T22" fmla="*/ 7 w 224"/>
                        <a:gd name="T23" fmla="*/ 56 h 148"/>
                        <a:gd name="T24" fmla="*/ 7 w 224"/>
                        <a:gd name="T25" fmla="*/ 61 h 148"/>
                        <a:gd name="T26" fmla="*/ 3 w 224"/>
                        <a:gd name="T27" fmla="*/ 66 h 148"/>
                        <a:gd name="T28" fmla="*/ 0 w 224"/>
                        <a:gd name="T29" fmla="*/ 71 h 148"/>
                        <a:gd name="T30" fmla="*/ 3 w 224"/>
                        <a:gd name="T31" fmla="*/ 76 h 148"/>
                        <a:gd name="T32" fmla="*/ 8 w 224"/>
                        <a:gd name="T33" fmla="*/ 80 h 148"/>
                        <a:gd name="T34" fmla="*/ 8 w 224"/>
                        <a:gd name="T35" fmla="*/ 88 h 148"/>
                        <a:gd name="T36" fmla="*/ 4 w 224"/>
                        <a:gd name="T37" fmla="*/ 92 h 148"/>
                        <a:gd name="T38" fmla="*/ 5 w 224"/>
                        <a:gd name="T39" fmla="*/ 96 h 148"/>
                        <a:gd name="T40" fmla="*/ 10 w 224"/>
                        <a:gd name="T41" fmla="*/ 102 h 148"/>
                        <a:gd name="T42" fmla="*/ 26 w 224"/>
                        <a:gd name="T43" fmla="*/ 117 h 148"/>
                        <a:gd name="T44" fmla="*/ 40 w 224"/>
                        <a:gd name="T45" fmla="*/ 128 h 148"/>
                        <a:gd name="T46" fmla="*/ 53 w 224"/>
                        <a:gd name="T47" fmla="*/ 135 h 148"/>
                        <a:gd name="T48" fmla="*/ 76 w 224"/>
                        <a:gd name="T49" fmla="*/ 143 h 148"/>
                        <a:gd name="T50" fmla="*/ 98 w 224"/>
                        <a:gd name="T51" fmla="*/ 146 h 148"/>
                        <a:gd name="T52" fmla="*/ 127 w 224"/>
                        <a:gd name="T53" fmla="*/ 146 h 148"/>
                        <a:gd name="T54" fmla="*/ 152 w 224"/>
                        <a:gd name="T55" fmla="*/ 144 h 148"/>
                        <a:gd name="T56" fmla="*/ 170 w 224"/>
                        <a:gd name="T57" fmla="*/ 140 h 148"/>
                        <a:gd name="T58" fmla="*/ 181 w 224"/>
                        <a:gd name="T59" fmla="*/ 134 h 148"/>
                        <a:gd name="T60" fmla="*/ 189 w 224"/>
                        <a:gd name="T61" fmla="*/ 128 h 148"/>
                        <a:gd name="T62" fmla="*/ 213 w 224"/>
                        <a:gd name="T63" fmla="*/ 100 h 148"/>
                        <a:gd name="T64" fmla="*/ 218 w 224"/>
                        <a:gd name="T65" fmla="*/ 91 h 148"/>
                        <a:gd name="T66" fmla="*/ 218 w 224"/>
                        <a:gd name="T67" fmla="*/ 87 h 148"/>
                        <a:gd name="T68" fmla="*/ 215 w 224"/>
                        <a:gd name="T69" fmla="*/ 83 h 148"/>
                        <a:gd name="T70" fmla="*/ 215 w 224"/>
                        <a:gd name="T71" fmla="*/ 77 h 148"/>
                        <a:gd name="T72" fmla="*/ 218 w 224"/>
                        <a:gd name="T73" fmla="*/ 73 h 148"/>
                        <a:gd name="T74" fmla="*/ 221 w 224"/>
                        <a:gd name="T75" fmla="*/ 69 h 148"/>
                        <a:gd name="T76" fmla="*/ 223 w 224"/>
                        <a:gd name="T77" fmla="*/ 64 h 148"/>
                        <a:gd name="T78" fmla="*/ 219 w 224"/>
                        <a:gd name="T79" fmla="*/ 60 h 148"/>
                        <a:gd name="T80" fmla="*/ 216 w 224"/>
                        <a:gd name="T81" fmla="*/ 56 h 148"/>
                        <a:gd name="T82" fmla="*/ 216 w 224"/>
                        <a:gd name="T83" fmla="*/ 52 h 148"/>
                        <a:gd name="T84" fmla="*/ 221 w 224"/>
                        <a:gd name="T85" fmla="*/ 46 h 148"/>
                        <a:gd name="T86" fmla="*/ 221 w 224"/>
                        <a:gd name="T87" fmla="*/ 41 h 148"/>
                        <a:gd name="T88" fmla="*/ 218 w 224"/>
                        <a:gd name="T89" fmla="*/ 36 h 148"/>
                        <a:gd name="T90" fmla="*/ 216 w 224"/>
                        <a:gd name="T91" fmla="*/ 31 h 148"/>
                        <a:gd name="T92" fmla="*/ 218 w 224"/>
                        <a:gd name="T93" fmla="*/ 26 h 148"/>
                        <a:gd name="T94" fmla="*/ 221 w 224"/>
                        <a:gd name="T95" fmla="*/ 23 h 148"/>
                        <a:gd name="T96" fmla="*/ 223 w 224"/>
                        <a:gd name="T97" fmla="*/ 18 h 148"/>
                        <a:gd name="T98" fmla="*/ 220 w 224"/>
                        <a:gd name="T99" fmla="*/ 13 h 148"/>
                        <a:gd name="T100" fmla="*/ 217 w 224"/>
                        <a:gd name="T101" fmla="*/ 8 h 148"/>
                        <a:gd name="T102" fmla="*/ 218 w 224"/>
                        <a:gd name="T103" fmla="*/ 3 h 148"/>
                        <a:gd name="T104" fmla="*/ 6 w 224"/>
                        <a:gd name="T105" fmla="*/ 0 h 148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w 224"/>
                        <a:gd name="T160" fmla="*/ 0 h 148"/>
                        <a:gd name="T161" fmla="*/ 224 w 224"/>
                        <a:gd name="T162" fmla="*/ 148 h 148"/>
                      </a:gdLst>
                      <a:ahLst/>
                      <a:cxnLst>
                        <a:cxn ang="T106">
                          <a:pos x="T0" y="T1"/>
                        </a:cxn>
                        <a:cxn ang="T107">
                          <a:pos x="T2" y="T3"/>
                        </a:cxn>
                        <a:cxn ang="T108">
                          <a:pos x="T4" y="T5"/>
                        </a:cxn>
                        <a:cxn ang="T109">
                          <a:pos x="T6" y="T7"/>
                        </a:cxn>
                        <a:cxn ang="T110">
                          <a:pos x="T8" y="T9"/>
                        </a:cxn>
                        <a:cxn ang="T111">
                          <a:pos x="T10" y="T11"/>
                        </a:cxn>
                        <a:cxn ang="T112">
                          <a:pos x="T12" y="T13"/>
                        </a:cxn>
                        <a:cxn ang="T113">
                          <a:pos x="T14" y="T15"/>
                        </a:cxn>
                        <a:cxn ang="T114">
                          <a:pos x="T16" y="T17"/>
                        </a:cxn>
                        <a:cxn ang="T115">
                          <a:pos x="T18" y="T19"/>
                        </a:cxn>
                        <a:cxn ang="T116">
                          <a:pos x="T20" y="T21"/>
                        </a:cxn>
                        <a:cxn ang="T117">
                          <a:pos x="T22" y="T23"/>
                        </a:cxn>
                        <a:cxn ang="T118">
                          <a:pos x="T24" y="T25"/>
                        </a:cxn>
                        <a:cxn ang="T119">
                          <a:pos x="T26" y="T27"/>
                        </a:cxn>
                        <a:cxn ang="T120">
                          <a:pos x="T28" y="T29"/>
                        </a:cxn>
                        <a:cxn ang="T121">
                          <a:pos x="T30" y="T31"/>
                        </a:cxn>
                        <a:cxn ang="T122">
                          <a:pos x="T32" y="T33"/>
                        </a:cxn>
                        <a:cxn ang="T123">
                          <a:pos x="T34" y="T35"/>
                        </a:cxn>
                        <a:cxn ang="T124">
                          <a:pos x="T36" y="T37"/>
                        </a:cxn>
                        <a:cxn ang="T125">
                          <a:pos x="T38" y="T39"/>
                        </a:cxn>
                        <a:cxn ang="T126">
                          <a:pos x="T40" y="T41"/>
                        </a:cxn>
                        <a:cxn ang="T127">
                          <a:pos x="T42" y="T43"/>
                        </a:cxn>
                        <a:cxn ang="T128">
                          <a:pos x="T44" y="T45"/>
                        </a:cxn>
                        <a:cxn ang="T129">
                          <a:pos x="T46" y="T47"/>
                        </a:cxn>
                        <a:cxn ang="T130">
                          <a:pos x="T48" y="T49"/>
                        </a:cxn>
                        <a:cxn ang="T131">
                          <a:pos x="T50" y="T51"/>
                        </a:cxn>
                        <a:cxn ang="T132">
                          <a:pos x="T52" y="T53"/>
                        </a:cxn>
                        <a:cxn ang="T133">
                          <a:pos x="T54" y="T55"/>
                        </a:cxn>
                        <a:cxn ang="T134">
                          <a:pos x="T56" y="T57"/>
                        </a:cxn>
                        <a:cxn ang="T135">
                          <a:pos x="T58" y="T59"/>
                        </a:cxn>
                        <a:cxn ang="T136">
                          <a:pos x="T60" y="T61"/>
                        </a:cxn>
                        <a:cxn ang="T137">
                          <a:pos x="T62" y="T63"/>
                        </a:cxn>
                        <a:cxn ang="T138">
                          <a:pos x="T64" y="T65"/>
                        </a:cxn>
                        <a:cxn ang="T139">
                          <a:pos x="T66" y="T67"/>
                        </a:cxn>
                        <a:cxn ang="T140">
                          <a:pos x="T68" y="T69"/>
                        </a:cxn>
                        <a:cxn ang="T141">
                          <a:pos x="T70" y="T71"/>
                        </a:cxn>
                        <a:cxn ang="T142">
                          <a:pos x="T72" y="T73"/>
                        </a:cxn>
                        <a:cxn ang="T143">
                          <a:pos x="T74" y="T75"/>
                        </a:cxn>
                        <a:cxn ang="T144">
                          <a:pos x="T76" y="T77"/>
                        </a:cxn>
                        <a:cxn ang="T145">
                          <a:pos x="T78" y="T79"/>
                        </a:cxn>
                        <a:cxn ang="T146">
                          <a:pos x="T80" y="T81"/>
                        </a:cxn>
                        <a:cxn ang="T147">
                          <a:pos x="T82" y="T83"/>
                        </a:cxn>
                        <a:cxn ang="T148">
                          <a:pos x="T84" y="T85"/>
                        </a:cxn>
                        <a:cxn ang="T149">
                          <a:pos x="T86" y="T87"/>
                        </a:cxn>
                        <a:cxn ang="T150">
                          <a:pos x="T88" y="T89"/>
                        </a:cxn>
                        <a:cxn ang="T151">
                          <a:pos x="T90" y="T91"/>
                        </a:cxn>
                        <a:cxn ang="T152">
                          <a:pos x="T92" y="T93"/>
                        </a:cxn>
                        <a:cxn ang="T153">
                          <a:pos x="T94" y="T95"/>
                        </a:cxn>
                        <a:cxn ang="T154">
                          <a:pos x="T96" y="T97"/>
                        </a:cxn>
                        <a:cxn ang="T155">
                          <a:pos x="T98" y="T99"/>
                        </a:cxn>
                        <a:cxn ang="T156">
                          <a:pos x="T100" y="T101"/>
                        </a:cxn>
                        <a:cxn ang="T157">
                          <a:pos x="T102" y="T103"/>
                        </a:cxn>
                        <a:cxn ang="T158">
                          <a:pos x="T104" y="T105"/>
                        </a:cxn>
                      </a:cxnLst>
                      <a:rect l="T159" t="T160" r="T161" b="T162"/>
                      <a:pathLst>
                        <a:path w="224" h="148">
                          <a:moveTo>
                            <a:pt x="6" y="0"/>
                          </a:moveTo>
                          <a:lnTo>
                            <a:pt x="5" y="4"/>
                          </a:lnTo>
                          <a:lnTo>
                            <a:pt x="5" y="5"/>
                          </a:lnTo>
                          <a:lnTo>
                            <a:pt x="6" y="7"/>
                          </a:lnTo>
                          <a:lnTo>
                            <a:pt x="6" y="12"/>
                          </a:lnTo>
                          <a:lnTo>
                            <a:pt x="5" y="15"/>
                          </a:lnTo>
                          <a:lnTo>
                            <a:pt x="4" y="17"/>
                          </a:lnTo>
                          <a:lnTo>
                            <a:pt x="3" y="19"/>
                          </a:lnTo>
                          <a:lnTo>
                            <a:pt x="1" y="23"/>
                          </a:lnTo>
                          <a:lnTo>
                            <a:pt x="1" y="25"/>
                          </a:lnTo>
                          <a:lnTo>
                            <a:pt x="3" y="28"/>
                          </a:lnTo>
                          <a:lnTo>
                            <a:pt x="4" y="30"/>
                          </a:lnTo>
                          <a:lnTo>
                            <a:pt x="7" y="33"/>
                          </a:lnTo>
                          <a:lnTo>
                            <a:pt x="8" y="36"/>
                          </a:lnTo>
                          <a:lnTo>
                            <a:pt x="8" y="37"/>
                          </a:lnTo>
                          <a:lnTo>
                            <a:pt x="7" y="39"/>
                          </a:lnTo>
                          <a:lnTo>
                            <a:pt x="5" y="41"/>
                          </a:lnTo>
                          <a:lnTo>
                            <a:pt x="3" y="44"/>
                          </a:lnTo>
                          <a:lnTo>
                            <a:pt x="1" y="46"/>
                          </a:lnTo>
                          <a:lnTo>
                            <a:pt x="1" y="48"/>
                          </a:lnTo>
                          <a:lnTo>
                            <a:pt x="3" y="50"/>
                          </a:lnTo>
                          <a:lnTo>
                            <a:pt x="4" y="53"/>
                          </a:lnTo>
                          <a:lnTo>
                            <a:pt x="6" y="55"/>
                          </a:lnTo>
                          <a:lnTo>
                            <a:pt x="7" y="56"/>
                          </a:lnTo>
                          <a:lnTo>
                            <a:pt x="8" y="58"/>
                          </a:lnTo>
                          <a:lnTo>
                            <a:pt x="7" y="61"/>
                          </a:lnTo>
                          <a:lnTo>
                            <a:pt x="5" y="64"/>
                          </a:lnTo>
                          <a:lnTo>
                            <a:pt x="3" y="66"/>
                          </a:lnTo>
                          <a:lnTo>
                            <a:pt x="0" y="69"/>
                          </a:lnTo>
                          <a:lnTo>
                            <a:pt x="0" y="71"/>
                          </a:lnTo>
                          <a:lnTo>
                            <a:pt x="1" y="73"/>
                          </a:lnTo>
                          <a:lnTo>
                            <a:pt x="3" y="76"/>
                          </a:lnTo>
                          <a:lnTo>
                            <a:pt x="5" y="78"/>
                          </a:lnTo>
                          <a:lnTo>
                            <a:pt x="8" y="80"/>
                          </a:lnTo>
                          <a:lnTo>
                            <a:pt x="9" y="84"/>
                          </a:lnTo>
                          <a:lnTo>
                            <a:pt x="8" y="88"/>
                          </a:lnTo>
                          <a:lnTo>
                            <a:pt x="5" y="91"/>
                          </a:lnTo>
                          <a:lnTo>
                            <a:pt x="4" y="92"/>
                          </a:lnTo>
                          <a:lnTo>
                            <a:pt x="4" y="95"/>
                          </a:lnTo>
                          <a:lnTo>
                            <a:pt x="5" y="96"/>
                          </a:lnTo>
                          <a:lnTo>
                            <a:pt x="7" y="98"/>
                          </a:lnTo>
                          <a:lnTo>
                            <a:pt x="10" y="102"/>
                          </a:lnTo>
                          <a:lnTo>
                            <a:pt x="15" y="108"/>
                          </a:lnTo>
                          <a:lnTo>
                            <a:pt x="26" y="117"/>
                          </a:lnTo>
                          <a:lnTo>
                            <a:pt x="35" y="124"/>
                          </a:lnTo>
                          <a:lnTo>
                            <a:pt x="40" y="128"/>
                          </a:lnTo>
                          <a:lnTo>
                            <a:pt x="46" y="131"/>
                          </a:lnTo>
                          <a:lnTo>
                            <a:pt x="53" y="135"/>
                          </a:lnTo>
                          <a:lnTo>
                            <a:pt x="62" y="139"/>
                          </a:lnTo>
                          <a:lnTo>
                            <a:pt x="76" y="143"/>
                          </a:lnTo>
                          <a:lnTo>
                            <a:pt x="87" y="145"/>
                          </a:lnTo>
                          <a:lnTo>
                            <a:pt x="98" y="146"/>
                          </a:lnTo>
                          <a:lnTo>
                            <a:pt x="112" y="147"/>
                          </a:lnTo>
                          <a:lnTo>
                            <a:pt x="127" y="146"/>
                          </a:lnTo>
                          <a:lnTo>
                            <a:pt x="140" y="146"/>
                          </a:lnTo>
                          <a:lnTo>
                            <a:pt x="152" y="144"/>
                          </a:lnTo>
                          <a:lnTo>
                            <a:pt x="162" y="142"/>
                          </a:lnTo>
                          <a:lnTo>
                            <a:pt x="170" y="140"/>
                          </a:lnTo>
                          <a:lnTo>
                            <a:pt x="176" y="137"/>
                          </a:lnTo>
                          <a:lnTo>
                            <a:pt x="181" y="134"/>
                          </a:lnTo>
                          <a:lnTo>
                            <a:pt x="185" y="132"/>
                          </a:lnTo>
                          <a:lnTo>
                            <a:pt x="189" y="128"/>
                          </a:lnTo>
                          <a:lnTo>
                            <a:pt x="203" y="113"/>
                          </a:lnTo>
                          <a:lnTo>
                            <a:pt x="213" y="100"/>
                          </a:lnTo>
                          <a:lnTo>
                            <a:pt x="217" y="94"/>
                          </a:lnTo>
                          <a:lnTo>
                            <a:pt x="218" y="91"/>
                          </a:lnTo>
                          <a:lnTo>
                            <a:pt x="218" y="89"/>
                          </a:lnTo>
                          <a:lnTo>
                            <a:pt x="218" y="87"/>
                          </a:lnTo>
                          <a:lnTo>
                            <a:pt x="216" y="84"/>
                          </a:lnTo>
                          <a:lnTo>
                            <a:pt x="215" y="83"/>
                          </a:lnTo>
                          <a:lnTo>
                            <a:pt x="214" y="80"/>
                          </a:lnTo>
                          <a:lnTo>
                            <a:pt x="215" y="77"/>
                          </a:lnTo>
                          <a:lnTo>
                            <a:pt x="216" y="76"/>
                          </a:lnTo>
                          <a:lnTo>
                            <a:pt x="218" y="73"/>
                          </a:lnTo>
                          <a:lnTo>
                            <a:pt x="219" y="72"/>
                          </a:lnTo>
                          <a:lnTo>
                            <a:pt x="221" y="69"/>
                          </a:lnTo>
                          <a:lnTo>
                            <a:pt x="223" y="67"/>
                          </a:lnTo>
                          <a:lnTo>
                            <a:pt x="223" y="64"/>
                          </a:lnTo>
                          <a:lnTo>
                            <a:pt x="221" y="62"/>
                          </a:lnTo>
                          <a:lnTo>
                            <a:pt x="219" y="60"/>
                          </a:lnTo>
                          <a:lnTo>
                            <a:pt x="218" y="58"/>
                          </a:lnTo>
                          <a:lnTo>
                            <a:pt x="216" y="56"/>
                          </a:lnTo>
                          <a:lnTo>
                            <a:pt x="215" y="54"/>
                          </a:lnTo>
                          <a:lnTo>
                            <a:pt x="216" y="52"/>
                          </a:lnTo>
                          <a:lnTo>
                            <a:pt x="218" y="49"/>
                          </a:lnTo>
                          <a:lnTo>
                            <a:pt x="221" y="46"/>
                          </a:lnTo>
                          <a:lnTo>
                            <a:pt x="221" y="44"/>
                          </a:lnTo>
                          <a:lnTo>
                            <a:pt x="221" y="41"/>
                          </a:lnTo>
                          <a:lnTo>
                            <a:pt x="220" y="38"/>
                          </a:lnTo>
                          <a:lnTo>
                            <a:pt x="218" y="36"/>
                          </a:lnTo>
                          <a:lnTo>
                            <a:pt x="217" y="34"/>
                          </a:lnTo>
                          <a:lnTo>
                            <a:pt x="216" y="31"/>
                          </a:lnTo>
                          <a:lnTo>
                            <a:pt x="216" y="29"/>
                          </a:lnTo>
                          <a:lnTo>
                            <a:pt x="218" y="26"/>
                          </a:lnTo>
                          <a:lnTo>
                            <a:pt x="219" y="24"/>
                          </a:lnTo>
                          <a:lnTo>
                            <a:pt x="221" y="23"/>
                          </a:lnTo>
                          <a:lnTo>
                            <a:pt x="223" y="20"/>
                          </a:lnTo>
                          <a:lnTo>
                            <a:pt x="223" y="18"/>
                          </a:lnTo>
                          <a:lnTo>
                            <a:pt x="222" y="16"/>
                          </a:lnTo>
                          <a:lnTo>
                            <a:pt x="220" y="13"/>
                          </a:lnTo>
                          <a:lnTo>
                            <a:pt x="218" y="11"/>
                          </a:lnTo>
                          <a:lnTo>
                            <a:pt x="217" y="8"/>
                          </a:lnTo>
                          <a:lnTo>
                            <a:pt x="217" y="5"/>
                          </a:lnTo>
                          <a:lnTo>
                            <a:pt x="218" y="3"/>
                          </a:lnTo>
                          <a:lnTo>
                            <a:pt x="217" y="0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28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2405" y="1812"/>
                      <a:ext cx="28" cy="21"/>
                    </a:xfrm>
                    <a:custGeom>
                      <a:avLst/>
                      <a:gdLst>
                        <a:gd name="T0" fmla="*/ 1 w 28"/>
                        <a:gd name="T1" fmla="*/ 0 h 21"/>
                        <a:gd name="T2" fmla="*/ 3 w 28"/>
                        <a:gd name="T3" fmla="*/ 2 h 21"/>
                        <a:gd name="T4" fmla="*/ 5 w 28"/>
                        <a:gd name="T5" fmla="*/ 5 h 21"/>
                        <a:gd name="T6" fmla="*/ 10 w 28"/>
                        <a:gd name="T7" fmla="*/ 8 h 21"/>
                        <a:gd name="T8" fmla="*/ 15 w 28"/>
                        <a:gd name="T9" fmla="*/ 11 h 21"/>
                        <a:gd name="T10" fmla="*/ 21 w 28"/>
                        <a:gd name="T11" fmla="*/ 13 h 21"/>
                        <a:gd name="T12" fmla="*/ 27 w 28"/>
                        <a:gd name="T13" fmla="*/ 14 h 21"/>
                        <a:gd name="T14" fmla="*/ 24 w 28"/>
                        <a:gd name="T15" fmla="*/ 18 h 21"/>
                        <a:gd name="T16" fmla="*/ 17 w 28"/>
                        <a:gd name="T17" fmla="*/ 17 h 21"/>
                        <a:gd name="T18" fmla="*/ 10 w 28"/>
                        <a:gd name="T19" fmla="*/ 17 h 21"/>
                        <a:gd name="T20" fmla="*/ 5 w 28"/>
                        <a:gd name="T21" fmla="*/ 20 h 21"/>
                        <a:gd name="T22" fmla="*/ 6 w 28"/>
                        <a:gd name="T23" fmla="*/ 18 h 21"/>
                        <a:gd name="T24" fmla="*/ 6 w 28"/>
                        <a:gd name="T25" fmla="*/ 15 h 21"/>
                        <a:gd name="T26" fmla="*/ 4 w 28"/>
                        <a:gd name="T27" fmla="*/ 12 h 21"/>
                        <a:gd name="T28" fmla="*/ 2 w 28"/>
                        <a:gd name="T29" fmla="*/ 10 h 21"/>
                        <a:gd name="T30" fmla="*/ 0 w 28"/>
                        <a:gd name="T31" fmla="*/ 6 h 21"/>
                        <a:gd name="T32" fmla="*/ 0 w 28"/>
                        <a:gd name="T33" fmla="*/ 3 h 21"/>
                        <a:gd name="T34" fmla="*/ 1 w 28"/>
                        <a:gd name="T35" fmla="*/ 0 h 21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28"/>
                        <a:gd name="T55" fmla="*/ 0 h 21"/>
                        <a:gd name="T56" fmla="*/ 28 w 28"/>
                        <a:gd name="T57" fmla="*/ 21 h 21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28" h="21">
                          <a:moveTo>
                            <a:pt x="1" y="0"/>
                          </a:moveTo>
                          <a:lnTo>
                            <a:pt x="3" y="2"/>
                          </a:lnTo>
                          <a:lnTo>
                            <a:pt x="5" y="5"/>
                          </a:lnTo>
                          <a:lnTo>
                            <a:pt x="10" y="8"/>
                          </a:lnTo>
                          <a:lnTo>
                            <a:pt x="15" y="11"/>
                          </a:lnTo>
                          <a:lnTo>
                            <a:pt x="21" y="13"/>
                          </a:lnTo>
                          <a:lnTo>
                            <a:pt x="27" y="14"/>
                          </a:lnTo>
                          <a:lnTo>
                            <a:pt x="24" y="18"/>
                          </a:lnTo>
                          <a:lnTo>
                            <a:pt x="17" y="17"/>
                          </a:lnTo>
                          <a:lnTo>
                            <a:pt x="10" y="17"/>
                          </a:lnTo>
                          <a:lnTo>
                            <a:pt x="5" y="20"/>
                          </a:lnTo>
                          <a:lnTo>
                            <a:pt x="6" y="18"/>
                          </a:lnTo>
                          <a:lnTo>
                            <a:pt x="6" y="15"/>
                          </a:lnTo>
                          <a:lnTo>
                            <a:pt x="4" y="12"/>
                          </a:lnTo>
                          <a:lnTo>
                            <a:pt x="2" y="10"/>
                          </a:lnTo>
                          <a:lnTo>
                            <a:pt x="0" y="6"/>
                          </a:lnTo>
                          <a:lnTo>
                            <a:pt x="0" y="3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29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2405" y="1837"/>
                      <a:ext cx="37" cy="18"/>
                    </a:xfrm>
                    <a:custGeom>
                      <a:avLst/>
                      <a:gdLst>
                        <a:gd name="T0" fmla="*/ 0 w 37"/>
                        <a:gd name="T1" fmla="*/ 1 h 18"/>
                        <a:gd name="T2" fmla="*/ 1 w 37"/>
                        <a:gd name="T3" fmla="*/ 0 h 18"/>
                        <a:gd name="T4" fmla="*/ 2 w 37"/>
                        <a:gd name="T5" fmla="*/ 1 h 18"/>
                        <a:gd name="T6" fmla="*/ 5 w 37"/>
                        <a:gd name="T7" fmla="*/ 3 h 18"/>
                        <a:gd name="T8" fmla="*/ 10 w 37"/>
                        <a:gd name="T9" fmla="*/ 4 h 18"/>
                        <a:gd name="T10" fmla="*/ 15 w 37"/>
                        <a:gd name="T11" fmla="*/ 6 h 18"/>
                        <a:gd name="T12" fmla="*/ 24 w 37"/>
                        <a:gd name="T13" fmla="*/ 7 h 18"/>
                        <a:gd name="T14" fmla="*/ 33 w 37"/>
                        <a:gd name="T15" fmla="*/ 9 h 18"/>
                        <a:gd name="T16" fmla="*/ 36 w 37"/>
                        <a:gd name="T17" fmla="*/ 16 h 18"/>
                        <a:gd name="T18" fmla="*/ 25 w 37"/>
                        <a:gd name="T19" fmla="*/ 14 h 18"/>
                        <a:gd name="T20" fmla="*/ 17 w 37"/>
                        <a:gd name="T21" fmla="*/ 13 h 18"/>
                        <a:gd name="T22" fmla="*/ 10 w 37"/>
                        <a:gd name="T23" fmla="*/ 14 h 18"/>
                        <a:gd name="T24" fmla="*/ 6 w 37"/>
                        <a:gd name="T25" fmla="*/ 17 h 18"/>
                        <a:gd name="T26" fmla="*/ 6 w 37"/>
                        <a:gd name="T27" fmla="*/ 15 h 18"/>
                        <a:gd name="T28" fmla="*/ 6 w 37"/>
                        <a:gd name="T29" fmla="*/ 12 h 18"/>
                        <a:gd name="T30" fmla="*/ 5 w 37"/>
                        <a:gd name="T31" fmla="*/ 10 h 18"/>
                        <a:gd name="T32" fmla="*/ 2 w 37"/>
                        <a:gd name="T33" fmla="*/ 7 h 18"/>
                        <a:gd name="T34" fmla="*/ 0 w 37"/>
                        <a:gd name="T35" fmla="*/ 4 h 18"/>
                        <a:gd name="T36" fmla="*/ 0 w 37"/>
                        <a:gd name="T37" fmla="*/ 1 h 18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37"/>
                        <a:gd name="T58" fmla="*/ 0 h 18"/>
                        <a:gd name="T59" fmla="*/ 37 w 37"/>
                        <a:gd name="T60" fmla="*/ 18 h 18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37" h="18">
                          <a:moveTo>
                            <a:pt x="0" y="1"/>
                          </a:moveTo>
                          <a:lnTo>
                            <a:pt x="1" y="0"/>
                          </a:lnTo>
                          <a:lnTo>
                            <a:pt x="2" y="1"/>
                          </a:lnTo>
                          <a:lnTo>
                            <a:pt x="5" y="3"/>
                          </a:lnTo>
                          <a:lnTo>
                            <a:pt x="10" y="4"/>
                          </a:lnTo>
                          <a:lnTo>
                            <a:pt x="15" y="6"/>
                          </a:lnTo>
                          <a:lnTo>
                            <a:pt x="24" y="7"/>
                          </a:lnTo>
                          <a:lnTo>
                            <a:pt x="33" y="9"/>
                          </a:lnTo>
                          <a:lnTo>
                            <a:pt x="36" y="16"/>
                          </a:lnTo>
                          <a:lnTo>
                            <a:pt x="25" y="14"/>
                          </a:lnTo>
                          <a:lnTo>
                            <a:pt x="17" y="13"/>
                          </a:lnTo>
                          <a:lnTo>
                            <a:pt x="10" y="14"/>
                          </a:lnTo>
                          <a:lnTo>
                            <a:pt x="6" y="17"/>
                          </a:lnTo>
                          <a:lnTo>
                            <a:pt x="6" y="15"/>
                          </a:lnTo>
                          <a:lnTo>
                            <a:pt x="6" y="12"/>
                          </a:lnTo>
                          <a:lnTo>
                            <a:pt x="5" y="10"/>
                          </a:lnTo>
                          <a:lnTo>
                            <a:pt x="2" y="7"/>
                          </a:lnTo>
                          <a:lnTo>
                            <a:pt x="0" y="4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30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403" y="1858"/>
                      <a:ext cx="44" cy="23"/>
                    </a:xfrm>
                    <a:custGeom>
                      <a:avLst/>
                      <a:gdLst>
                        <a:gd name="T0" fmla="*/ 0 w 44"/>
                        <a:gd name="T1" fmla="*/ 3 h 23"/>
                        <a:gd name="T2" fmla="*/ 2 w 44"/>
                        <a:gd name="T3" fmla="*/ 0 h 23"/>
                        <a:gd name="T4" fmla="*/ 5 w 44"/>
                        <a:gd name="T5" fmla="*/ 3 h 23"/>
                        <a:gd name="T6" fmla="*/ 8 w 44"/>
                        <a:gd name="T7" fmla="*/ 5 h 23"/>
                        <a:gd name="T8" fmla="*/ 11 w 44"/>
                        <a:gd name="T9" fmla="*/ 7 h 23"/>
                        <a:gd name="T10" fmla="*/ 17 w 44"/>
                        <a:gd name="T11" fmla="*/ 9 h 23"/>
                        <a:gd name="T12" fmla="*/ 23 w 44"/>
                        <a:gd name="T13" fmla="*/ 10 h 23"/>
                        <a:gd name="T14" fmla="*/ 30 w 44"/>
                        <a:gd name="T15" fmla="*/ 12 h 23"/>
                        <a:gd name="T16" fmla="*/ 41 w 44"/>
                        <a:gd name="T17" fmla="*/ 15 h 23"/>
                        <a:gd name="T18" fmla="*/ 43 w 44"/>
                        <a:gd name="T19" fmla="*/ 22 h 23"/>
                        <a:gd name="T20" fmla="*/ 32 w 44"/>
                        <a:gd name="T21" fmla="*/ 18 h 23"/>
                        <a:gd name="T22" fmla="*/ 25 w 44"/>
                        <a:gd name="T23" fmla="*/ 16 h 23"/>
                        <a:gd name="T24" fmla="*/ 19 w 44"/>
                        <a:gd name="T25" fmla="*/ 15 h 23"/>
                        <a:gd name="T26" fmla="*/ 14 w 44"/>
                        <a:gd name="T27" fmla="*/ 15 h 23"/>
                        <a:gd name="T28" fmla="*/ 11 w 44"/>
                        <a:gd name="T29" fmla="*/ 16 h 23"/>
                        <a:gd name="T30" fmla="*/ 8 w 44"/>
                        <a:gd name="T31" fmla="*/ 19 h 23"/>
                        <a:gd name="T32" fmla="*/ 8 w 44"/>
                        <a:gd name="T33" fmla="*/ 16 h 23"/>
                        <a:gd name="T34" fmla="*/ 5 w 44"/>
                        <a:gd name="T35" fmla="*/ 12 h 23"/>
                        <a:gd name="T36" fmla="*/ 2 w 44"/>
                        <a:gd name="T37" fmla="*/ 9 h 23"/>
                        <a:gd name="T38" fmla="*/ 0 w 44"/>
                        <a:gd name="T39" fmla="*/ 6 h 23"/>
                        <a:gd name="T40" fmla="*/ 0 w 44"/>
                        <a:gd name="T41" fmla="*/ 3 h 23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44"/>
                        <a:gd name="T64" fmla="*/ 0 h 23"/>
                        <a:gd name="T65" fmla="*/ 44 w 44"/>
                        <a:gd name="T66" fmla="*/ 23 h 23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44" h="23">
                          <a:moveTo>
                            <a:pt x="0" y="3"/>
                          </a:moveTo>
                          <a:lnTo>
                            <a:pt x="2" y="0"/>
                          </a:lnTo>
                          <a:lnTo>
                            <a:pt x="5" y="3"/>
                          </a:lnTo>
                          <a:lnTo>
                            <a:pt x="8" y="5"/>
                          </a:lnTo>
                          <a:lnTo>
                            <a:pt x="11" y="7"/>
                          </a:lnTo>
                          <a:lnTo>
                            <a:pt x="17" y="9"/>
                          </a:lnTo>
                          <a:lnTo>
                            <a:pt x="23" y="10"/>
                          </a:lnTo>
                          <a:lnTo>
                            <a:pt x="30" y="12"/>
                          </a:lnTo>
                          <a:lnTo>
                            <a:pt x="41" y="15"/>
                          </a:lnTo>
                          <a:lnTo>
                            <a:pt x="43" y="22"/>
                          </a:lnTo>
                          <a:lnTo>
                            <a:pt x="32" y="18"/>
                          </a:lnTo>
                          <a:lnTo>
                            <a:pt x="25" y="16"/>
                          </a:lnTo>
                          <a:lnTo>
                            <a:pt x="19" y="15"/>
                          </a:lnTo>
                          <a:lnTo>
                            <a:pt x="14" y="15"/>
                          </a:lnTo>
                          <a:lnTo>
                            <a:pt x="11" y="16"/>
                          </a:lnTo>
                          <a:lnTo>
                            <a:pt x="8" y="19"/>
                          </a:lnTo>
                          <a:lnTo>
                            <a:pt x="8" y="16"/>
                          </a:lnTo>
                          <a:lnTo>
                            <a:pt x="5" y="12"/>
                          </a:lnTo>
                          <a:lnTo>
                            <a:pt x="2" y="9"/>
                          </a:lnTo>
                          <a:lnTo>
                            <a:pt x="0" y="6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31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408" y="1882"/>
                      <a:ext cx="52" cy="48"/>
                    </a:xfrm>
                    <a:custGeom>
                      <a:avLst/>
                      <a:gdLst>
                        <a:gd name="T0" fmla="*/ 0 w 52"/>
                        <a:gd name="T1" fmla="*/ 7 h 48"/>
                        <a:gd name="T2" fmla="*/ 0 w 52"/>
                        <a:gd name="T3" fmla="*/ 4 h 48"/>
                        <a:gd name="T4" fmla="*/ 0 w 52"/>
                        <a:gd name="T5" fmla="*/ 2 h 48"/>
                        <a:gd name="T6" fmla="*/ 1 w 52"/>
                        <a:gd name="T7" fmla="*/ 0 h 48"/>
                        <a:gd name="T8" fmla="*/ 5 w 52"/>
                        <a:gd name="T9" fmla="*/ 3 h 48"/>
                        <a:gd name="T10" fmla="*/ 11 w 52"/>
                        <a:gd name="T11" fmla="*/ 6 h 48"/>
                        <a:gd name="T12" fmla="*/ 17 w 52"/>
                        <a:gd name="T13" fmla="*/ 8 h 48"/>
                        <a:gd name="T14" fmla="*/ 26 w 52"/>
                        <a:gd name="T15" fmla="*/ 11 h 48"/>
                        <a:gd name="T16" fmla="*/ 38 w 52"/>
                        <a:gd name="T17" fmla="*/ 13 h 48"/>
                        <a:gd name="T18" fmla="*/ 40 w 52"/>
                        <a:gd name="T19" fmla="*/ 18 h 48"/>
                        <a:gd name="T20" fmla="*/ 34 w 52"/>
                        <a:gd name="T21" fmla="*/ 16 h 48"/>
                        <a:gd name="T22" fmla="*/ 28 w 52"/>
                        <a:gd name="T23" fmla="*/ 16 h 48"/>
                        <a:gd name="T24" fmla="*/ 24 w 52"/>
                        <a:gd name="T25" fmla="*/ 16 h 48"/>
                        <a:gd name="T26" fmla="*/ 23 w 52"/>
                        <a:gd name="T27" fmla="*/ 19 h 48"/>
                        <a:gd name="T28" fmla="*/ 25 w 52"/>
                        <a:gd name="T29" fmla="*/ 22 h 48"/>
                        <a:gd name="T30" fmla="*/ 28 w 52"/>
                        <a:gd name="T31" fmla="*/ 26 h 48"/>
                        <a:gd name="T32" fmla="*/ 33 w 52"/>
                        <a:gd name="T33" fmla="*/ 31 h 48"/>
                        <a:gd name="T34" fmla="*/ 40 w 52"/>
                        <a:gd name="T35" fmla="*/ 36 h 48"/>
                        <a:gd name="T36" fmla="*/ 51 w 52"/>
                        <a:gd name="T37" fmla="*/ 42 h 48"/>
                        <a:gd name="T38" fmla="*/ 51 w 52"/>
                        <a:gd name="T39" fmla="*/ 47 h 48"/>
                        <a:gd name="T40" fmla="*/ 46 w 52"/>
                        <a:gd name="T41" fmla="*/ 44 h 48"/>
                        <a:gd name="T42" fmla="*/ 40 w 52"/>
                        <a:gd name="T43" fmla="*/ 41 h 48"/>
                        <a:gd name="T44" fmla="*/ 32 w 52"/>
                        <a:gd name="T45" fmla="*/ 36 h 48"/>
                        <a:gd name="T46" fmla="*/ 25 w 52"/>
                        <a:gd name="T47" fmla="*/ 30 h 48"/>
                        <a:gd name="T48" fmla="*/ 19 w 52"/>
                        <a:gd name="T49" fmla="*/ 26 h 48"/>
                        <a:gd name="T50" fmla="*/ 14 w 52"/>
                        <a:gd name="T51" fmla="*/ 20 h 48"/>
                        <a:gd name="T52" fmla="*/ 9 w 52"/>
                        <a:gd name="T53" fmla="*/ 15 h 48"/>
                        <a:gd name="T54" fmla="*/ 3 w 52"/>
                        <a:gd name="T55" fmla="*/ 11 h 48"/>
                        <a:gd name="T56" fmla="*/ 0 w 52"/>
                        <a:gd name="T57" fmla="*/ 7 h 48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52"/>
                        <a:gd name="T88" fmla="*/ 0 h 48"/>
                        <a:gd name="T89" fmla="*/ 52 w 52"/>
                        <a:gd name="T90" fmla="*/ 48 h 48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52" h="48">
                          <a:moveTo>
                            <a:pt x="0" y="7"/>
                          </a:moveTo>
                          <a:lnTo>
                            <a:pt x="0" y="4"/>
                          </a:lnTo>
                          <a:lnTo>
                            <a:pt x="0" y="2"/>
                          </a:lnTo>
                          <a:lnTo>
                            <a:pt x="1" y="0"/>
                          </a:lnTo>
                          <a:lnTo>
                            <a:pt x="5" y="3"/>
                          </a:lnTo>
                          <a:lnTo>
                            <a:pt x="11" y="6"/>
                          </a:lnTo>
                          <a:lnTo>
                            <a:pt x="17" y="8"/>
                          </a:lnTo>
                          <a:lnTo>
                            <a:pt x="26" y="11"/>
                          </a:lnTo>
                          <a:lnTo>
                            <a:pt x="38" y="13"/>
                          </a:lnTo>
                          <a:lnTo>
                            <a:pt x="40" y="18"/>
                          </a:lnTo>
                          <a:lnTo>
                            <a:pt x="34" y="16"/>
                          </a:lnTo>
                          <a:lnTo>
                            <a:pt x="28" y="16"/>
                          </a:lnTo>
                          <a:lnTo>
                            <a:pt x="24" y="16"/>
                          </a:lnTo>
                          <a:lnTo>
                            <a:pt x="23" y="19"/>
                          </a:lnTo>
                          <a:lnTo>
                            <a:pt x="25" y="22"/>
                          </a:lnTo>
                          <a:lnTo>
                            <a:pt x="28" y="26"/>
                          </a:lnTo>
                          <a:lnTo>
                            <a:pt x="33" y="31"/>
                          </a:lnTo>
                          <a:lnTo>
                            <a:pt x="40" y="36"/>
                          </a:lnTo>
                          <a:lnTo>
                            <a:pt x="51" y="42"/>
                          </a:lnTo>
                          <a:lnTo>
                            <a:pt x="51" y="47"/>
                          </a:lnTo>
                          <a:lnTo>
                            <a:pt x="46" y="44"/>
                          </a:lnTo>
                          <a:lnTo>
                            <a:pt x="40" y="41"/>
                          </a:lnTo>
                          <a:lnTo>
                            <a:pt x="32" y="36"/>
                          </a:lnTo>
                          <a:lnTo>
                            <a:pt x="25" y="30"/>
                          </a:lnTo>
                          <a:lnTo>
                            <a:pt x="19" y="26"/>
                          </a:lnTo>
                          <a:lnTo>
                            <a:pt x="14" y="20"/>
                          </a:lnTo>
                          <a:lnTo>
                            <a:pt x="9" y="15"/>
                          </a:lnTo>
                          <a:lnTo>
                            <a:pt x="3" y="11"/>
                          </a:lnTo>
                          <a:lnTo>
                            <a:pt x="0" y="7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32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2409" y="1797"/>
                      <a:ext cx="22" cy="17"/>
                    </a:xfrm>
                    <a:custGeom>
                      <a:avLst/>
                      <a:gdLst>
                        <a:gd name="T0" fmla="*/ 0 w 22"/>
                        <a:gd name="T1" fmla="*/ 0 h 17"/>
                        <a:gd name="T2" fmla="*/ 2 w 22"/>
                        <a:gd name="T3" fmla="*/ 2 h 17"/>
                        <a:gd name="T4" fmla="*/ 5 w 22"/>
                        <a:gd name="T5" fmla="*/ 4 h 17"/>
                        <a:gd name="T6" fmla="*/ 10 w 22"/>
                        <a:gd name="T7" fmla="*/ 7 h 17"/>
                        <a:gd name="T8" fmla="*/ 14 w 22"/>
                        <a:gd name="T9" fmla="*/ 10 h 17"/>
                        <a:gd name="T10" fmla="*/ 18 w 22"/>
                        <a:gd name="T11" fmla="*/ 12 h 17"/>
                        <a:gd name="T12" fmla="*/ 21 w 22"/>
                        <a:gd name="T13" fmla="*/ 14 h 17"/>
                        <a:gd name="T14" fmla="*/ 15 w 22"/>
                        <a:gd name="T15" fmla="*/ 16 h 17"/>
                        <a:gd name="T16" fmla="*/ 10 w 22"/>
                        <a:gd name="T17" fmla="*/ 14 h 17"/>
                        <a:gd name="T18" fmla="*/ 4 w 22"/>
                        <a:gd name="T19" fmla="*/ 12 h 17"/>
                        <a:gd name="T20" fmla="*/ 0 w 22"/>
                        <a:gd name="T21" fmla="*/ 9 h 17"/>
                        <a:gd name="T22" fmla="*/ 0 w 22"/>
                        <a:gd name="T23" fmla="*/ 7 h 17"/>
                        <a:gd name="T24" fmla="*/ 0 w 22"/>
                        <a:gd name="T25" fmla="*/ 3 h 17"/>
                        <a:gd name="T26" fmla="*/ 0 w 22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2"/>
                        <a:gd name="T43" fmla="*/ 0 h 17"/>
                        <a:gd name="T44" fmla="*/ 22 w 22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2" h="17">
                          <a:moveTo>
                            <a:pt x="0" y="0"/>
                          </a:moveTo>
                          <a:lnTo>
                            <a:pt x="2" y="2"/>
                          </a:lnTo>
                          <a:lnTo>
                            <a:pt x="5" y="4"/>
                          </a:lnTo>
                          <a:lnTo>
                            <a:pt x="10" y="7"/>
                          </a:lnTo>
                          <a:lnTo>
                            <a:pt x="14" y="10"/>
                          </a:lnTo>
                          <a:lnTo>
                            <a:pt x="18" y="12"/>
                          </a:lnTo>
                          <a:lnTo>
                            <a:pt x="21" y="14"/>
                          </a:lnTo>
                          <a:lnTo>
                            <a:pt x="15" y="16"/>
                          </a:lnTo>
                          <a:lnTo>
                            <a:pt x="10" y="14"/>
                          </a:lnTo>
                          <a:lnTo>
                            <a:pt x="4" y="12"/>
                          </a:lnTo>
                          <a:lnTo>
                            <a:pt x="0" y="9"/>
                          </a:lnTo>
                          <a:lnTo>
                            <a:pt x="0" y="7"/>
                          </a:lnTo>
                          <a:lnTo>
                            <a:pt x="0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33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2447" y="1794"/>
                      <a:ext cx="180" cy="142"/>
                    </a:xfrm>
                    <a:custGeom>
                      <a:avLst/>
                      <a:gdLst>
                        <a:gd name="T0" fmla="*/ 85 w 180"/>
                        <a:gd name="T1" fmla="*/ 32 h 142"/>
                        <a:gd name="T2" fmla="*/ 71 w 180"/>
                        <a:gd name="T3" fmla="*/ 36 h 142"/>
                        <a:gd name="T4" fmla="*/ 42 w 180"/>
                        <a:gd name="T5" fmla="*/ 40 h 142"/>
                        <a:gd name="T6" fmla="*/ 0 w 180"/>
                        <a:gd name="T7" fmla="*/ 42 h 142"/>
                        <a:gd name="T8" fmla="*/ 50 w 180"/>
                        <a:gd name="T9" fmla="*/ 49 h 142"/>
                        <a:gd name="T10" fmla="*/ 106 w 180"/>
                        <a:gd name="T11" fmla="*/ 46 h 142"/>
                        <a:gd name="T12" fmla="*/ 145 w 180"/>
                        <a:gd name="T13" fmla="*/ 36 h 142"/>
                        <a:gd name="T14" fmla="*/ 158 w 180"/>
                        <a:gd name="T15" fmla="*/ 34 h 142"/>
                        <a:gd name="T16" fmla="*/ 152 w 180"/>
                        <a:gd name="T17" fmla="*/ 42 h 142"/>
                        <a:gd name="T18" fmla="*/ 124 w 180"/>
                        <a:gd name="T19" fmla="*/ 53 h 142"/>
                        <a:gd name="T20" fmla="*/ 74 w 180"/>
                        <a:gd name="T21" fmla="*/ 63 h 142"/>
                        <a:gd name="T22" fmla="*/ 43 w 180"/>
                        <a:gd name="T23" fmla="*/ 71 h 142"/>
                        <a:gd name="T24" fmla="*/ 100 w 180"/>
                        <a:gd name="T25" fmla="*/ 70 h 142"/>
                        <a:gd name="T26" fmla="*/ 138 w 180"/>
                        <a:gd name="T27" fmla="*/ 63 h 142"/>
                        <a:gd name="T28" fmla="*/ 161 w 180"/>
                        <a:gd name="T29" fmla="*/ 56 h 142"/>
                        <a:gd name="T30" fmla="*/ 161 w 180"/>
                        <a:gd name="T31" fmla="*/ 61 h 142"/>
                        <a:gd name="T32" fmla="*/ 142 w 180"/>
                        <a:gd name="T33" fmla="*/ 72 h 142"/>
                        <a:gd name="T34" fmla="*/ 107 w 180"/>
                        <a:gd name="T35" fmla="*/ 83 h 142"/>
                        <a:gd name="T36" fmla="*/ 58 w 180"/>
                        <a:gd name="T37" fmla="*/ 90 h 142"/>
                        <a:gd name="T38" fmla="*/ 74 w 180"/>
                        <a:gd name="T39" fmla="*/ 95 h 142"/>
                        <a:gd name="T40" fmla="*/ 118 w 180"/>
                        <a:gd name="T41" fmla="*/ 93 h 142"/>
                        <a:gd name="T42" fmla="*/ 153 w 180"/>
                        <a:gd name="T43" fmla="*/ 84 h 142"/>
                        <a:gd name="T44" fmla="*/ 157 w 180"/>
                        <a:gd name="T45" fmla="*/ 88 h 142"/>
                        <a:gd name="T46" fmla="*/ 146 w 180"/>
                        <a:gd name="T47" fmla="*/ 96 h 142"/>
                        <a:gd name="T48" fmla="*/ 119 w 180"/>
                        <a:gd name="T49" fmla="*/ 106 h 142"/>
                        <a:gd name="T50" fmla="*/ 88 w 180"/>
                        <a:gd name="T51" fmla="*/ 110 h 142"/>
                        <a:gd name="T52" fmla="*/ 40 w 180"/>
                        <a:gd name="T53" fmla="*/ 111 h 142"/>
                        <a:gd name="T54" fmla="*/ 73 w 180"/>
                        <a:gd name="T55" fmla="*/ 118 h 142"/>
                        <a:gd name="T56" fmla="*/ 104 w 180"/>
                        <a:gd name="T57" fmla="*/ 118 h 142"/>
                        <a:gd name="T58" fmla="*/ 132 w 180"/>
                        <a:gd name="T59" fmla="*/ 114 h 142"/>
                        <a:gd name="T60" fmla="*/ 143 w 180"/>
                        <a:gd name="T61" fmla="*/ 115 h 142"/>
                        <a:gd name="T62" fmla="*/ 137 w 180"/>
                        <a:gd name="T63" fmla="*/ 122 h 142"/>
                        <a:gd name="T64" fmla="*/ 121 w 180"/>
                        <a:gd name="T65" fmla="*/ 127 h 142"/>
                        <a:gd name="T66" fmla="*/ 62 w 180"/>
                        <a:gd name="T67" fmla="*/ 132 h 142"/>
                        <a:gd name="T68" fmla="*/ 110 w 180"/>
                        <a:gd name="T69" fmla="*/ 135 h 142"/>
                        <a:gd name="T70" fmla="*/ 114 w 180"/>
                        <a:gd name="T71" fmla="*/ 140 h 142"/>
                        <a:gd name="T72" fmla="*/ 132 w 180"/>
                        <a:gd name="T73" fmla="*/ 135 h 142"/>
                        <a:gd name="T74" fmla="*/ 145 w 180"/>
                        <a:gd name="T75" fmla="*/ 126 h 142"/>
                        <a:gd name="T76" fmla="*/ 173 w 180"/>
                        <a:gd name="T77" fmla="*/ 92 h 142"/>
                        <a:gd name="T78" fmla="*/ 174 w 180"/>
                        <a:gd name="T79" fmla="*/ 85 h 142"/>
                        <a:gd name="T80" fmla="*/ 170 w 180"/>
                        <a:gd name="T81" fmla="*/ 79 h 142"/>
                        <a:gd name="T82" fmla="*/ 174 w 180"/>
                        <a:gd name="T83" fmla="*/ 72 h 142"/>
                        <a:gd name="T84" fmla="*/ 179 w 180"/>
                        <a:gd name="T85" fmla="*/ 66 h 142"/>
                        <a:gd name="T86" fmla="*/ 175 w 180"/>
                        <a:gd name="T87" fmla="*/ 58 h 142"/>
                        <a:gd name="T88" fmla="*/ 171 w 180"/>
                        <a:gd name="T89" fmla="*/ 52 h 142"/>
                        <a:gd name="T90" fmla="*/ 177 w 180"/>
                        <a:gd name="T91" fmla="*/ 45 h 142"/>
                        <a:gd name="T92" fmla="*/ 176 w 180"/>
                        <a:gd name="T93" fmla="*/ 36 h 142"/>
                        <a:gd name="T94" fmla="*/ 172 w 180"/>
                        <a:gd name="T95" fmla="*/ 30 h 142"/>
                        <a:gd name="T96" fmla="*/ 175 w 180"/>
                        <a:gd name="T97" fmla="*/ 23 h 142"/>
                        <a:gd name="T98" fmla="*/ 179 w 180"/>
                        <a:gd name="T99" fmla="*/ 16 h 142"/>
                        <a:gd name="T100" fmla="*/ 174 w 180"/>
                        <a:gd name="T101" fmla="*/ 9 h 142"/>
                        <a:gd name="T102" fmla="*/ 155 w 180"/>
                        <a:gd name="T103" fmla="*/ 10 h 142"/>
                        <a:gd name="T104" fmla="*/ 116 w 180"/>
                        <a:gd name="T105" fmla="*/ 21 h 142"/>
                        <a:gd name="T106" fmla="*/ 71 w 180"/>
                        <a:gd name="T107" fmla="*/ 27 h 142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w 180"/>
                        <a:gd name="T163" fmla="*/ 0 h 142"/>
                        <a:gd name="T164" fmla="*/ 180 w 180"/>
                        <a:gd name="T165" fmla="*/ 142 h 142"/>
                      </a:gdLst>
                      <a:ahLst/>
                      <a:cxnLst>
                        <a:cxn ang="T108">
                          <a:pos x="T0" y="T1"/>
                        </a:cxn>
                        <a:cxn ang="T109">
                          <a:pos x="T2" y="T3"/>
                        </a:cxn>
                        <a:cxn ang="T110">
                          <a:pos x="T4" y="T5"/>
                        </a:cxn>
                        <a:cxn ang="T111">
                          <a:pos x="T6" y="T7"/>
                        </a:cxn>
                        <a:cxn ang="T112">
                          <a:pos x="T8" y="T9"/>
                        </a:cxn>
                        <a:cxn ang="T113">
                          <a:pos x="T10" y="T11"/>
                        </a:cxn>
                        <a:cxn ang="T114">
                          <a:pos x="T12" y="T13"/>
                        </a:cxn>
                        <a:cxn ang="T115">
                          <a:pos x="T14" y="T15"/>
                        </a:cxn>
                        <a:cxn ang="T116">
                          <a:pos x="T16" y="T17"/>
                        </a:cxn>
                        <a:cxn ang="T117">
                          <a:pos x="T18" y="T19"/>
                        </a:cxn>
                        <a:cxn ang="T118">
                          <a:pos x="T20" y="T21"/>
                        </a:cxn>
                        <a:cxn ang="T119">
                          <a:pos x="T22" y="T23"/>
                        </a:cxn>
                        <a:cxn ang="T120">
                          <a:pos x="T24" y="T25"/>
                        </a:cxn>
                        <a:cxn ang="T121">
                          <a:pos x="T26" y="T27"/>
                        </a:cxn>
                        <a:cxn ang="T122">
                          <a:pos x="T28" y="T29"/>
                        </a:cxn>
                        <a:cxn ang="T123">
                          <a:pos x="T30" y="T31"/>
                        </a:cxn>
                        <a:cxn ang="T124">
                          <a:pos x="T32" y="T33"/>
                        </a:cxn>
                        <a:cxn ang="T125">
                          <a:pos x="T34" y="T35"/>
                        </a:cxn>
                        <a:cxn ang="T126">
                          <a:pos x="T36" y="T37"/>
                        </a:cxn>
                        <a:cxn ang="T127">
                          <a:pos x="T38" y="T39"/>
                        </a:cxn>
                        <a:cxn ang="T128">
                          <a:pos x="T40" y="T41"/>
                        </a:cxn>
                        <a:cxn ang="T129">
                          <a:pos x="T42" y="T43"/>
                        </a:cxn>
                        <a:cxn ang="T130">
                          <a:pos x="T44" y="T45"/>
                        </a:cxn>
                        <a:cxn ang="T131">
                          <a:pos x="T46" y="T47"/>
                        </a:cxn>
                        <a:cxn ang="T132">
                          <a:pos x="T48" y="T49"/>
                        </a:cxn>
                        <a:cxn ang="T133">
                          <a:pos x="T50" y="T51"/>
                        </a:cxn>
                        <a:cxn ang="T134">
                          <a:pos x="T52" y="T53"/>
                        </a:cxn>
                        <a:cxn ang="T135">
                          <a:pos x="T54" y="T55"/>
                        </a:cxn>
                        <a:cxn ang="T136">
                          <a:pos x="T56" y="T57"/>
                        </a:cxn>
                        <a:cxn ang="T137">
                          <a:pos x="T58" y="T59"/>
                        </a:cxn>
                        <a:cxn ang="T138">
                          <a:pos x="T60" y="T61"/>
                        </a:cxn>
                        <a:cxn ang="T139">
                          <a:pos x="T62" y="T63"/>
                        </a:cxn>
                        <a:cxn ang="T140">
                          <a:pos x="T64" y="T65"/>
                        </a:cxn>
                        <a:cxn ang="T141">
                          <a:pos x="T66" y="T67"/>
                        </a:cxn>
                        <a:cxn ang="T142">
                          <a:pos x="T68" y="T69"/>
                        </a:cxn>
                        <a:cxn ang="T143">
                          <a:pos x="T70" y="T71"/>
                        </a:cxn>
                        <a:cxn ang="T144">
                          <a:pos x="T72" y="T73"/>
                        </a:cxn>
                        <a:cxn ang="T145">
                          <a:pos x="T74" y="T75"/>
                        </a:cxn>
                        <a:cxn ang="T146">
                          <a:pos x="T76" y="T77"/>
                        </a:cxn>
                        <a:cxn ang="T147">
                          <a:pos x="T78" y="T79"/>
                        </a:cxn>
                        <a:cxn ang="T148">
                          <a:pos x="T80" y="T81"/>
                        </a:cxn>
                        <a:cxn ang="T149">
                          <a:pos x="T82" y="T83"/>
                        </a:cxn>
                        <a:cxn ang="T150">
                          <a:pos x="T84" y="T85"/>
                        </a:cxn>
                        <a:cxn ang="T151">
                          <a:pos x="T86" y="T87"/>
                        </a:cxn>
                        <a:cxn ang="T152">
                          <a:pos x="T88" y="T89"/>
                        </a:cxn>
                        <a:cxn ang="T153">
                          <a:pos x="T90" y="T91"/>
                        </a:cxn>
                        <a:cxn ang="T154">
                          <a:pos x="T92" y="T93"/>
                        </a:cxn>
                        <a:cxn ang="T155">
                          <a:pos x="T94" y="T95"/>
                        </a:cxn>
                        <a:cxn ang="T156">
                          <a:pos x="T96" y="T97"/>
                        </a:cxn>
                        <a:cxn ang="T157">
                          <a:pos x="T98" y="T99"/>
                        </a:cxn>
                        <a:cxn ang="T158">
                          <a:pos x="T100" y="T101"/>
                        </a:cxn>
                        <a:cxn ang="T159">
                          <a:pos x="T102" y="T103"/>
                        </a:cxn>
                        <a:cxn ang="T160">
                          <a:pos x="T104" y="T105"/>
                        </a:cxn>
                        <a:cxn ang="T161">
                          <a:pos x="T106" y="T107"/>
                        </a:cxn>
                      </a:cxnLst>
                      <a:rect l="T162" t="T163" r="T164" b="T165"/>
                      <a:pathLst>
                        <a:path w="180" h="142">
                          <a:moveTo>
                            <a:pt x="71" y="27"/>
                          </a:moveTo>
                          <a:lnTo>
                            <a:pt x="45" y="29"/>
                          </a:lnTo>
                          <a:lnTo>
                            <a:pt x="85" y="32"/>
                          </a:lnTo>
                          <a:lnTo>
                            <a:pt x="82" y="34"/>
                          </a:lnTo>
                          <a:lnTo>
                            <a:pt x="77" y="35"/>
                          </a:lnTo>
                          <a:lnTo>
                            <a:pt x="71" y="36"/>
                          </a:lnTo>
                          <a:lnTo>
                            <a:pt x="63" y="38"/>
                          </a:lnTo>
                          <a:lnTo>
                            <a:pt x="54" y="40"/>
                          </a:lnTo>
                          <a:lnTo>
                            <a:pt x="42" y="40"/>
                          </a:lnTo>
                          <a:lnTo>
                            <a:pt x="29" y="42"/>
                          </a:lnTo>
                          <a:lnTo>
                            <a:pt x="15" y="42"/>
                          </a:lnTo>
                          <a:lnTo>
                            <a:pt x="0" y="42"/>
                          </a:lnTo>
                          <a:lnTo>
                            <a:pt x="23" y="47"/>
                          </a:lnTo>
                          <a:lnTo>
                            <a:pt x="37" y="49"/>
                          </a:lnTo>
                          <a:lnTo>
                            <a:pt x="50" y="49"/>
                          </a:lnTo>
                          <a:lnTo>
                            <a:pt x="65" y="49"/>
                          </a:lnTo>
                          <a:lnTo>
                            <a:pt x="87" y="48"/>
                          </a:lnTo>
                          <a:lnTo>
                            <a:pt x="106" y="46"/>
                          </a:lnTo>
                          <a:lnTo>
                            <a:pt x="121" y="42"/>
                          </a:lnTo>
                          <a:lnTo>
                            <a:pt x="138" y="38"/>
                          </a:lnTo>
                          <a:lnTo>
                            <a:pt x="145" y="36"/>
                          </a:lnTo>
                          <a:lnTo>
                            <a:pt x="152" y="34"/>
                          </a:lnTo>
                          <a:lnTo>
                            <a:pt x="156" y="33"/>
                          </a:lnTo>
                          <a:lnTo>
                            <a:pt x="158" y="34"/>
                          </a:lnTo>
                          <a:lnTo>
                            <a:pt x="158" y="36"/>
                          </a:lnTo>
                          <a:lnTo>
                            <a:pt x="157" y="39"/>
                          </a:lnTo>
                          <a:lnTo>
                            <a:pt x="152" y="42"/>
                          </a:lnTo>
                          <a:lnTo>
                            <a:pt x="145" y="46"/>
                          </a:lnTo>
                          <a:lnTo>
                            <a:pt x="136" y="49"/>
                          </a:lnTo>
                          <a:lnTo>
                            <a:pt x="124" y="53"/>
                          </a:lnTo>
                          <a:lnTo>
                            <a:pt x="109" y="57"/>
                          </a:lnTo>
                          <a:lnTo>
                            <a:pt x="91" y="60"/>
                          </a:lnTo>
                          <a:lnTo>
                            <a:pt x="74" y="63"/>
                          </a:lnTo>
                          <a:lnTo>
                            <a:pt x="55" y="65"/>
                          </a:lnTo>
                          <a:lnTo>
                            <a:pt x="23" y="68"/>
                          </a:lnTo>
                          <a:lnTo>
                            <a:pt x="43" y="71"/>
                          </a:lnTo>
                          <a:lnTo>
                            <a:pt x="59" y="73"/>
                          </a:lnTo>
                          <a:lnTo>
                            <a:pt x="79" y="73"/>
                          </a:lnTo>
                          <a:lnTo>
                            <a:pt x="100" y="70"/>
                          </a:lnTo>
                          <a:lnTo>
                            <a:pt x="116" y="68"/>
                          </a:lnTo>
                          <a:lnTo>
                            <a:pt x="128" y="65"/>
                          </a:lnTo>
                          <a:lnTo>
                            <a:pt x="138" y="63"/>
                          </a:lnTo>
                          <a:lnTo>
                            <a:pt x="149" y="59"/>
                          </a:lnTo>
                          <a:lnTo>
                            <a:pt x="157" y="57"/>
                          </a:lnTo>
                          <a:lnTo>
                            <a:pt x="161" y="56"/>
                          </a:lnTo>
                          <a:lnTo>
                            <a:pt x="163" y="56"/>
                          </a:lnTo>
                          <a:lnTo>
                            <a:pt x="162" y="58"/>
                          </a:lnTo>
                          <a:lnTo>
                            <a:pt x="161" y="61"/>
                          </a:lnTo>
                          <a:lnTo>
                            <a:pt x="158" y="64"/>
                          </a:lnTo>
                          <a:lnTo>
                            <a:pt x="150" y="68"/>
                          </a:lnTo>
                          <a:lnTo>
                            <a:pt x="142" y="72"/>
                          </a:lnTo>
                          <a:lnTo>
                            <a:pt x="133" y="75"/>
                          </a:lnTo>
                          <a:lnTo>
                            <a:pt x="121" y="79"/>
                          </a:lnTo>
                          <a:lnTo>
                            <a:pt x="107" y="83"/>
                          </a:lnTo>
                          <a:lnTo>
                            <a:pt x="86" y="87"/>
                          </a:lnTo>
                          <a:lnTo>
                            <a:pt x="71" y="89"/>
                          </a:lnTo>
                          <a:lnTo>
                            <a:pt x="58" y="90"/>
                          </a:lnTo>
                          <a:lnTo>
                            <a:pt x="37" y="91"/>
                          </a:lnTo>
                          <a:lnTo>
                            <a:pt x="58" y="94"/>
                          </a:lnTo>
                          <a:lnTo>
                            <a:pt x="74" y="95"/>
                          </a:lnTo>
                          <a:lnTo>
                            <a:pt x="88" y="95"/>
                          </a:lnTo>
                          <a:lnTo>
                            <a:pt x="103" y="95"/>
                          </a:lnTo>
                          <a:lnTo>
                            <a:pt x="118" y="93"/>
                          </a:lnTo>
                          <a:lnTo>
                            <a:pt x="129" y="91"/>
                          </a:lnTo>
                          <a:lnTo>
                            <a:pt x="138" y="88"/>
                          </a:lnTo>
                          <a:lnTo>
                            <a:pt x="153" y="84"/>
                          </a:lnTo>
                          <a:lnTo>
                            <a:pt x="155" y="84"/>
                          </a:lnTo>
                          <a:lnTo>
                            <a:pt x="157" y="85"/>
                          </a:lnTo>
                          <a:lnTo>
                            <a:pt x="157" y="88"/>
                          </a:lnTo>
                          <a:lnTo>
                            <a:pt x="155" y="90"/>
                          </a:lnTo>
                          <a:lnTo>
                            <a:pt x="151" y="93"/>
                          </a:lnTo>
                          <a:lnTo>
                            <a:pt x="146" y="96"/>
                          </a:lnTo>
                          <a:lnTo>
                            <a:pt x="137" y="100"/>
                          </a:lnTo>
                          <a:lnTo>
                            <a:pt x="128" y="104"/>
                          </a:lnTo>
                          <a:lnTo>
                            <a:pt x="119" y="106"/>
                          </a:lnTo>
                          <a:lnTo>
                            <a:pt x="109" y="108"/>
                          </a:lnTo>
                          <a:lnTo>
                            <a:pt x="100" y="109"/>
                          </a:lnTo>
                          <a:lnTo>
                            <a:pt x="88" y="110"/>
                          </a:lnTo>
                          <a:lnTo>
                            <a:pt x="74" y="111"/>
                          </a:lnTo>
                          <a:lnTo>
                            <a:pt x="61" y="111"/>
                          </a:lnTo>
                          <a:lnTo>
                            <a:pt x="40" y="111"/>
                          </a:lnTo>
                          <a:lnTo>
                            <a:pt x="51" y="114"/>
                          </a:lnTo>
                          <a:lnTo>
                            <a:pt x="62" y="117"/>
                          </a:lnTo>
                          <a:lnTo>
                            <a:pt x="73" y="118"/>
                          </a:lnTo>
                          <a:lnTo>
                            <a:pt x="83" y="118"/>
                          </a:lnTo>
                          <a:lnTo>
                            <a:pt x="93" y="119"/>
                          </a:lnTo>
                          <a:lnTo>
                            <a:pt x="104" y="118"/>
                          </a:lnTo>
                          <a:lnTo>
                            <a:pt x="112" y="118"/>
                          </a:lnTo>
                          <a:lnTo>
                            <a:pt x="121" y="117"/>
                          </a:lnTo>
                          <a:lnTo>
                            <a:pt x="132" y="114"/>
                          </a:lnTo>
                          <a:lnTo>
                            <a:pt x="140" y="113"/>
                          </a:lnTo>
                          <a:lnTo>
                            <a:pt x="143" y="113"/>
                          </a:lnTo>
                          <a:lnTo>
                            <a:pt x="143" y="115"/>
                          </a:lnTo>
                          <a:lnTo>
                            <a:pt x="143" y="117"/>
                          </a:lnTo>
                          <a:lnTo>
                            <a:pt x="140" y="119"/>
                          </a:lnTo>
                          <a:lnTo>
                            <a:pt x="137" y="122"/>
                          </a:lnTo>
                          <a:lnTo>
                            <a:pt x="133" y="123"/>
                          </a:lnTo>
                          <a:lnTo>
                            <a:pt x="128" y="125"/>
                          </a:lnTo>
                          <a:lnTo>
                            <a:pt x="121" y="127"/>
                          </a:lnTo>
                          <a:lnTo>
                            <a:pt x="105" y="129"/>
                          </a:lnTo>
                          <a:lnTo>
                            <a:pt x="91" y="130"/>
                          </a:lnTo>
                          <a:lnTo>
                            <a:pt x="62" y="132"/>
                          </a:lnTo>
                          <a:lnTo>
                            <a:pt x="99" y="134"/>
                          </a:lnTo>
                          <a:lnTo>
                            <a:pt x="107" y="134"/>
                          </a:lnTo>
                          <a:lnTo>
                            <a:pt x="110" y="135"/>
                          </a:lnTo>
                          <a:lnTo>
                            <a:pt x="112" y="136"/>
                          </a:lnTo>
                          <a:lnTo>
                            <a:pt x="112" y="139"/>
                          </a:lnTo>
                          <a:lnTo>
                            <a:pt x="114" y="140"/>
                          </a:lnTo>
                          <a:lnTo>
                            <a:pt x="118" y="141"/>
                          </a:lnTo>
                          <a:lnTo>
                            <a:pt x="126" y="138"/>
                          </a:lnTo>
                          <a:lnTo>
                            <a:pt x="132" y="135"/>
                          </a:lnTo>
                          <a:lnTo>
                            <a:pt x="137" y="133"/>
                          </a:lnTo>
                          <a:lnTo>
                            <a:pt x="141" y="130"/>
                          </a:lnTo>
                          <a:lnTo>
                            <a:pt x="145" y="126"/>
                          </a:lnTo>
                          <a:lnTo>
                            <a:pt x="159" y="111"/>
                          </a:lnTo>
                          <a:lnTo>
                            <a:pt x="169" y="99"/>
                          </a:lnTo>
                          <a:lnTo>
                            <a:pt x="173" y="92"/>
                          </a:lnTo>
                          <a:lnTo>
                            <a:pt x="174" y="89"/>
                          </a:lnTo>
                          <a:lnTo>
                            <a:pt x="174" y="88"/>
                          </a:lnTo>
                          <a:lnTo>
                            <a:pt x="174" y="85"/>
                          </a:lnTo>
                          <a:lnTo>
                            <a:pt x="172" y="83"/>
                          </a:lnTo>
                          <a:lnTo>
                            <a:pt x="171" y="81"/>
                          </a:lnTo>
                          <a:lnTo>
                            <a:pt x="170" y="79"/>
                          </a:lnTo>
                          <a:lnTo>
                            <a:pt x="171" y="76"/>
                          </a:lnTo>
                          <a:lnTo>
                            <a:pt x="172" y="74"/>
                          </a:lnTo>
                          <a:lnTo>
                            <a:pt x="174" y="72"/>
                          </a:lnTo>
                          <a:lnTo>
                            <a:pt x="175" y="70"/>
                          </a:lnTo>
                          <a:lnTo>
                            <a:pt x="177" y="68"/>
                          </a:lnTo>
                          <a:lnTo>
                            <a:pt x="179" y="66"/>
                          </a:lnTo>
                          <a:lnTo>
                            <a:pt x="179" y="63"/>
                          </a:lnTo>
                          <a:lnTo>
                            <a:pt x="177" y="60"/>
                          </a:lnTo>
                          <a:lnTo>
                            <a:pt x="175" y="58"/>
                          </a:lnTo>
                          <a:lnTo>
                            <a:pt x="174" y="56"/>
                          </a:lnTo>
                          <a:lnTo>
                            <a:pt x="172" y="54"/>
                          </a:lnTo>
                          <a:lnTo>
                            <a:pt x="171" y="52"/>
                          </a:lnTo>
                          <a:lnTo>
                            <a:pt x="172" y="50"/>
                          </a:lnTo>
                          <a:lnTo>
                            <a:pt x="174" y="47"/>
                          </a:lnTo>
                          <a:lnTo>
                            <a:pt x="177" y="45"/>
                          </a:lnTo>
                          <a:lnTo>
                            <a:pt x="177" y="42"/>
                          </a:lnTo>
                          <a:lnTo>
                            <a:pt x="177" y="39"/>
                          </a:lnTo>
                          <a:lnTo>
                            <a:pt x="176" y="36"/>
                          </a:lnTo>
                          <a:lnTo>
                            <a:pt x="174" y="34"/>
                          </a:lnTo>
                          <a:lnTo>
                            <a:pt x="173" y="32"/>
                          </a:lnTo>
                          <a:lnTo>
                            <a:pt x="172" y="30"/>
                          </a:lnTo>
                          <a:lnTo>
                            <a:pt x="172" y="27"/>
                          </a:lnTo>
                          <a:lnTo>
                            <a:pt x="174" y="24"/>
                          </a:lnTo>
                          <a:lnTo>
                            <a:pt x="175" y="23"/>
                          </a:lnTo>
                          <a:lnTo>
                            <a:pt x="177" y="21"/>
                          </a:lnTo>
                          <a:lnTo>
                            <a:pt x="179" y="18"/>
                          </a:lnTo>
                          <a:lnTo>
                            <a:pt x="179" y="16"/>
                          </a:lnTo>
                          <a:lnTo>
                            <a:pt x="178" y="14"/>
                          </a:lnTo>
                          <a:lnTo>
                            <a:pt x="176" y="12"/>
                          </a:lnTo>
                          <a:lnTo>
                            <a:pt x="174" y="9"/>
                          </a:lnTo>
                          <a:lnTo>
                            <a:pt x="173" y="6"/>
                          </a:lnTo>
                          <a:lnTo>
                            <a:pt x="173" y="0"/>
                          </a:lnTo>
                          <a:lnTo>
                            <a:pt x="155" y="10"/>
                          </a:lnTo>
                          <a:lnTo>
                            <a:pt x="143" y="14"/>
                          </a:lnTo>
                          <a:lnTo>
                            <a:pt x="131" y="17"/>
                          </a:lnTo>
                          <a:lnTo>
                            <a:pt x="116" y="21"/>
                          </a:lnTo>
                          <a:lnTo>
                            <a:pt x="102" y="23"/>
                          </a:lnTo>
                          <a:lnTo>
                            <a:pt x="89" y="25"/>
                          </a:lnTo>
                          <a:lnTo>
                            <a:pt x="71" y="27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420" name="Group 60"/>
                <p:cNvGrpSpPr>
                  <a:grpSpLocks/>
                </p:cNvGrpSpPr>
                <p:nvPr/>
              </p:nvGrpSpPr>
              <p:grpSpPr bwMode="auto">
                <a:xfrm>
                  <a:off x="2552" y="1816"/>
                  <a:ext cx="54" cy="90"/>
                  <a:chOff x="2552" y="1816"/>
                  <a:chExt cx="54" cy="90"/>
                </a:xfrm>
              </p:grpSpPr>
              <p:sp>
                <p:nvSpPr>
                  <p:cNvPr id="9421" name="Freeform 61"/>
                  <p:cNvSpPr>
                    <a:spLocks/>
                  </p:cNvSpPr>
                  <p:nvPr/>
                </p:nvSpPr>
                <p:spPr bwMode="auto">
                  <a:xfrm>
                    <a:off x="2562" y="1840"/>
                    <a:ext cx="42" cy="17"/>
                  </a:xfrm>
                  <a:custGeom>
                    <a:avLst/>
                    <a:gdLst>
                      <a:gd name="T0" fmla="*/ 41 w 42"/>
                      <a:gd name="T1" fmla="*/ 2 h 17"/>
                      <a:gd name="T2" fmla="*/ 37 w 42"/>
                      <a:gd name="T3" fmla="*/ 0 h 17"/>
                      <a:gd name="T4" fmla="*/ 24 w 42"/>
                      <a:gd name="T5" fmla="*/ 5 h 17"/>
                      <a:gd name="T6" fmla="*/ 12 w 42"/>
                      <a:gd name="T7" fmla="*/ 10 h 17"/>
                      <a:gd name="T8" fmla="*/ 0 w 42"/>
                      <a:gd name="T9" fmla="*/ 13 h 17"/>
                      <a:gd name="T10" fmla="*/ 2 w 42"/>
                      <a:gd name="T11" fmla="*/ 16 h 17"/>
                      <a:gd name="T12" fmla="*/ 10 w 42"/>
                      <a:gd name="T13" fmla="*/ 16 h 17"/>
                      <a:gd name="T14" fmla="*/ 21 w 42"/>
                      <a:gd name="T15" fmla="*/ 14 h 17"/>
                      <a:gd name="T16" fmla="*/ 32 w 42"/>
                      <a:gd name="T17" fmla="*/ 8 h 17"/>
                      <a:gd name="T18" fmla="*/ 41 w 42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"/>
                      <a:gd name="T31" fmla="*/ 0 h 17"/>
                      <a:gd name="T32" fmla="*/ 42 w 42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" h="17">
                        <a:moveTo>
                          <a:pt x="41" y="2"/>
                        </a:moveTo>
                        <a:lnTo>
                          <a:pt x="37" y="0"/>
                        </a:lnTo>
                        <a:lnTo>
                          <a:pt x="24" y="5"/>
                        </a:lnTo>
                        <a:lnTo>
                          <a:pt x="12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6"/>
                        </a:lnTo>
                        <a:lnTo>
                          <a:pt x="21" y="14"/>
                        </a:lnTo>
                        <a:lnTo>
                          <a:pt x="32" y="8"/>
                        </a:lnTo>
                        <a:lnTo>
                          <a:pt x="41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422" name="Freeform 62"/>
                  <p:cNvSpPr>
                    <a:spLocks/>
                  </p:cNvSpPr>
                  <p:nvPr/>
                </p:nvSpPr>
                <p:spPr bwMode="auto">
                  <a:xfrm>
                    <a:off x="2570" y="1863"/>
                    <a:ext cx="36" cy="17"/>
                  </a:xfrm>
                  <a:custGeom>
                    <a:avLst/>
                    <a:gdLst>
                      <a:gd name="T0" fmla="*/ 35 w 36"/>
                      <a:gd name="T1" fmla="*/ 2 h 17"/>
                      <a:gd name="T2" fmla="*/ 33 w 36"/>
                      <a:gd name="T3" fmla="*/ 0 h 17"/>
                      <a:gd name="T4" fmla="*/ 21 w 36"/>
                      <a:gd name="T5" fmla="*/ 6 h 17"/>
                      <a:gd name="T6" fmla="*/ 11 w 36"/>
                      <a:gd name="T7" fmla="*/ 10 h 17"/>
                      <a:gd name="T8" fmla="*/ 0 w 36"/>
                      <a:gd name="T9" fmla="*/ 13 h 17"/>
                      <a:gd name="T10" fmla="*/ 2 w 36"/>
                      <a:gd name="T11" fmla="*/ 16 h 17"/>
                      <a:gd name="T12" fmla="*/ 10 w 36"/>
                      <a:gd name="T13" fmla="*/ 16 h 17"/>
                      <a:gd name="T14" fmla="*/ 18 w 36"/>
                      <a:gd name="T15" fmla="*/ 14 h 17"/>
                      <a:gd name="T16" fmla="*/ 26 w 36"/>
                      <a:gd name="T17" fmla="*/ 9 h 17"/>
                      <a:gd name="T18" fmla="*/ 35 w 36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6"/>
                      <a:gd name="T31" fmla="*/ 0 h 17"/>
                      <a:gd name="T32" fmla="*/ 36 w 36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6" h="17">
                        <a:moveTo>
                          <a:pt x="35" y="2"/>
                        </a:moveTo>
                        <a:lnTo>
                          <a:pt x="33" y="0"/>
                        </a:lnTo>
                        <a:lnTo>
                          <a:pt x="21" y="6"/>
                        </a:lnTo>
                        <a:lnTo>
                          <a:pt x="11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6"/>
                        </a:lnTo>
                        <a:lnTo>
                          <a:pt x="18" y="14"/>
                        </a:lnTo>
                        <a:lnTo>
                          <a:pt x="26" y="9"/>
                        </a:lnTo>
                        <a:lnTo>
                          <a:pt x="35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423" name="Freeform 63"/>
                  <p:cNvSpPr>
                    <a:spLocks/>
                  </p:cNvSpPr>
                  <p:nvPr/>
                </p:nvSpPr>
                <p:spPr bwMode="auto">
                  <a:xfrm>
                    <a:off x="2567" y="1889"/>
                    <a:ext cx="38" cy="17"/>
                  </a:xfrm>
                  <a:custGeom>
                    <a:avLst/>
                    <a:gdLst>
                      <a:gd name="T0" fmla="*/ 37 w 38"/>
                      <a:gd name="T1" fmla="*/ 2 h 17"/>
                      <a:gd name="T2" fmla="*/ 34 w 38"/>
                      <a:gd name="T3" fmla="*/ 0 h 17"/>
                      <a:gd name="T4" fmla="*/ 23 w 38"/>
                      <a:gd name="T5" fmla="*/ 6 h 17"/>
                      <a:gd name="T6" fmla="*/ 12 w 38"/>
                      <a:gd name="T7" fmla="*/ 10 h 17"/>
                      <a:gd name="T8" fmla="*/ 0 w 38"/>
                      <a:gd name="T9" fmla="*/ 13 h 17"/>
                      <a:gd name="T10" fmla="*/ 2 w 38"/>
                      <a:gd name="T11" fmla="*/ 16 h 17"/>
                      <a:gd name="T12" fmla="*/ 10 w 38"/>
                      <a:gd name="T13" fmla="*/ 15 h 17"/>
                      <a:gd name="T14" fmla="*/ 20 w 38"/>
                      <a:gd name="T15" fmla="*/ 13 h 17"/>
                      <a:gd name="T16" fmla="*/ 30 w 38"/>
                      <a:gd name="T17" fmla="*/ 8 h 17"/>
                      <a:gd name="T18" fmla="*/ 37 w 38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8"/>
                      <a:gd name="T31" fmla="*/ 0 h 17"/>
                      <a:gd name="T32" fmla="*/ 38 w 38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8" h="17">
                        <a:moveTo>
                          <a:pt x="37" y="2"/>
                        </a:moveTo>
                        <a:lnTo>
                          <a:pt x="34" y="0"/>
                        </a:lnTo>
                        <a:lnTo>
                          <a:pt x="23" y="6"/>
                        </a:lnTo>
                        <a:lnTo>
                          <a:pt x="12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5"/>
                        </a:lnTo>
                        <a:lnTo>
                          <a:pt x="20" y="13"/>
                        </a:lnTo>
                        <a:lnTo>
                          <a:pt x="30" y="8"/>
                        </a:lnTo>
                        <a:lnTo>
                          <a:pt x="37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424" name="Freeform 64"/>
                  <p:cNvSpPr>
                    <a:spLocks/>
                  </p:cNvSpPr>
                  <p:nvPr/>
                </p:nvSpPr>
                <p:spPr bwMode="auto">
                  <a:xfrm>
                    <a:off x="2552" y="1816"/>
                    <a:ext cx="43" cy="17"/>
                  </a:xfrm>
                  <a:custGeom>
                    <a:avLst/>
                    <a:gdLst>
                      <a:gd name="T0" fmla="*/ 42 w 43"/>
                      <a:gd name="T1" fmla="*/ 2 h 17"/>
                      <a:gd name="T2" fmla="*/ 37 w 43"/>
                      <a:gd name="T3" fmla="*/ 0 h 17"/>
                      <a:gd name="T4" fmla="*/ 23 w 43"/>
                      <a:gd name="T5" fmla="*/ 5 h 17"/>
                      <a:gd name="T6" fmla="*/ 12 w 43"/>
                      <a:gd name="T7" fmla="*/ 9 h 17"/>
                      <a:gd name="T8" fmla="*/ 0 w 43"/>
                      <a:gd name="T9" fmla="*/ 12 h 17"/>
                      <a:gd name="T10" fmla="*/ 2 w 43"/>
                      <a:gd name="T11" fmla="*/ 16 h 17"/>
                      <a:gd name="T12" fmla="*/ 10 w 43"/>
                      <a:gd name="T13" fmla="*/ 15 h 17"/>
                      <a:gd name="T14" fmla="*/ 20 w 43"/>
                      <a:gd name="T15" fmla="*/ 13 h 17"/>
                      <a:gd name="T16" fmla="*/ 31 w 43"/>
                      <a:gd name="T17" fmla="*/ 9 h 17"/>
                      <a:gd name="T18" fmla="*/ 42 w 43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7"/>
                      <a:gd name="T32" fmla="*/ 43 w 43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7">
                        <a:moveTo>
                          <a:pt x="42" y="2"/>
                        </a:moveTo>
                        <a:lnTo>
                          <a:pt x="37" y="0"/>
                        </a:lnTo>
                        <a:lnTo>
                          <a:pt x="23" y="5"/>
                        </a:lnTo>
                        <a:lnTo>
                          <a:pt x="12" y="9"/>
                        </a:lnTo>
                        <a:lnTo>
                          <a:pt x="0" y="12"/>
                        </a:lnTo>
                        <a:lnTo>
                          <a:pt x="2" y="16"/>
                        </a:lnTo>
                        <a:lnTo>
                          <a:pt x="10" y="15"/>
                        </a:lnTo>
                        <a:lnTo>
                          <a:pt x="20" y="13"/>
                        </a:lnTo>
                        <a:lnTo>
                          <a:pt x="31" y="9"/>
                        </a:lnTo>
                        <a:lnTo>
                          <a:pt x="42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</p:grpSp>
          <p:sp>
            <p:nvSpPr>
              <p:cNvPr id="9417" name="Freeform 65"/>
              <p:cNvSpPr>
                <a:spLocks/>
              </p:cNvSpPr>
              <p:nvPr/>
            </p:nvSpPr>
            <p:spPr bwMode="auto">
              <a:xfrm>
                <a:off x="2851" y="1248"/>
                <a:ext cx="277" cy="333"/>
              </a:xfrm>
              <a:custGeom>
                <a:avLst/>
                <a:gdLst>
                  <a:gd name="T0" fmla="*/ 2 w 494"/>
                  <a:gd name="T1" fmla="*/ 3 h 594"/>
                  <a:gd name="T2" fmla="*/ 2 w 494"/>
                  <a:gd name="T3" fmla="*/ 3 h 594"/>
                  <a:gd name="T4" fmla="*/ 2 w 494"/>
                  <a:gd name="T5" fmla="*/ 3 h 594"/>
                  <a:gd name="T6" fmla="*/ 2 w 494"/>
                  <a:gd name="T7" fmla="*/ 3 h 594"/>
                  <a:gd name="T8" fmla="*/ 2 w 494"/>
                  <a:gd name="T9" fmla="*/ 2 h 594"/>
                  <a:gd name="T10" fmla="*/ 2 w 494"/>
                  <a:gd name="T11" fmla="*/ 2 h 594"/>
                  <a:gd name="T12" fmla="*/ 2 w 494"/>
                  <a:gd name="T13" fmla="*/ 2 h 594"/>
                  <a:gd name="T14" fmla="*/ 2 w 494"/>
                  <a:gd name="T15" fmla="*/ 2 h 594"/>
                  <a:gd name="T16" fmla="*/ 2 w 494"/>
                  <a:gd name="T17" fmla="*/ 2 h 594"/>
                  <a:gd name="T18" fmla="*/ 2 w 494"/>
                  <a:gd name="T19" fmla="*/ 2 h 594"/>
                  <a:gd name="T20" fmla="*/ 2 w 494"/>
                  <a:gd name="T21" fmla="*/ 1 h 594"/>
                  <a:gd name="T22" fmla="*/ 2 w 494"/>
                  <a:gd name="T23" fmla="*/ 1 h 594"/>
                  <a:gd name="T24" fmla="*/ 2 w 494"/>
                  <a:gd name="T25" fmla="*/ 1 h 594"/>
                  <a:gd name="T26" fmla="*/ 2 w 494"/>
                  <a:gd name="T27" fmla="*/ 1 h 594"/>
                  <a:gd name="T28" fmla="*/ 2 w 494"/>
                  <a:gd name="T29" fmla="*/ 1 h 594"/>
                  <a:gd name="T30" fmla="*/ 2 w 494"/>
                  <a:gd name="T31" fmla="*/ 1 h 594"/>
                  <a:gd name="T32" fmla="*/ 2 w 494"/>
                  <a:gd name="T33" fmla="*/ 1 h 594"/>
                  <a:gd name="T34" fmla="*/ 2 w 494"/>
                  <a:gd name="T35" fmla="*/ 1 h 594"/>
                  <a:gd name="T36" fmla="*/ 2 w 494"/>
                  <a:gd name="T37" fmla="*/ 1 h 594"/>
                  <a:gd name="T38" fmla="*/ 1 w 494"/>
                  <a:gd name="T39" fmla="*/ 0 h 594"/>
                  <a:gd name="T40" fmla="*/ 1 w 494"/>
                  <a:gd name="T41" fmla="*/ 0 h 594"/>
                  <a:gd name="T42" fmla="*/ 1 w 494"/>
                  <a:gd name="T43" fmla="*/ 1 h 594"/>
                  <a:gd name="T44" fmla="*/ 1 w 494"/>
                  <a:gd name="T45" fmla="*/ 1 h 594"/>
                  <a:gd name="T46" fmla="*/ 1 w 494"/>
                  <a:gd name="T47" fmla="*/ 1 h 594"/>
                  <a:gd name="T48" fmla="*/ 1 w 494"/>
                  <a:gd name="T49" fmla="*/ 1 h 594"/>
                  <a:gd name="T50" fmla="*/ 1 w 494"/>
                  <a:gd name="T51" fmla="*/ 1 h 594"/>
                  <a:gd name="T52" fmla="*/ 1 w 494"/>
                  <a:gd name="T53" fmla="*/ 1 h 594"/>
                  <a:gd name="T54" fmla="*/ 1 w 494"/>
                  <a:gd name="T55" fmla="*/ 1 h 594"/>
                  <a:gd name="T56" fmla="*/ 1 w 494"/>
                  <a:gd name="T57" fmla="*/ 1 h 594"/>
                  <a:gd name="T58" fmla="*/ 0 w 494"/>
                  <a:gd name="T59" fmla="*/ 1 h 594"/>
                  <a:gd name="T60" fmla="*/ 1 w 494"/>
                  <a:gd name="T61" fmla="*/ 1 h 594"/>
                  <a:gd name="T62" fmla="*/ 1 w 494"/>
                  <a:gd name="T63" fmla="*/ 2 h 594"/>
                  <a:gd name="T64" fmla="*/ 1 w 494"/>
                  <a:gd name="T65" fmla="*/ 2 h 594"/>
                  <a:gd name="T66" fmla="*/ 1 w 494"/>
                  <a:gd name="T67" fmla="*/ 2 h 594"/>
                  <a:gd name="T68" fmla="*/ 1 w 494"/>
                  <a:gd name="T69" fmla="*/ 2 h 594"/>
                  <a:gd name="T70" fmla="*/ 1 w 494"/>
                  <a:gd name="T71" fmla="*/ 2 h 594"/>
                  <a:gd name="T72" fmla="*/ 1 w 494"/>
                  <a:gd name="T73" fmla="*/ 2 h 594"/>
                  <a:gd name="T74" fmla="*/ 1 w 494"/>
                  <a:gd name="T75" fmla="*/ 3 h 594"/>
                  <a:gd name="T76" fmla="*/ 1 w 494"/>
                  <a:gd name="T77" fmla="*/ 3 h 594"/>
                  <a:gd name="T78" fmla="*/ 1 w 494"/>
                  <a:gd name="T79" fmla="*/ 3 h 594"/>
                  <a:gd name="T80" fmla="*/ 1 w 494"/>
                  <a:gd name="T81" fmla="*/ 3 h 594"/>
                  <a:gd name="T82" fmla="*/ 1 w 494"/>
                  <a:gd name="T83" fmla="*/ 3 h 594"/>
                  <a:gd name="T84" fmla="*/ 1 w 494"/>
                  <a:gd name="T85" fmla="*/ 3 h 594"/>
                  <a:gd name="T86" fmla="*/ 1 w 494"/>
                  <a:gd name="T87" fmla="*/ 3 h 594"/>
                  <a:gd name="T88" fmla="*/ 1 w 494"/>
                  <a:gd name="T89" fmla="*/ 3 h 594"/>
                  <a:gd name="T90" fmla="*/ 1 w 494"/>
                  <a:gd name="T91" fmla="*/ 3 h 594"/>
                  <a:gd name="T92" fmla="*/ 1 w 494"/>
                  <a:gd name="T93" fmla="*/ 3 h 594"/>
                  <a:gd name="T94" fmla="*/ 1 w 494"/>
                  <a:gd name="T95" fmla="*/ 3 h 594"/>
                  <a:gd name="T96" fmla="*/ 1 w 494"/>
                  <a:gd name="T97" fmla="*/ 3 h 594"/>
                  <a:gd name="T98" fmla="*/ 2 w 494"/>
                  <a:gd name="T99" fmla="*/ 3 h 594"/>
                  <a:gd name="T100" fmla="*/ 2 w 494"/>
                  <a:gd name="T101" fmla="*/ 3 h 594"/>
                  <a:gd name="T102" fmla="*/ 2 w 494"/>
                  <a:gd name="T103" fmla="*/ 3 h 594"/>
                  <a:gd name="T104" fmla="*/ 2 w 494"/>
                  <a:gd name="T105" fmla="*/ 3 h 59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94"/>
                  <a:gd name="T160" fmla="*/ 0 h 594"/>
                  <a:gd name="T161" fmla="*/ 494 w 494"/>
                  <a:gd name="T162" fmla="*/ 594 h 59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94" h="594">
                    <a:moveTo>
                      <a:pt x="345" y="577"/>
                    </a:moveTo>
                    <a:lnTo>
                      <a:pt x="349" y="574"/>
                    </a:lnTo>
                    <a:lnTo>
                      <a:pt x="353" y="572"/>
                    </a:lnTo>
                    <a:lnTo>
                      <a:pt x="354" y="570"/>
                    </a:lnTo>
                    <a:lnTo>
                      <a:pt x="356" y="568"/>
                    </a:lnTo>
                    <a:lnTo>
                      <a:pt x="357" y="567"/>
                    </a:lnTo>
                    <a:lnTo>
                      <a:pt x="358" y="566"/>
                    </a:lnTo>
                    <a:lnTo>
                      <a:pt x="358" y="565"/>
                    </a:lnTo>
                    <a:lnTo>
                      <a:pt x="359" y="563"/>
                    </a:lnTo>
                    <a:lnTo>
                      <a:pt x="360" y="561"/>
                    </a:lnTo>
                    <a:lnTo>
                      <a:pt x="360" y="559"/>
                    </a:lnTo>
                    <a:lnTo>
                      <a:pt x="362" y="550"/>
                    </a:lnTo>
                    <a:lnTo>
                      <a:pt x="376" y="473"/>
                    </a:lnTo>
                    <a:lnTo>
                      <a:pt x="379" y="462"/>
                    </a:lnTo>
                    <a:lnTo>
                      <a:pt x="381" y="454"/>
                    </a:lnTo>
                    <a:lnTo>
                      <a:pt x="385" y="443"/>
                    </a:lnTo>
                    <a:lnTo>
                      <a:pt x="390" y="431"/>
                    </a:lnTo>
                    <a:lnTo>
                      <a:pt x="395" y="420"/>
                    </a:lnTo>
                    <a:lnTo>
                      <a:pt x="400" y="411"/>
                    </a:lnTo>
                    <a:lnTo>
                      <a:pt x="404" y="403"/>
                    </a:lnTo>
                    <a:lnTo>
                      <a:pt x="408" y="396"/>
                    </a:lnTo>
                    <a:lnTo>
                      <a:pt x="416" y="383"/>
                    </a:lnTo>
                    <a:lnTo>
                      <a:pt x="424" y="371"/>
                    </a:lnTo>
                    <a:lnTo>
                      <a:pt x="433" y="360"/>
                    </a:lnTo>
                    <a:lnTo>
                      <a:pt x="439" y="351"/>
                    </a:lnTo>
                    <a:lnTo>
                      <a:pt x="451" y="335"/>
                    </a:lnTo>
                    <a:lnTo>
                      <a:pt x="458" y="324"/>
                    </a:lnTo>
                    <a:lnTo>
                      <a:pt x="465" y="314"/>
                    </a:lnTo>
                    <a:lnTo>
                      <a:pt x="470" y="304"/>
                    </a:lnTo>
                    <a:lnTo>
                      <a:pt x="476" y="291"/>
                    </a:lnTo>
                    <a:lnTo>
                      <a:pt x="480" y="280"/>
                    </a:lnTo>
                    <a:lnTo>
                      <a:pt x="484" y="268"/>
                    </a:lnTo>
                    <a:lnTo>
                      <a:pt x="487" y="258"/>
                    </a:lnTo>
                    <a:lnTo>
                      <a:pt x="490" y="247"/>
                    </a:lnTo>
                    <a:lnTo>
                      <a:pt x="492" y="232"/>
                    </a:lnTo>
                    <a:lnTo>
                      <a:pt x="493" y="216"/>
                    </a:lnTo>
                    <a:lnTo>
                      <a:pt x="493" y="201"/>
                    </a:lnTo>
                    <a:lnTo>
                      <a:pt x="491" y="189"/>
                    </a:lnTo>
                    <a:lnTo>
                      <a:pt x="489" y="178"/>
                    </a:lnTo>
                    <a:lnTo>
                      <a:pt x="487" y="167"/>
                    </a:lnTo>
                    <a:lnTo>
                      <a:pt x="483" y="154"/>
                    </a:lnTo>
                    <a:lnTo>
                      <a:pt x="478" y="141"/>
                    </a:lnTo>
                    <a:lnTo>
                      <a:pt x="473" y="129"/>
                    </a:lnTo>
                    <a:lnTo>
                      <a:pt x="468" y="117"/>
                    </a:lnTo>
                    <a:lnTo>
                      <a:pt x="461" y="107"/>
                    </a:lnTo>
                    <a:lnTo>
                      <a:pt x="451" y="94"/>
                    </a:lnTo>
                    <a:lnTo>
                      <a:pt x="441" y="82"/>
                    </a:lnTo>
                    <a:lnTo>
                      <a:pt x="431" y="72"/>
                    </a:lnTo>
                    <a:lnTo>
                      <a:pt x="421" y="63"/>
                    </a:lnTo>
                    <a:lnTo>
                      <a:pt x="411" y="55"/>
                    </a:lnTo>
                    <a:lnTo>
                      <a:pt x="399" y="47"/>
                    </a:lnTo>
                    <a:lnTo>
                      <a:pt x="388" y="39"/>
                    </a:lnTo>
                    <a:lnTo>
                      <a:pt x="374" y="32"/>
                    </a:lnTo>
                    <a:lnTo>
                      <a:pt x="359" y="24"/>
                    </a:lnTo>
                    <a:lnTo>
                      <a:pt x="344" y="17"/>
                    </a:lnTo>
                    <a:lnTo>
                      <a:pt x="327" y="12"/>
                    </a:lnTo>
                    <a:lnTo>
                      <a:pt x="311" y="7"/>
                    </a:lnTo>
                    <a:lnTo>
                      <a:pt x="299" y="5"/>
                    </a:lnTo>
                    <a:lnTo>
                      <a:pt x="285" y="2"/>
                    </a:lnTo>
                    <a:lnTo>
                      <a:pt x="272" y="0"/>
                    </a:lnTo>
                    <a:lnTo>
                      <a:pt x="257" y="0"/>
                    </a:lnTo>
                    <a:lnTo>
                      <a:pt x="243" y="0"/>
                    </a:lnTo>
                    <a:lnTo>
                      <a:pt x="228" y="0"/>
                    </a:lnTo>
                    <a:lnTo>
                      <a:pt x="215" y="0"/>
                    </a:lnTo>
                    <a:lnTo>
                      <a:pt x="201" y="3"/>
                    </a:lnTo>
                    <a:lnTo>
                      <a:pt x="190" y="5"/>
                    </a:lnTo>
                    <a:lnTo>
                      <a:pt x="177" y="8"/>
                    </a:lnTo>
                    <a:lnTo>
                      <a:pt x="164" y="11"/>
                    </a:lnTo>
                    <a:lnTo>
                      <a:pt x="153" y="15"/>
                    </a:lnTo>
                    <a:lnTo>
                      <a:pt x="142" y="19"/>
                    </a:lnTo>
                    <a:lnTo>
                      <a:pt x="132" y="24"/>
                    </a:lnTo>
                    <a:lnTo>
                      <a:pt x="121" y="29"/>
                    </a:lnTo>
                    <a:lnTo>
                      <a:pt x="111" y="35"/>
                    </a:lnTo>
                    <a:lnTo>
                      <a:pt x="99" y="42"/>
                    </a:lnTo>
                    <a:lnTo>
                      <a:pt x="88" y="49"/>
                    </a:lnTo>
                    <a:lnTo>
                      <a:pt x="79" y="56"/>
                    </a:lnTo>
                    <a:lnTo>
                      <a:pt x="69" y="64"/>
                    </a:lnTo>
                    <a:lnTo>
                      <a:pt x="59" y="73"/>
                    </a:lnTo>
                    <a:lnTo>
                      <a:pt x="50" y="81"/>
                    </a:lnTo>
                    <a:lnTo>
                      <a:pt x="42" y="89"/>
                    </a:lnTo>
                    <a:lnTo>
                      <a:pt x="34" y="100"/>
                    </a:lnTo>
                    <a:lnTo>
                      <a:pt x="25" y="112"/>
                    </a:lnTo>
                    <a:lnTo>
                      <a:pt x="17" y="126"/>
                    </a:lnTo>
                    <a:lnTo>
                      <a:pt x="12" y="139"/>
                    </a:lnTo>
                    <a:lnTo>
                      <a:pt x="8" y="153"/>
                    </a:lnTo>
                    <a:lnTo>
                      <a:pt x="3" y="166"/>
                    </a:lnTo>
                    <a:lnTo>
                      <a:pt x="1" y="179"/>
                    </a:lnTo>
                    <a:lnTo>
                      <a:pt x="0" y="191"/>
                    </a:lnTo>
                    <a:lnTo>
                      <a:pt x="0" y="203"/>
                    </a:lnTo>
                    <a:lnTo>
                      <a:pt x="0" y="214"/>
                    </a:lnTo>
                    <a:lnTo>
                      <a:pt x="0" y="227"/>
                    </a:lnTo>
                    <a:lnTo>
                      <a:pt x="0" y="238"/>
                    </a:lnTo>
                    <a:lnTo>
                      <a:pt x="3" y="252"/>
                    </a:lnTo>
                    <a:lnTo>
                      <a:pt x="5" y="264"/>
                    </a:lnTo>
                    <a:lnTo>
                      <a:pt x="9" y="277"/>
                    </a:lnTo>
                    <a:lnTo>
                      <a:pt x="14" y="290"/>
                    </a:lnTo>
                    <a:lnTo>
                      <a:pt x="20" y="303"/>
                    </a:lnTo>
                    <a:lnTo>
                      <a:pt x="27" y="314"/>
                    </a:lnTo>
                    <a:lnTo>
                      <a:pt x="34" y="326"/>
                    </a:lnTo>
                    <a:lnTo>
                      <a:pt x="43" y="338"/>
                    </a:lnTo>
                    <a:lnTo>
                      <a:pt x="50" y="349"/>
                    </a:lnTo>
                    <a:lnTo>
                      <a:pt x="58" y="361"/>
                    </a:lnTo>
                    <a:lnTo>
                      <a:pt x="66" y="373"/>
                    </a:lnTo>
                    <a:lnTo>
                      <a:pt x="78" y="390"/>
                    </a:lnTo>
                    <a:lnTo>
                      <a:pt x="90" y="409"/>
                    </a:lnTo>
                    <a:lnTo>
                      <a:pt x="96" y="418"/>
                    </a:lnTo>
                    <a:lnTo>
                      <a:pt x="100" y="426"/>
                    </a:lnTo>
                    <a:lnTo>
                      <a:pt x="104" y="436"/>
                    </a:lnTo>
                    <a:lnTo>
                      <a:pt x="108" y="446"/>
                    </a:lnTo>
                    <a:lnTo>
                      <a:pt x="111" y="456"/>
                    </a:lnTo>
                    <a:lnTo>
                      <a:pt x="114" y="467"/>
                    </a:lnTo>
                    <a:lnTo>
                      <a:pt x="116" y="482"/>
                    </a:lnTo>
                    <a:lnTo>
                      <a:pt x="120" y="498"/>
                    </a:lnTo>
                    <a:lnTo>
                      <a:pt x="121" y="511"/>
                    </a:lnTo>
                    <a:lnTo>
                      <a:pt x="124" y="527"/>
                    </a:lnTo>
                    <a:lnTo>
                      <a:pt x="126" y="539"/>
                    </a:lnTo>
                    <a:lnTo>
                      <a:pt x="128" y="549"/>
                    </a:lnTo>
                    <a:lnTo>
                      <a:pt x="130" y="559"/>
                    </a:lnTo>
                    <a:lnTo>
                      <a:pt x="132" y="561"/>
                    </a:lnTo>
                    <a:lnTo>
                      <a:pt x="132" y="564"/>
                    </a:lnTo>
                    <a:lnTo>
                      <a:pt x="132" y="565"/>
                    </a:lnTo>
                    <a:lnTo>
                      <a:pt x="133" y="566"/>
                    </a:lnTo>
                    <a:lnTo>
                      <a:pt x="134" y="567"/>
                    </a:lnTo>
                    <a:lnTo>
                      <a:pt x="136" y="569"/>
                    </a:lnTo>
                    <a:lnTo>
                      <a:pt x="138" y="571"/>
                    </a:lnTo>
                    <a:lnTo>
                      <a:pt x="140" y="573"/>
                    </a:lnTo>
                    <a:lnTo>
                      <a:pt x="144" y="576"/>
                    </a:lnTo>
                    <a:lnTo>
                      <a:pt x="148" y="577"/>
                    </a:lnTo>
                    <a:lnTo>
                      <a:pt x="154" y="580"/>
                    </a:lnTo>
                    <a:lnTo>
                      <a:pt x="160" y="582"/>
                    </a:lnTo>
                    <a:lnTo>
                      <a:pt x="166" y="584"/>
                    </a:lnTo>
                    <a:lnTo>
                      <a:pt x="171" y="585"/>
                    </a:lnTo>
                    <a:lnTo>
                      <a:pt x="176" y="586"/>
                    </a:lnTo>
                    <a:lnTo>
                      <a:pt x="183" y="587"/>
                    </a:lnTo>
                    <a:lnTo>
                      <a:pt x="190" y="589"/>
                    </a:lnTo>
                    <a:lnTo>
                      <a:pt x="195" y="589"/>
                    </a:lnTo>
                    <a:lnTo>
                      <a:pt x="202" y="590"/>
                    </a:lnTo>
                    <a:lnTo>
                      <a:pt x="209" y="591"/>
                    </a:lnTo>
                    <a:lnTo>
                      <a:pt x="215" y="592"/>
                    </a:lnTo>
                    <a:lnTo>
                      <a:pt x="221" y="592"/>
                    </a:lnTo>
                    <a:lnTo>
                      <a:pt x="228" y="592"/>
                    </a:lnTo>
                    <a:lnTo>
                      <a:pt x="234" y="593"/>
                    </a:lnTo>
                    <a:lnTo>
                      <a:pt x="240" y="593"/>
                    </a:lnTo>
                    <a:lnTo>
                      <a:pt x="245" y="593"/>
                    </a:lnTo>
                    <a:lnTo>
                      <a:pt x="251" y="593"/>
                    </a:lnTo>
                    <a:lnTo>
                      <a:pt x="259" y="593"/>
                    </a:lnTo>
                    <a:lnTo>
                      <a:pt x="265" y="592"/>
                    </a:lnTo>
                    <a:lnTo>
                      <a:pt x="270" y="592"/>
                    </a:lnTo>
                    <a:lnTo>
                      <a:pt x="277" y="592"/>
                    </a:lnTo>
                    <a:lnTo>
                      <a:pt x="284" y="591"/>
                    </a:lnTo>
                    <a:lnTo>
                      <a:pt x="290" y="590"/>
                    </a:lnTo>
                    <a:lnTo>
                      <a:pt x="297" y="589"/>
                    </a:lnTo>
                    <a:lnTo>
                      <a:pt x="302" y="588"/>
                    </a:lnTo>
                    <a:lnTo>
                      <a:pt x="308" y="587"/>
                    </a:lnTo>
                    <a:lnTo>
                      <a:pt x="314" y="586"/>
                    </a:lnTo>
                    <a:lnTo>
                      <a:pt x="319" y="585"/>
                    </a:lnTo>
                    <a:lnTo>
                      <a:pt x="325" y="584"/>
                    </a:lnTo>
                    <a:lnTo>
                      <a:pt x="330" y="582"/>
                    </a:lnTo>
                    <a:lnTo>
                      <a:pt x="335" y="580"/>
                    </a:lnTo>
                    <a:lnTo>
                      <a:pt x="340" y="578"/>
                    </a:lnTo>
                    <a:lnTo>
                      <a:pt x="345" y="577"/>
                    </a:lnTo>
                  </a:path>
                </a:pathLst>
              </a:custGeom>
              <a:solidFill>
                <a:srgbClr val="FF9900"/>
              </a:solidFill>
              <a:ln w="1270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9418" name="Freeform 66"/>
              <p:cNvSpPr>
                <a:spLocks/>
              </p:cNvSpPr>
              <p:nvPr/>
            </p:nvSpPr>
            <p:spPr bwMode="auto">
              <a:xfrm>
                <a:off x="3044" y="1290"/>
                <a:ext cx="48" cy="50"/>
              </a:xfrm>
              <a:custGeom>
                <a:avLst/>
                <a:gdLst>
                  <a:gd name="T0" fmla="*/ 0 w 84"/>
                  <a:gd name="T1" fmla="*/ 0 h 89"/>
                  <a:gd name="T2" fmla="*/ 1 w 84"/>
                  <a:gd name="T3" fmla="*/ 1 h 89"/>
                  <a:gd name="T4" fmla="*/ 1 w 84"/>
                  <a:gd name="T5" fmla="*/ 1 h 89"/>
                  <a:gd name="T6" fmla="*/ 1 w 84"/>
                  <a:gd name="T7" fmla="*/ 1 h 89"/>
                  <a:gd name="T8" fmla="*/ 1 w 84"/>
                  <a:gd name="T9" fmla="*/ 1 h 89"/>
                  <a:gd name="T10" fmla="*/ 1 w 84"/>
                  <a:gd name="T11" fmla="*/ 1 h 89"/>
                  <a:gd name="T12" fmla="*/ 1 w 84"/>
                  <a:gd name="T13" fmla="*/ 1 h 89"/>
                  <a:gd name="T14" fmla="*/ 1 w 84"/>
                  <a:gd name="T15" fmla="*/ 1 h 89"/>
                  <a:gd name="T16" fmla="*/ 1 w 84"/>
                  <a:gd name="T17" fmla="*/ 1 h 89"/>
                  <a:gd name="T18" fmla="*/ 1 w 84"/>
                  <a:gd name="T19" fmla="*/ 1 h 89"/>
                  <a:gd name="T20" fmla="*/ 1 w 84"/>
                  <a:gd name="T21" fmla="*/ 1 h 89"/>
                  <a:gd name="T22" fmla="*/ 1 w 84"/>
                  <a:gd name="T23" fmla="*/ 1 h 89"/>
                  <a:gd name="T24" fmla="*/ 1 w 84"/>
                  <a:gd name="T25" fmla="*/ 1 h 89"/>
                  <a:gd name="T26" fmla="*/ 1 w 84"/>
                  <a:gd name="T27" fmla="*/ 1 h 89"/>
                  <a:gd name="T28" fmla="*/ 0 w 84"/>
                  <a:gd name="T29" fmla="*/ 0 h 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4"/>
                  <a:gd name="T46" fmla="*/ 0 h 89"/>
                  <a:gd name="T47" fmla="*/ 84 w 84"/>
                  <a:gd name="T48" fmla="*/ 89 h 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4" h="89">
                    <a:moveTo>
                      <a:pt x="0" y="0"/>
                    </a:moveTo>
                    <a:lnTo>
                      <a:pt x="22" y="9"/>
                    </a:lnTo>
                    <a:lnTo>
                      <a:pt x="42" y="19"/>
                    </a:lnTo>
                    <a:lnTo>
                      <a:pt x="57" y="30"/>
                    </a:lnTo>
                    <a:lnTo>
                      <a:pt x="67" y="41"/>
                    </a:lnTo>
                    <a:lnTo>
                      <a:pt x="74" y="52"/>
                    </a:lnTo>
                    <a:lnTo>
                      <a:pt x="79" y="62"/>
                    </a:lnTo>
                    <a:lnTo>
                      <a:pt x="83" y="73"/>
                    </a:lnTo>
                    <a:lnTo>
                      <a:pt x="54" y="88"/>
                    </a:lnTo>
                    <a:lnTo>
                      <a:pt x="50" y="73"/>
                    </a:lnTo>
                    <a:lnTo>
                      <a:pt x="46" y="58"/>
                    </a:lnTo>
                    <a:lnTo>
                      <a:pt x="39" y="42"/>
                    </a:lnTo>
                    <a:lnTo>
                      <a:pt x="30" y="29"/>
                    </a:lnTo>
                    <a:lnTo>
                      <a:pt x="18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9311" name="Group 67"/>
            <p:cNvGrpSpPr>
              <a:grpSpLocks/>
            </p:cNvGrpSpPr>
            <p:nvPr/>
          </p:nvGrpSpPr>
          <p:grpSpPr bwMode="auto">
            <a:xfrm>
              <a:off x="566" y="1069"/>
              <a:ext cx="277" cy="430"/>
              <a:chOff x="1049" y="1248"/>
              <a:chExt cx="277" cy="430"/>
            </a:xfrm>
          </p:grpSpPr>
          <p:grpSp>
            <p:nvGrpSpPr>
              <p:cNvPr id="9396" name="Group 68"/>
              <p:cNvGrpSpPr>
                <a:grpSpLocks/>
              </p:cNvGrpSpPr>
              <p:nvPr/>
            </p:nvGrpSpPr>
            <p:grpSpPr bwMode="auto">
              <a:xfrm>
                <a:off x="1124" y="1579"/>
                <a:ext cx="126" cy="99"/>
                <a:chOff x="457" y="1792"/>
                <a:chExt cx="224" cy="177"/>
              </a:xfrm>
            </p:grpSpPr>
            <p:grpSp>
              <p:nvGrpSpPr>
                <p:cNvPr id="9399" name="Group 69"/>
                <p:cNvGrpSpPr>
                  <a:grpSpLocks/>
                </p:cNvGrpSpPr>
                <p:nvPr/>
              </p:nvGrpSpPr>
              <p:grpSpPr bwMode="auto">
                <a:xfrm>
                  <a:off x="457" y="1792"/>
                  <a:ext cx="224" cy="177"/>
                  <a:chOff x="457" y="1792"/>
                  <a:chExt cx="224" cy="177"/>
                </a:xfrm>
              </p:grpSpPr>
              <p:grpSp>
                <p:nvGrpSpPr>
                  <p:cNvPr id="9405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513" y="1927"/>
                    <a:ext cx="123" cy="42"/>
                    <a:chOff x="513" y="1927"/>
                    <a:chExt cx="123" cy="42"/>
                  </a:xfrm>
                </p:grpSpPr>
                <p:sp>
                  <p:nvSpPr>
                    <p:cNvPr id="9414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513" y="1927"/>
                      <a:ext cx="123" cy="42"/>
                    </a:xfrm>
                    <a:custGeom>
                      <a:avLst/>
                      <a:gdLst>
                        <a:gd name="T0" fmla="*/ 0 w 123"/>
                        <a:gd name="T1" fmla="*/ 0 h 42"/>
                        <a:gd name="T2" fmla="*/ 24 w 123"/>
                        <a:gd name="T3" fmla="*/ 32 h 42"/>
                        <a:gd name="T4" fmla="*/ 26 w 123"/>
                        <a:gd name="T5" fmla="*/ 34 h 42"/>
                        <a:gd name="T6" fmla="*/ 29 w 123"/>
                        <a:gd name="T7" fmla="*/ 35 h 42"/>
                        <a:gd name="T8" fmla="*/ 33 w 123"/>
                        <a:gd name="T9" fmla="*/ 37 h 42"/>
                        <a:gd name="T10" fmla="*/ 37 w 123"/>
                        <a:gd name="T11" fmla="*/ 38 h 42"/>
                        <a:gd name="T12" fmla="*/ 42 w 123"/>
                        <a:gd name="T13" fmla="*/ 39 h 42"/>
                        <a:gd name="T14" fmla="*/ 46 w 123"/>
                        <a:gd name="T15" fmla="*/ 39 h 42"/>
                        <a:gd name="T16" fmla="*/ 50 w 123"/>
                        <a:gd name="T17" fmla="*/ 40 h 42"/>
                        <a:gd name="T18" fmla="*/ 54 w 123"/>
                        <a:gd name="T19" fmla="*/ 40 h 42"/>
                        <a:gd name="T20" fmla="*/ 59 w 123"/>
                        <a:gd name="T21" fmla="*/ 41 h 42"/>
                        <a:gd name="T22" fmla="*/ 62 w 123"/>
                        <a:gd name="T23" fmla="*/ 41 h 42"/>
                        <a:gd name="T24" fmla="*/ 68 w 123"/>
                        <a:gd name="T25" fmla="*/ 40 h 42"/>
                        <a:gd name="T26" fmla="*/ 72 w 123"/>
                        <a:gd name="T27" fmla="*/ 40 h 42"/>
                        <a:gd name="T28" fmla="*/ 77 w 123"/>
                        <a:gd name="T29" fmla="*/ 39 h 42"/>
                        <a:gd name="T30" fmla="*/ 81 w 123"/>
                        <a:gd name="T31" fmla="*/ 39 h 42"/>
                        <a:gd name="T32" fmla="*/ 85 w 123"/>
                        <a:gd name="T33" fmla="*/ 38 h 42"/>
                        <a:gd name="T34" fmla="*/ 89 w 123"/>
                        <a:gd name="T35" fmla="*/ 37 h 42"/>
                        <a:gd name="T36" fmla="*/ 93 w 123"/>
                        <a:gd name="T37" fmla="*/ 35 h 42"/>
                        <a:gd name="T38" fmla="*/ 95 w 123"/>
                        <a:gd name="T39" fmla="*/ 34 h 42"/>
                        <a:gd name="T40" fmla="*/ 97 w 123"/>
                        <a:gd name="T41" fmla="*/ 33 h 42"/>
                        <a:gd name="T42" fmla="*/ 99 w 123"/>
                        <a:gd name="T43" fmla="*/ 31 h 42"/>
                        <a:gd name="T44" fmla="*/ 122 w 123"/>
                        <a:gd name="T45" fmla="*/ 0 h 42"/>
                        <a:gd name="T46" fmla="*/ 0 w 123"/>
                        <a:gd name="T47" fmla="*/ 0 h 42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123"/>
                        <a:gd name="T73" fmla="*/ 0 h 42"/>
                        <a:gd name="T74" fmla="*/ 123 w 123"/>
                        <a:gd name="T75" fmla="*/ 42 h 42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123" h="42">
                          <a:moveTo>
                            <a:pt x="0" y="0"/>
                          </a:moveTo>
                          <a:lnTo>
                            <a:pt x="24" y="32"/>
                          </a:lnTo>
                          <a:lnTo>
                            <a:pt x="26" y="34"/>
                          </a:lnTo>
                          <a:lnTo>
                            <a:pt x="29" y="35"/>
                          </a:lnTo>
                          <a:lnTo>
                            <a:pt x="33" y="37"/>
                          </a:lnTo>
                          <a:lnTo>
                            <a:pt x="37" y="38"/>
                          </a:lnTo>
                          <a:lnTo>
                            <a:pt x="42" y="39"/>
                          </a:lnTo>
                          <a:lnTo>
                            <a:pt x="46" y="39"/>
                          </a:lnTo>
                          <a:lnTo>
                            <a:pt x="50" y="40"/>
                          </a:lnTo>
                          <a:lnTo>
                            <a:pt x="54" y="40"/>
                          </a:lnTo>
                          <a:lnTo>
                            <a:pt x="59" y="41"/>
                          </a:lnTo>
                          <a:lnTo>
                            <a:pt x="62" y="41"/>
                          </a:lnTo>
                          <a:lnTo>
                            <a:pt x="68" y="40"/>
                          </a:lnTo>
                          <a:lnTo>
                            <a:pt x="72" y="40"/>
                          </a:lnTo>
                          <a:lnTo>
                            <a:pt x="77" y="39"/>
                          </a:lnTo>
                          <a:lnTo>
                            <a:pt x="81" y="39"/>
                          </a:lnTo>
                          <a:lnTo>
                            <a:pt x="85" y="38"/>
                          </a:lnTo>
                          <a:lnTo>
                            <a:pt x="89" y="37"/>
                          </a:lnTo>
                          <a:lnTo>
                            <a:pt x="93" y="35"/>
                          </a:lnTo>
                          <a:lnTo>
                            <a:pt x="95" y="34"/>
                          </a:lnTo>
                          <a:lnTo>
                            <a:pt x="97" y="33"/>
                          </a:lnTo>
                          <a:lnTo>
                            <a:pt x="99" y="31"/>
                          </a:lnTo>
                          <a:lnTo>
                            <a:pt x="122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15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532" y="1927"/>
                      <a:ext cx="56" cy="42"/>
                    </a:xfrm>
                    <a:custGeom>
                      <a:avLst/>
                      <a:gdLst>
                        <a:gd name="T0" fmla="*/ 0 w 56"/>
                        <a:gd name="T1" fmla="*/ 0 h 42"/>
                        <a:gd name="T2" fmla="*/ 15 w 56"/>
                        <a:gd name="T3" fmla="*/ 37 h 42"/>
                        <a:gd name="T4" fmla="*/ 18 w 56"/>
                        <a:gd name="T5" fmla="*/ 38 h 42"/>
                        <a:gd name="T6" fmla="*/ 23 w 56"/>
                        <a:gd name="T7" fmla="*/ 39 h 42"/>
                        <a:gd name="T8" fmla="*/ 27 w 56"/>
                        <a:gd name="T9" fmla="*/ 39 h 42"/>
                        <a:gd name="T10" fmla="*/ 31 w 56"/>
                        <a:gd name="T11" fmla="*/ 40 h 42"/>
                        <a:gd name="T12" fmla="*/ 35 w 56"/>
                        <a:gd name="T13" fmla="*/ 40 h 42"/>
                        <a:gd name="T14" fmla="*/ 40 w 56"/>
                        <a:gd name="T15" fmla="*/ 41 h 42"/>
                        <a:gd name="T16" fmla="*/ 44 w 56"/>
                        <a:gd name="T17" fmla="*/ 41 h 42"/>
                        <a:gd name="T18" fmla="*/ 49 w 56"/>
                        <a:gd name="T19" fmla="*/ 40 h 42"/>
                        <a:gd name="T20" fmla="*/ 55 w 56"/>
                        <a:gd name="T21" fmla="*/ 0 h 42"/>
                        <a:gd name="T22" fmla="*/ 0 w 56"/>
                        <a:gd name="T23" fmla="*/ 0 h 4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56"/>
                        <a:gd name="T37" fmla="*/ 0 h 42"/>
                        <a:gd name="T38" fmla="*/ 56 w 56"/>
                        <a:gd name="T39" fmla="*/ 42 h 4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56" h="42">
                          <a:moveTo>
                            <a:pt x="0" y="0"/>
                          </a:moveTo>
                          <a:lnTo>
                            <a:pt x="15" y="37"/>
                          </a:lnTo>
                          <a:lnTo>
                            <a:pt x="18" y="38"/>
                          </a:lnTo>
                          <a:lnTo>
                            <a:pt x="23" y="39"/>
                          </a:lnTo>
                          <a:lnTo>
                            <a:pt x="27" y="39"/>
                          </a:lnTo>
                          <a:lnTo>
                            <a:pt x="31" y="40"/>
                          </a:lnTo>
                          <a:lnTo>
                            <a:pt x="35" y="40"/>
                          </a:lnTo>
                          <a:lnTo>
                            <a:pt x="40" y="41"/>
                          </a:lnTo>
                          <a:lnTo>
                            <a:pt x="44" y="41"/>
                          </a:lnTo>
                          <a:lnTo>
                            <a:pt x="49" y="40"/>
                          </a:lnTo>
                          <a:lnTo>
                            <a:pt x="55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4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</p:grpSp>
              <p:grpSp>
                <p:nvGrpSpPr>
                  <p:cNvPr id="9406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457" y="1792"/>
                    <a:ext cx="224" cy="148"/>
                    <a:chOff x="457" y="1792"/>
                    <a:chExt cx="224" cy="148"/>
                  </a:xfrm>
                </p:grpSpPr>
                <p:sp>
                  <p:nvSpPr>
                    <p:cNvPr id="9407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457" y="1792"/>
                      <a:ext cx="224" cy="148"/>
                    </a:xfrm>
                    <a:custGeom>
                      <a:avLst/>
                      <a:gdLst>
                        <a:gd name="T0" fmla="*/ 5 w 224"/>
                        <a:gd name="T1" fmla="*/ 4 h 148"/>
                        <a:gd name="T2" fmla="*/ 6 w 224"/>
                        <a:gd name="T3" fmla="*/ 7 h 148"/>
                        <a:gd name="T4" fmla="*/ 5 w 224"/>
                        <a:gd name="T5" fmla="*/ 15 h 148"/>
                        <a:gd name="T6" fmla="*/ 3 w 224"/>
                        <a:gd name="T7" fmla="*/ 19 h 148"/>
                        <a:gd name="T8" fmla="*/ 1 w 224"/>
                        <a:gd name="T9" fmla="*/ 25 h 148"/>
                        <a:gd name="T10" fmla="*/ 4 w 224"/>
                        <a:gd name="T11" fmla="*/ 30 h 148"/>
                        <a:gd name="T12" fmla="*/ 8 w 224"/>
                        <a:gd name="T13" fmla="*/ 36 h 148"/>
                        <a:gd name="T14" fmla="*/ 7 w 224"/>
                        <a:gd name="T15" fmla="*/ 39 h 148"/>
                        <a:gd name="T16" fmla="*/ 3 w 224"/>
                        <a:gd name="T17" fmla="*/ 44 h 148"/>
                        <a:gd name="T18" fmla="*/ 1 w 224"/>
                        <a:gd name="T19" fmla="*/ 48 h 148"/>
                        <a:gd name="T20" fmla="*/ 4 w 224"/>
                        <a:gd name="T21" fmla="*/ 53 h 148"/>
                        <a:gd name="T22" fmla="*/ 7 w 224"/>
                        <a:gd name="T23" fmla="*/ 56 h 148"/>
                        <a:gd name="T24" fmla="*/ 7 w 224"/>
                        <a:gd name="T25" fmla="*/ 61 h 148"/>
                        <a:gd name="T26" fmla="*/ 3 w 224"/>
                        <a:gd name="T27" fmla="*/ 66 h 148"/>
                        <a:gd name="T28" fmla="*/ 0 w 224"/>
                        <a:gd name="T29" fmla="*/ 71 h 148"/>
                        <a:gd name="T30" fmla="*/ 3 w 224"/>
                        <a:gd name="T31" fmla="*/ 76 h 148"/>
                        <a:gd name="T32" fmla="*/ 8 w 224"/>
                        <a:gd name="T33" fmla="*/ 80 h 148"/>
                        <a:gd name="T34" fmla="*/ 8 w 224"/>
                        <a:gd name="T35" fmla="*/ 88 h 148"/>
                        <a:gd name="T36" fmla="*/ 4 w 224"/>
                        <a:gd name="T37" fmla="*/ 92 h 148"/>
                        <a:gd name="T38" fmla="*/ 5 w 224"/>
                        <a:gd name="T39" fmla="*/ 96 h 148"/>
                        <a:gd name="T40" fmla="*/ 10 w 224"/>
                        <a:gd name="T41" fmla="*/ 102 h 148"/>
                        <a:gd name="T42" fmla="*/ 26 w 224"/>
                        <a:gd name="T43" fmla="*/ 117 h 148"/>
                        <a:gd name="T44" fmla="*/ 40 w 224"/>
                        <a:gd name="T45" fmla="*/ 128 h 148"/>
                        <a:gd name="T46" fmla="*/ 53 w 224"/>
                        <a:gd name="T47" fmla="*/ 135 h 148"/>
                        <a:gd name="T48" fmla="*/ 76 w 224"/>
                        <a:gd name="T49" fmla="*/ 143 h 148"/>
                        <a:gd name="T50" fmla="*/ 98 w 224"/>
                        <a:gd name="T51" fmla="*/ 146 h 148"/>
                        <a:gd name="T52" fmla="*/ 127 w 224"/>
                        <a:gd name="T53" fmla="*/ 146 h 148"/>
                        <a:gd name="T54" fmla="*/ 152 w 224"/>
                        <a:gd name="T55" fmla="*/ 144 h 148"/>
                        <a:gd name="T56" fmla="*/ 170 w 224"/>
                        <a:gd name="T57" fmla="*/ 140 h 148"/>
                        <a:gd name="T58" fmla="*/ 181 w 224"/>
                        <a:gd name="T59" fmla="*/ 134 h 148"/>
                        <a:gd name="T60" fmla="*/ 189 w 224"/>
                        <a:gd name="T61" fmla="*/ 128 h 148"/>
                        <a:gd name="T62" fmla="*/ 213 w 224"/>
                        <a:gd name="T63" fmla="*/ 100 h 148"/>
                        <a:gd name="T64" fmla="*/ 218 w 224"/>
                        <a:gd name="T65" fmla="*/ 91 h 148"/>
                        <a:gd name="T66" fmla="*/ 218 w 224"/>
                        <a:gd name="T67" fmla="*/ 87 h 148"/>
                        <a:gd name="T68" fmla="*/ 215 w 224"/>
                        <a:gd name="T69" fmla="*/ 83 h 148"/>
                        <a:gd name="T70" fmla="*/ 215 w 224"/>
                        <a:gd name="T71" fmla="*/ 77 h 148"/>
                        <a:gd name="T72" fmla="*/ 218 w 224"/>
                        <a:gd name="T73" fmla="*/ 73 h 148"/>
                        <a:gd name="T74" fmla="*/ 221 w 224"/>
                        <a:gd name="T75" fmla="*/ 69 h 148"/>
                        <a:gd name="T76" fmla="*/ 223 w 224"/>
                        <a:gd name="T77" fmla="*/ 64 h 148"/>
                        <a:gd name="T78" fmla="*/ 219 w 224"/>
                        <a:gd name="T79" fmla="*/ 60 h 148"/>
                        <a:gd name="T80" fmla="*/ 216 w 224"/>
                        <a:gd name="T81" fmla="*/ 56 h 148"/>
                        <a:gd name="T82" fmla="*/ 216 w 224"/>
                        <a:gd name="T83" fmla="*/ 52 h 148"/>
                        <a:gd name="T84" fmla="*/ 221 w 224"/>
                        <a:gd name="T85" fmla="*/ 46 h 148"/>
                        <a:gd name="T86" fmla="*/ 221 w 224"/>
                        <a:gd name="T87" fmla="*/ 41 h 148"/>
                        <a:gd name="T88" fmla="*/ 218 w 224"/>
                        <a:gd name="T89" fmla="*/ 36 h 148"/>
                        <a:gd name="T90" fmla="*/ 216 w 224"/>
                        <a:gd name="T91" fmla="*/ 31 h 148"/>
                        <a:gd name="T92" fmla="*/ 218 w 224"/>
                        <a:gd name="T93" fmla="*/ 26 h 148"/>
                        <a:gd name="T94" fmla="*/ 221 w 224"/>
                        <a:gd name="T95" fmla="*/ 23 h 148"/>
                        <a:gd name="T96" fmla="*/ 223 w 224"/>
                        <a:gd name="T97" fmla="*/ 18 h 148"/>
                        <a:gd name="T98" fmla="*/ 220 w 224"/>
                        <a:gd name="T99" fmla="*/ 13 h 148"/>
                        <a:gd name="T100" fmla="*/ 217 w 224"/>
                        <a:gd name="T101" fmla="*/ 8 h 148"/>
                        <a:gd name="T102" fmla="*/ 218 w 224"/>
                        <a:gd name="T103" fmla="*/ 3 h 148"/>
                        <a:gd name="T104" fmla="*/ 6 w 224"/>
                        <a:gd name="T105" fmla="*/ 0 h 148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w 224"/>
                        <a:gd name="T160" fmla="*/ 0 h 148"/>
                        <a:gd name="T161" fmla="*/ 224 w 224"/>
                        <a:gd name="T162" fmla="*/ 148 h 148"/>
                      </a:gdLst>
                      <a:ahLst/>
                      <a:cxnLst>
                        <a:cxn ang="T106">
                          <a:pos x="T0" y="T1"/>
                        </a:cxn>
                        <a:cxn ang="T107">
                          <a:pos x="T2" y="T3"/>
                        </a:cxn>
                        <a:cxn ang="T108">
                          <a:pos x="T4" y="T5"/>
                        </a:cxn>
                        <a:cxn ang="T109">
                          <a:pos x="T6" y="T7"/>
                        </a:cxn>
                        <a:cxn ang="T110">
                          <a:pos x="T8" y="T9"/>
                        </a:cxn>
                        <a:cxn ang="T111">
                          <a:pos x="T10" y="T11"/>
                        </a:cxn>
                        <a:cxn ang="T112">
                          <a:pos x="T12" y="T13"/>
                        </a:cxn>
                        <a:cxn ang="T113">
                          <a:pos x="T14" y="T15"/>
                        </a:cxn>
                        <a:cxn ang="T114">
                          <a:pos x="T16" y="T17"/>
                        </a:cxn>
                        <a:cxn ang="T115">
                          <a:pos x="T18" y="T19"/>
                        </a:cxn>
                        <a:cxn ang="T116">
                          <a:pos x="T20" y="T21"/>
                        </a:cxn>
                        <a:cxn ang="T117">
                          <a:pos x="T22" y="T23"/>
                        </a:cxn>
                        <a:cxn ang="T118">
                          <a:pos x="T24" y="T25"/>
                        </a:cxn>
                        <a:cxn ang="T119">
                          <a:pos x="T26" y="T27"/>
                        </a:cxn>
                        <a:cxn ang="T120">
                          <a:pos x="T28" y="T29"/>
                        </a:cxn>
                        <a:cxn ang="T121">
                          <a:pos x="T30" y="T31"/>
                        </a:cxn>
                        <a:cxn ang="T122">
                          <a:pos x="T32" y="T33"/>
                        </a:cxn>
                        <a:cxn ang="T123">
                          <a:pos x="T34" y="T35"/>
                        </a:cxn>
                        <a:cxn ang="T124">
                          <a:pos x="T36" y="T37"/>
                        </a:cxn>
                        <a:cxn ang="T125">
                          <a:pos x="T38" y="T39"/>
                        </a:cxn>
                        <a:cxn ang="T126">
                          <a:pos x="T40" y="T41"/>
                        </a:cxn>
                        <a:cxn ang="T127">
                          <a:pos x="T42" y="T43"/>
                        </a:cxn>
                        <a:cxn ang="T128">
                          <a:pos x="T44" y="T45"/>
                        </a:cxn>
                        <a:cxn ang="T129">
                          <a:pos x="T46" y="T47"/>
                        </a:cxn>
                        <a:cxn ang="T130">
                          <a:pos x="T48" y="T49"/>
                        </a:cxn>
                        <a:cxn ang="T131">
                          <a:pos x="T50" y="T51"/>
                        </a:cxn>
                        <a:cxn ang="T132">
                          <a:pos x="T52" y="T53"/>
                        </a:cxn>
                        <a:cxn ang="T133">
                          <a:pos x="T54" y="T55"/>
                        </a:cxn>
                        <a:cxn ang="T134">
                          <a:pos x="T56" y="T57"/>
                        </a:cxn>
                        <a:cxn ang="T135">
                          <a:pos x="T58" y="T59"/>
                        </a:cxn>
                        <a:cxn ang="T136">
                          <a:pos x="T60" y="T61"/>
                        </a:cxn>
                        <a:cxn ang="T137">
                          <a:pos x="T62" y="T63"/>
                        </a:cxn>
                        <a:cxn ang="T138">
                          <a:pos x="T64" y="T65"/>
                        </a:cxn>
                        <a:cxn ang="T139">
                          <a:pos x="T66" y="T67"/>
                        </a:cxn>
                        <a:cxn ang="T140">
                          <a:pos x="T68" y="T69"/>
                        </a:cxn>
                        <a:cxn ang="T141">
                          <a:pos x="T70" y="T71"/>
                        </a:cxn>
                        <a:cxn ang="T142">
                          <a:pos x="T72" y="T73"/>
                        </a:cxn>
                        <a:cxn ang="T143">
                          <a:pos x="T74" y="T75"/>
                        </a:cxn>
                        <a:cxn ang="T144">
                          <a:pos x="T76" y="T77"/>
                        </a:cxn>
                        <a:cxn ang="T145">
                          <a:pos x="T78" y="T79"/>
                        </a:cxn>
                        <a:cxn ang="T146">
                          <a:pos x="T80" y="T81"/>
                        </a:cxn>
                        <a:cxn ang="T147">
                          <a:pos x="T82" y="T83"/>
                        </a:cxn>
                        <a:cxn ang="T148">
                          <a:pos x="T84" y="T85"/>
                        </a:cxn>
                        <a:cxn ang="T149">
                          <a:pos x="T86" y="T87"/>
                        </a:cxn>
                        <a:cxn ang="T150">
                          <a:pos x="T88" y="T89"/>
                        </a:cxn>
                        <a:cxn ang="T151">
                          <a:pos x="T90" y="T91"/>
                        </a:cxn>
                        <a:cxn ang="T152">
                          <a:pos x="T92" y="T93"/>
                        </a:cxn>
                        <a:cxn ang="T153">
                          <a:pos x="T94" y="T95"/>
                        </a:cxn>
                        <a:cxn ang="T154">
                          <a:pos x="T96" y="T97"/>
                        </a:cxn>
                        <a:cxn ang="T155">
                          <a:pos x="T98" y="T99"/>
                        </a:cxn>
                        <a:cxn ang="T156">
                          <a:pos x="T100" y="T101"/>
                        </a:cxn>
                        <a:cxn ang="T157">
                          <a:pos x="T102" y="T103"/>
                        </a:cxn>
                        <a:cxn ang="T158">
                          <a:pos x="T104" y="T105"/>
                        </a:cxn>
                      </a:cxnLst>
                      <a:rect l="T159" t="T160" r="T161" b="T162"/>
                      <a:pathLst>
                        <a:path w="224" h="148">
                          <a:moveTo>
                            <a:pt x="6" y="0"/>
                          </a:moveTo>
                          <a:lnTo>
                            <a:pt x="5" y="4"/>
                          </a:lnTo>
                          <a:lnTo>
                            <a:pt x="5" y="5"/>
                          </a:lnTo>
                          <a:lnTo>
                            <a:pt x="6" y="7"/>
                          </a:lnTo>
                          <a:lnTo>
                            <a:pt x="6" y="12"/>
                          </a:lnTo>
                          <a:lnTo>
                            <a:pt x="5" y="15"/>
                          </a:lnTo>
                          <a:lnTo>
                            <a:pt x="4" y="17"/>
                          </a:lnTo>
                          <a:lnTo>
                            <a:pt x="3" y="19"/>
                          </a:lnTo>
                          <a:lnTo>
                            <a:pt x="1" y="23"/>
                          </a:lnTo>
                          <a:lnTo>
                            <a:pt x="1" y="25"/>
                          </a:lnTo>
                          <a:lnTo>
                            <a:pt x="3" y="28"/>
                          </a:lnTo>
                          <a:lnTo>
                            <a:pt x="4" y="30"/>
                          </a:lnTo>
                          <a:lnTo>
                            <a:pt x="7" y="33"/>
                          </a:lnTo>
                          <a:lnTo>
                            <a:pt x="8" y="36"/>
                          </a:lnTo>
                          <a:lnTo>
                            <a:pt x="8" y="37"/>
                          </a:lnTo>
                          <a:lnTo>
                            <a:pt x="7" y="39"/>
                          </a:lnTo>
                          <a:lnTo>
                            <a:pt x="5" y="41"/>
                          </a:lnTo>
                          <a:lnTo>
                            <a:pt x="3" y="44"/>
                          </a:lnTo>
                          <a:lnTo>
                            <a:pt x="1" y="46"/>
                          </a:lnTo>
                          <a:lnTo>
                            <a:pt x="1" y="48"/>
                          </a:lnTo>
                          <a:lnTo>
                            <a:pt x="3" y="50"/>
                          </a:lnTo>
                          <a:lnTo>
                            <a:pt x="4" y="53"/>
                          </a:lnTo>
                          <a:lnTo>
                            <a:pt x="6" y="55"/>
                          </a:lnTo>
                          <a:lnTo>
                            <a:pt x="7" y="56"/>
                          </a:lnTo>
                          <a:lnTo>
                            <a:pt x="8" y="58"/>
                          </a:lnTo>
                          <a:lnTo>
                            <a:pt x="7" y="61"/>
                          </a:lnTo>
                          <a:lnTo>
                            <a:pt x="5" y="64"/>
                          </a:lnTo>
                          <a:lnTo>
                            <a:pt x="3" y="66"/>
                          </a:lnTo>
                          <a:lnTo>
                            <a:pt x="0" y="69"/>
                          </a:lnTo>
                          <a:lnTo>
                            <a:pt x="0" y="71"/>
                          </a:lnTo>
                          <a:lnTo>
                            <a:pt x="1" y="73"/>
                          </a:lnTo>
                          <a:lnTo>
                            <a:pt x="3" y="76"/>
                          </a:lnTo>
                          <a:lnTo>
                            <a:pt x="5" y="78"/>
                          </a:lnTo>
                          <a:lnTo>
                            <a:pt x="8" y="80"/>
                          </a:lnTo>
                          <a:lnTo>
                            <a:pt x="9" y="84"/>
                          </a:lnTo>
                          <a:lnTo>
                            <a:pt x="8" y="88"/>
                          </a:lnTo>
                          <a:lnTo>
                            <a:pt x="5" y="91"/>
                          </a:lnTo>
                          <a:lnTo>
                            <a:pt x="4" y="92"/>
                          </a:lnTo>
                          <a:lnTo>
                            <a:pt x="4" y="95"/>
                          </a:lnTo>
                          <a:lnTo>
                            <a:pt x="5" y="96"/>
                          </a:lnTo>
                          <a:lnTo>
                            <a:pt x="7" y="98"/>
                          </a:lnTo>
                          <a:lnTo>
                            <a:pt x="10" y="102"/>
                          </a:lnTo>
                          <a:lnTo>
                            <a:pt x="15" y="108"/>
                          </a:lnTo>
                          <a:lnTo>
                            <a:pt x="26" y="117"/>
                          </a:lnTo>
                          <a:lnTo>
                            <a:pt x="35" y="124"/>
                          </a:lnTo>
                          <a:lnTo>
                            <a:pt x="40" y="128"/>
                          </a:lnTo>
                          <a:lnTo>
                            <a:pt x="46" y="131"/>
                          </a:lnTo>
                          <a:lnTo>
                            <a:pt x="53" y="135"/>
                          </a:lnTo>
                          <a:lnTo>
                            <a:pt x="62" y="139"/>
                          </a:lnTo>
                          <a:lnTo>
                            <a:pt x="76" y="143"/>
                          </a:lnTo>
                          <a:lnTo>
                            <a:pt x="87" y="145"/>
                          </a:lnTo>
                          <a:lnTo>
                            <a:pt x="98" y="146"/>
                          </a:lnTo>
                          <a:lnTo>
                            <a:pt x="112" y="147"/>
                          </a:lnTo>
                          <a:lnTo>
                            <a:pt x="127" y="146"/>
                          </a:lnTo>
                          <a:lnTo>
                            <a:pt x="140" y="146"/>
                          </a:lnTo>
                          <a:lnTo>
                            <a:pt x="152" y="144"/>
                          </a:lnTo>
                          <a:lnTo>
                            <a:pt x="162" y="142"/>
                          </a:lnTo>
                          <a:lnTo>
                            <a:pt x="170" y="140"/>
                          </a:lnTo>
                          <a:lnTo>
                            <a:pt x="176" y="137"/>
                          </a:lnTo>
                          <a:lnTo>
                            <a:pt x="181" y="134"/>
                          </a:lnTo>
                          <a:lnTo>
                            <a:pt x="185" y="132"/>
                          </a:lnTo>
                          <a:lnTo>
                            <a:pt x="189" y="128"/>
                          </a:lnTo>
                          <a:lnTo>
                            <a:pt x="203" y="113"/>
                          </a:lnTo>
                          <a:lnTo>
                            <a:pt x="213" y="100"/>
                          </a:lnTo>
                          <a:lnTo>
                            <a:pt x="217" y="94"/>
                          </a:lnTo>
                          <a:lnTo>
                            <a:pt x="218" y="91"/>
                          </a:lnTo>
                          <a:lnTo>
                            <a:pt x="218" y="89"/>
                          </a:lnTo>
                          <a:lnTo>
                            <a:pt x="218" y="87"/>
                          </a:lnTo>
                          <a:lnTo>
                            <a:pt x="216" y="84"/>
                          </a:lnTo>
                          <a:lnTo>
                            <a:pt x="215" y="83"/>
                          </a:lnTo>
                          <a:lnTo>
                            <a:pt x="214" y="80"/>
                          </a:lnTo>
                          <a:lnTo>
                            <a:pt x="215" y="77"/>
                          </a:lnTo>
                          <a:lnTo>
                            <a:pt x="216" y="76"/>
                          </a:lnTo>
                          <a:lnTo>
                            <a:pt x="218" y="73"/>
                          </a:lnTo>
                          <a:lnTo>
                            <a:pt x="219" y="72"/>
                          </a:lnTo>
                          <a:lnTo>
                            <a:pt x="221" y="69"/>
                          </a:lnTo>
                          <a:lnTo>
                            <a:pt x="223" y="67"/>
                          </a:lnTo>
                          <a:lnTo>
                            <a:pt x="223" y="64"/>
                          </a:lnTo>
                          <a:lnTo>
                            <a:pt x="221" y="62"/>
                          </a:lnTo>
                          <a:lnTo>
                            <a:pt x="219" y="60"/>
                          </a:lnTo>
                          <a:lnTo>
                            <a:pt x="218" y="58"/>
                          </a:lnTo>
                          <a:lnTo>
                            <a:pt x="216" y="56"/>
                          </a:lnTo>
                          <a:lnTo>
                            <a:pt x="215" y="54"/>
                          </a:lnTo>
                          <a:lnTo>
                            <a:pt x="216" y="52"/>
                          </a:lnTo>
                          <a:lnTo>
                            <a:pt x="218" y="49"/>
                          </a:lnTo>
                          <a:lnTo>
                            <a:pt x="221" y="46"/>
                          </a:lnTo>
                          <a:lnTo>
                            <a:pt x="221" y="44"/>
                          </a:lnTo>
                          <a:lnTo>
                            <a:pt x="221" y="41"/>
                          </a:lnTo>
                          <a:lnTo>
                            <a:pt x="220" y="38"/>
                          </a:lnTo>
                          <a:lnTo>
                            <a:pt x="218" y="36"/>
                          </a:lnTo>
                          <a:lnTo>
                            <a:pt x="217" y="34"/>
                          </a:lnTo>
                          <a:lnTo>
                            <a:pt x="216" y="31"/>
                          </a:lnTo>
                          <a:lnTo>
                            <a:pt x="216" y="29"/>
                          </a:lnTo>
                          <a:lnTo>
                            <a:pt x="218" y="26"/>
                          </a:lnTo>
                          <a:lnTo>
                            <a:pt x="219" y="24"/>
                          </a:lnTo>
                          <a:lnTo>
                            <a:pt x="221" y="23"/>
                          </a:lnTo>
                          <a:lnTo>
                            <a:pt x="223" y="20"/>
                          </a:lnTo>
                          <a:lnTo>
                            <a:pt x="223" y="18"/>
                          </a:lnTo>
                          <a:lnTo>
                            <a:pt x="222" y="16"/>
                          </a:lnTo>
                          <a:lnTo>
                            <a:pt x="220" y="13"/>
                          </a:lnTo>
                          <a:lnTo>
                            <a:pt x="218" y="11"/>
                          </a:lnTo>
                          <a:lnTo>
                            <a:pt x="217" y="8"/>
                          </a:lnTo>
                          <a:lnTo>
                            <a:pt x="217" y="5"/>
                          </a:lnTo>
                          <a:lnTo>
                            <a:pt x="218" y="3"/>
                          </a:lnTo>
                          <a:lnTo>
                            <a:pt x="217" y="0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08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459" y="1812"/>
                      <a:ext cx="28" cy="21"/>
                    </a:xfrm>
                    <a:custGeom>
                      <a:avLst/>
                      <a:gdLst>
                        <a:gd name="T0" fmla="*/ 1 w 28"/>
                        <a:gd name="T1" fmla="*/ 0 h 21"/>
                        <a:gd name="T2" fmla="*/ 3 w 28"/>
                        <a:gd name="T3" fmla="*/ 2 h 21"/>
                        <a:gd name="T4" fmla="*/ 5 w 28"/>
                        <a:gd name="T5" fmla="*/ 5 h 21"/>
                        <a:gd name="T6" fmla="*/ 10 w 28"/>
                        <a:gd name="T7" fmla="*/ 8 h 21"/>
                        <a:gd name="T8" fmla="*/ 15 w 28"/>
                        <a:gd name="T9" fmla="*/ 11 h 21"/>
                        <a:gd name="T10" fmla="*/ 21 w 28"/>
                        <a:gd name="T11" fmla="*/ 13 h 21"/>
                        <a:gd name="T12" fmla="*/ 27 w 28"/>
                        <a:gd name="T13" fmla="*/ 14 h 21"/>
                        <a:gd name="T14" fmla="*/ 24 w 28"/>
                        <a:gd name="T15" fmla="*/ 18 h 21"/>
                        <a:gd name="T16" fmla="*/ 17 w 28"/>
                        <a:gd name="T17" fmla="*/ 17 h 21"/>
                        <a:gd name="T18" fmla="*/ 10 w 28"/>
                        <a:gd name="T19" fmla="*/ 17 h 21"/>
                        <a:gd name="T20" fmla="*/ 5 w 28"/>
                        <a:gd name="T21" fmla="*/ 20 h 21"/>
                        <a:gd name="T22" fmla="*/ 6 w 28"/>
                        <a:gd name="T23" fmla="*/ 18 h 21"/>
                        <a:gd name="T24" fmla="*/ 6 w 28"/>
                        <a:gd name="T25" fmla="*/ 15 h 21"/>
                        <a:gd name="T26" fmla="*/ 4 w 28"/>
                        <a:gd name="T27" fmla="*/ 12 h 21"/>
                        <a:gd name="T28" fmla="*/ 2 w 28"/>
                        <a:gd name="T29" fmla="*/ 10 h 21"/>
                        <a:gd name="T30" fmla="*/ 0 w 28"/>
                        <a:gd name="T31" fmla="*/ 6 h 21"/>
                        <a:gd name="T32" fmla="*/ 0 w 28"/>
                        <a:gd name="T33" fmla="*/ 3 h 21"/>
                        <a:gd name="T34" fmla="*/ 1 w 28"/>
                        <a:gd name="T35" fmla="*/ 0 h 21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28"/>
                        <a:gd name="T55" fmla="*/ 0 h 21"/>
                        <a:gd name="T56" fmla="*/ 28 w 28"/>
                        <a:gd name="T57" fmla="*/ 21 h 21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28" h="21">
                          <a:moveTo>
                            <a:pt x="1" y="0"/>
                          </a:moveTo>
                          <a:lnTo>
                            <a:pt x="3" y="2"/>
                          </a:lnTo>
                          <a:lnTo>
                            <a:pt x="5" y="5"/>
                          </a:lnTo>
                          <a:lnTo>
                            <a:pt x="10" y="8"/>
                          </a:lnTo>
                          <a:lnTo>
                            <a:pt x="15" y="11"/>
                          </a:lnTo>
                          <a:lnTo>
                            <a:pt x="21" y="13"/>
                          </a:lnTo>
                          <a:lnTo>
                            <a:pt x="27" y="14"/>
                          </a:lnTo>
                          <a:lnTo>
                            <a:pt x="24" y="18"/>
                          </a:lnTo>
                          <a:lnTo>
                            <a:pt x="17" y="17"/>
                          </a:lnTo>
                          <a:lnTo>
                            <a:pt x="10" y="17"/>
                          </a:lnTo>
                          <a:lnTo>
                            <a:pt x="5" y="20"/>
                          </a:lnTo>
                          <a:lnTo>
                            <a:pt x="6" y="18"/>
                          </a:lnTo>
                          <a:lnTo>
                            <a:pt x="6" y="15"/>
                          </a:lnTo>
                          <a:lnTo>
                            <a:pt x="4" y="12"/>
                          </a:lnTo>
                          <a:lnTo>
                            <a:pt x="2" y="10"/>
                          </a:lnTo>
                          <a:lnTo>
                            <a:pt x="0" y="6"/>
                          </a:lnTo>
                          <a:lnTo>
                            <a:pt x="0" y="3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09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459" y="1837"/>
                      <a:ext cx="37" cy="18"/>
                    </a:xfrm>
                    <a:custGeom>
                      <a:avLst/>
                      <a:gdLst>
                        <a:gd name="T0" fmla="*/ 0 w 37"/>
                        <a:gd name="T1" fmla="*/ 1 h 18"/>
                        <a:gd name="T2" fmla="*/ 1 w 37"/>
                        <a:gd name="T3" fmla="*/ 0 h 18"/>
                        <a:gd name="T4" fmla="*/ 2 w 37"/>
                        <a:gd name="T5" fmla="*/ 1 h 18"/>
                        <a:gd name="T6" fmla="*/ 5 w 37"/>
                        <a:gd name="T7" fmla="*/ 3 h 18"/>
                        <a:gd name="T8" fmla="*/ 10 w 37"/>
                        <a:gd name="T9" fmla="*/ 4 h 18"/>
                        <a:gd name="T10" fmla="*/ 15 w 37"/>
                        <a:gd name="T11" fmla="*/ 6 h 18"/>
                        <a:gd name="T12" fmla="*/ 24 w 37"/>
                        <a:gd name="T13" fmla="*/ 7 h 18"/>
                        <a:gd name="T14" fmla="*/ 33 w 37"/>
                        <a:gd name="T15" fmla="*/ 9 h 18"/>
                        <a:gd name="T16" fmla="*/ 36 w 37"/>
                        <a:gd name="T17" fmla="*/ 16 h 18"/>
                        <a:gd name="T18" fmla="*/ 25 w 37"/>
                        <a:gd name="T19" fmla="*/ 14 h 18"/>
                        <a:gd name="T20" fmla="*/ 17 w 37"/>
                        <a:gd name="T21" fmla="*/ 13 h 18"/>
                        <a:gd name="T22" fmla="*/ 10 w 37"/>
                        <a:gd name="T23" fmla="*/ 14 h 18"/>
                        <a:gd name="T24" fmla="*/ 6 w 37"/>
                        <a:gd name="T25" fmla="*/ 17 h 18"/>
                        <a:gd name="T26" fmla="*/ 6 w 37"/>
                        <a:gd name="T27" fmla="*/ 15 h 18"/>
                        <a:gd name="T28" fmla="*/ 6 w 37"/>
                        <a:gd name="T29" fmla="*/ 12 h 18"/>
                        <a:gd name="T30" fmla="*/ 5 w 37"/>
                        <a:gd name="T31" fmla="*/ 10 h 18"/>
                        <a:gd name="T32" fmla="*/ 2 w 37"/>
                        <a:gd name="T33" fmla="*/ 7 h 18"/>
                        <a:gd name="T34" fmla="*/ 0 w 37"/>
                        <a:gd name="T35" fmla="*/ 4 h 18"/>
                        <a:gd name="T36" fmla="*/ 0 w 37"/>
                        <a:gd name="T37" fmla="*/ 1 h 18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37"/>
                        <a:gd name="T58" fmla="*/ 0 h 18"/>
                        <a:gd name="T59" fmla="*/ 37 w 37"/>
                        <a:gd name="T60" fmla="*/ 18 h 18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37" h="18">
                          <a:moveTo>
                            <a:pt x="0" y="1"/>
                          </a:moveTo>
                          <a:lnTo>
                            <a:pt x="1" y="0"/>
                          </a:lnTo>
                          <a:lnTo>
                            <a:pt x="2" y="1"/>
                          </a:lnTo>
                          <a:lnTo>
                            <a:pt x="5" y="3"/>
                          </a:lnTo>
                          <a:lnTo>
                            <a:pt x="10" y="4"/>
                          </a:lnTo>
                          <a:lnTo>
                            <a:pt x="15" y="6"/>
                          </a:lnTo>
                          <a:lnTo>
                            <a:pt x="24" y="7"/>
                          </a:lnTo>
                          <a:lnTo>
                            <a:pt x="33" y="9"/>
                          </a:lnTo>
                          <a:lnTo>
                            <a:pt x="36" y="16"/>
                          </a:lnTo>
                          <a:lnTo>
                            <a:pt x="25" y="14"/>
                          </a:lnTo>
                          <a:lnTo>
                            <a:pt x="17" y="13"/>
                          </a:lnTo>
                          <a:lnTo>
                            <a:pt x="10" y="14"/>
                          </a:lnTo>
                          <a:lnTo>
                            <a:pt x="6" y="17"/>
                          </a:lnTo>
                          <a:lnTo>
                            <a:pt x="6" y="15"/>
                          </a:lnTo>
                          <a:lnTo>
                            <a:pt x="6" y="12"/>
                          </a:lnTo>
                          <a:lnTo>
                            <a:pt x="5" y="10"/>
                          </a:lnTo>
                          <a:lnTo>
                            <a:pt x="2" y="7"/>
                          </a:lnTo>
                          <a:lnTo>
                            <a:pt x="0" y="4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10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457" y="1858"/>
                      <a:ext cx="44" cy="23"/>
                    </a:xfrm>
                    <a:custGeom>
                      <a:avLst/>
                      <a:gdLst>
                        <a:gd name="T0" fmla="*/ 0 w 44"/>
                        <a:gd name="T1" fmla="*/ 3 h 23"/>
                        <a:gd name="T2" fmla="*/ 2 w 44"/>
                        <a:gd name="T3" fmla="*/ 0 h 23"/>
                        <a:gd name="T4" fmla="*/ 5 w 44"/>
                        <a:gd name="T5" fmla="*/ 3 h 23"/>
                        <a:gd name="T6" fmla="*/ 8 w 44"/>
                        <a:gd name="T7" fmla="*/ 5 h 23"/>
                        <a:gd name="T8" fmla="*/ 11 w 44"/>
                        <a:gd name="T9" fmla="*/ 7 h 23"/>
                        <a:gd name="T10" fmla="*/ 17 w 44"/>
                        <a:gd name="T11" fmla="*/ 9 h 23"/>
                        <a:gd name="T12" fmla="*/ 23 w 44"/>
                        <a:gd name="T13" fmla="*/ 10 h 23"/>
                        <a:gd name="T14" fmla="*/ 30 w 44"/>
                        <a:gd name="T15" fmla="*/ 12 h 23"/>
                        <a:gd name="T16" fmla="*/ 41 w 44"/>
                        <a:gd name="T17" fmla="*/ 15 h 23"/>
                        <a:gd name="T18" fmla="*/ 43 w 44"/>
                        <a:gd name="T19" fmla="*/ 22 h 23"/>
                        <a:gd name="T20" fmla="*/ 32 w 44"/>
                        <a:gd name="T21" fmla="*/ 18 h 23"/>
                        <a:gd name="T22" fmla="*/ 25 w 44"/>
                        <a:gd name="T23" fmla="*/ 16 h 23"/>
                        <a:gd name="T24" fmla="*/ 19 w 44"/>
                        <a:gd name="T25" fmla="*/ 15 h 23"/>
                        <a:gd name="T26" fmla="*/ 14 w 44"/>
                        <a:gd name="T27" fmla="*/ 15 h 23"/>
                        <a:gd name="T28" fmla="*/ 11 w 44"/>
                        <a:gd name="T29" fmla="*/ 16 h 23"/>
                        <a:gd name="T30" fmla="*/ 8 w 44"/>
                        <a:gd name="T31" fmla="*/ 19 h 23"/>
                        <a:gd name="T32" fmla="*/ 8 w 44"/>
                        <a:gd name="T33" fmla="*/ 16 h 23"/>
                        <a:gd name="T34" fmla="*/ 5 w 44"/>
                        <a:gd name="T35" fmla="*/ 12 h 23"/>
                        <a:gd name="T36" fmla="*/ 2 w 44"/>
                        <a:gd name="T37" fmla="*/ 9 h 23"/>
                        <a:gd name="T38" fmla="*/ 0 w 44"/>
                        <a:gd name="T39" fmla="*/ 6 h 23"/>
                        <a:gd name="T40" fmla="*/ 0 w 44"/>
                        <a:gd name="T41" fmla="*/ 3 h 23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44"/>
                        <a:gd name="T64" fmla="*/ 0 h 23"/>
                        <a:gd name="T65" fmla="*/ 44 w 44"/>
                        <a:gd name="T66" fmla="*/ 23 h 23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44" h="23">
                          <a:moveTo>
                            <a:pt x="0" y="3"/>
                          </a:moveTo>
                          <a:lnTo>
                            <a:pt x="2" y="0"/>
                          </a:lnTo>
                          <a:lnTo>
                            <a:pt x="5" y="3"/>
                          </a:lnTo>
                          <a:lnTo>
                            <a:pt x="8" y="5"/>
                          </a:lnTo>
                          <a:lnTo>
                            <a:pt x="11" y="7"/>
                          </a:lnTo>
                          <a:lnTo>
                            <a:pt x="17" y="9"/>
                          </a:lnTo>
                          <a:lnTo>
                            <a:pt x="23" y="10"/>
                          </a:lnTo>
                          <a:lnTo>
                            <a:pt x="30" y="12"/>
                          </a:lnTo>
                          <a:lnTo>
                            <a:pt x="41" y="15"/>
                          </a:lnTo>
                          <a:lnTo>
                            <a:pt x="43" y="22"/>
                          </a:lnTo>
                          <a:lnTo>
                            <a:pt x="32" y="18"/>
                          </a:lnTo>
                          <a:lnTo>
                            <a:pt x="25" y="16"/>
                          </a:lnTo>
                          <a:lnTo>
                            <a:pt x="19" y="15"/>
                          </a:lnTo>
                          <a:lnTo>
                            <a:pt x="14" y="15"/>
                          </a:lnTo>
                          <a:lnTo>
                            <a:pt x="11" y="16"/>
                          </a:lnTo>
                          <a:lnTo>
                            <a:pt x="8" y="19"/>
                          </a:lnTo>
                          <a:lnTo>
                            <a:pt x="8" y="16"/>
                          </a:lnTo>
                          <a:lnTo>
                            <a:pt x="5" y="12"/>
                          </a:lnTo>
                          <a:lnTo>
                            <a:pt x="2" y="9"/>
                          </a:lnTo>
                          <a:lnTo>
                            <a:pt x="0" y="6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11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462" y="1882"/>
                      <a:ext cx="52" cy="48"/>
                    </a:xfrm>
                    <a:custGeom>
                      <a:avLst/>
                      <a:gdLst>
                        <a:gd name="T0" fmla="*/ 0 w 52"/>
                        <a:gd name="T1" fmla="*/ 7 h 48"/>
                        <a:gd name="T2" fmla="*/ 0 w 52"/>
                        <a:gd name="T3" fmla="*/ 4 h 48"/>
                        <a:gd name="T4" fmla="*/ 0 w 52"/>
                        <a:gd name="T5" fmla="*/ 2 h 48"/>
                        <a:gd name="T6" fmla="*/ 1 w 52"/>
                        <a:gd name="T7" fmla="*/ 0 h 48"/>
                        <a:gd name="T8" fmla="*/ 5 w 52"/>
                        <a:gd name="T9" fmla="*/ 3 h 48"/>
                        <a:gd name="T10" fmla="*/ 11 w 52"/>
                        <a:gd name="T11" fmla="*/ 6 h 48"/>
                        <a:gd name="T12" fmla="*/ 17 w 52"/>
                        <a:gd name="T13" fmla="*/ 8 h 48"/>
                        <a:gd name="T14" fmla="*/ 26 w 52"/>
                        <a:gd name="T15" fmla="*/ 11 h 48"/>
                        <a:gd name="T16" fmla="*/ 38 w 52"/>
                        <a:gd name="T17" fmla="*/ 13 h 48"/>
                        <a:gd name="T18" fmla="*/ 40 w 52"/>
                        <a:gd name="T19" fmla="*/ 18 h 48"/>
                        <a:gd name="T20" fmla="*/ 34 w 52"/>
                        <a:gd name="T21" fmla="*/ 16 h 48"/>
                        <a:gd name="T22" fmla="*/ 28 w 52"/>
                        <a:gd name="T23" fmla="*/ 16 h 48"/>
                        <a:gd name="T24" fmla="*/ 24 w 52"/>
                        <a:gd name="T25" fmla="*/ 16 h 48"/>
                        <a:gd name="T26" fmla="*/ 23 w 52"/>
                        <a:gd name="T27" fmla="*/ 19 h 48"/>
                        <a:gd name="T28" fmla="*/ 25 w 52"/>
                        <a:gd name="T29" fmla="*/ 22 h 48"/>
                        <a:gd name="T30" fmla="*/ 28 w 52"/>
                        <a:gd name="T31" fmla="*/ 26 h 48"/>
                        <a:gd name="T32" fmla="*/ 33 w 52"/>
                        <a:gd name="T33" fmla="*/ 31 h 48"/>
                        <a:gd name="T34" fmla="*/ 40 w 52"/>
                        <a:gd name="T35" fmla="*/ 36 h 48"/>
                        <a:gd name="T36" fmla="*/ 51 w 52"/>
                        <a:gd name="T37" fmla="*/ 42 h 48"/>
                        <a:gd name="T38" fmla="*/ 51 w 52"/>
                        <a:gd name="T39" fmla="*/ 47 h 48"/>
                        <a:gd name="T40" fmla="*/ 46 w 52"/>
                        <a:gd name="T41" fmla="*/ 44 h 48"/>
                        <a:gd name="T42" fmla="*/ 40 w 52"/>
                        <a:gd name="T43" fmla="*/ 41 h 48"/>
                        <a:gd name="T44" fmla="*/ 32 w 52"/>
                        <a:gd name="T45" fmla="*/ 36 h 48"/>
                        <a:gd name="T46" fmla="*/ 25 w 52"/>
                        <a:gd name="T47" fmla="*/ 30 h 48"/>
                        <a:gd name="T48" fmla="*/ 19 w 52"/>
                        <a:gd name="T49" fmla="*/ 26 h 48"/>
                        <a:gd name="T50" fmla="*/ 14 w 52"/>
                        <a:gd name="T51" fmla="*/ 20 h 48"/>
                        <a:gd name="T52" fmla="*/ 9 w 52"/>
                        <a:gd name="T53" fmla="*/ 15 h 48"/>
                        <a:gd name="T54" fmla="*/ 3 w 52"/>
                        <a:gd name="T55" fmla="*/ 11 h 48"/>
                        <a:gd name="T56" fmla="*/ 0 w 52"/>
                        <a:gd name="T57" fmla="*/ 7 h 48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52"/>
                        <a:gd name="T88" fmla="*/ 0 h 48"/>
                        <a:gd name="T89" fmla="*/ 52 w 52"/>
                        <a:gd name="T90" fmla="*/ 48 h 48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52" h="48">
                          <a:moveTo>
                            <a:pt x="0" y="7"/>
                          </a:moveTo>
                          <a:lnTo>
                            <a:pt x="0" y="4"/>
                          </a:lnTo>
                          <a:lnTo>
                            <a:pt x="0" y="2"/>
                          </a:lnTo>
                          <a:lnTo>
                            <a:pt x="1" y="0"/>
                          </a:lnTo>
                          <a:lnTo>
                            <a:pt x="5" y="3"/>
                          </a:lnTo>
                          <a:lnTo>
                            <a:pt x="11" y="6"/>
                          </a:lnTo>
                          <a:lnTo>
                            <a:pt x="17" y="8"/>
                          </a:lnTo>
                          <a:lnTo>
                            <a:pt x="26" y="11"/>
                          </a:lnTo>
                          <a:lnTo>
                            <a:pt x="38" y="13"/>
                          </a:lnTo>
                          <a:lnTo>
                            <a:pt x="40" y="18"/>
                          </a:lnTo>
                          <a:lnTo>
                            <a:pt x="34" y="16"/>
                          </a:lnTo>
                          <a:lnTo>
                            <a:pt x="28" y="16"/>
                          </a:lnTo>
                          <a:lnTo>
                            <a:pt x="24" y="16"/>
                          </a:lnTo>
                          <a:lnTo>
                            <a:pt x="23" y="19"/>
                          </a:lnTo>
                          <a:lnTo>
                            <a:pt x="25" y="22"/>
                          </a:lnTo>
                          <a:lnTo>
                            <a:pt x="28" y="26"/>
                          </a:lnTo>
                          <a:lnTo>
                            <a:pt x="33" y="31"/>
                          </a:lnTo>
                          <a:lnTo>
                            <a:pt x="40" y="36"/>
                          </a:lnTo>
                          <a:lnTo>
                            <a:pt x="51" y="42"/>
                          </a:lnTo>
                          <a:lnTo>
                            <a:pt x="51" y="47"/>
                          </a:lnTo>
                          <a:lnTo>
                            <a:pt x="46" y="44"/>
                          </a:lnTo>
                          <a:lnTo>
                            <a:pt x="40" y="41"/>
                          </a:lnTo>
                          <a:lnTo>
                            <a:pt x="32" y="36"/>
                          </a:lnTo>
                          <a:lnTo>
                            <a:pt x="25" y="30"/>
                          </a:lnTo>
                          <a:lnTo>
                            <a:pt x="19" y="26"/>
                          </a:lnTo>
                          <a:lnTo>
                            <a:pt x="14" y="20"/>
                          </a:lnTo>
                          <a:lnTo>
                            <a:pt x="9" y="15"/>
                          </a:lnTo>
                          <a:lnTo>
                            <a:pt x="3" y="11"/>
                          </a:lnTo>
                          <a:lnTo>
                            <a:pt x="0" y="7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12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463" y="1797"/>
                      <a:ext cx="22" cy="17"/>
                    </a:xfrm>
                    <a:custGeom>
                      <a:avLst/>
                      <a:gdLst>
                        <a:gd name="T0" fmla="*/ 0 w 22"/>
                        <a:gd name="T1" fmla="*/ 0 h 17"/>
                        <a:gd name="T2" fmla="*/ 2 w 22"/>
                        <a:gd name="T3" fmla="*/ 2 h 17"/>
                        <a:gd name="T4" fmla="*/ 5 w 22"/>
                        <a:gd name="T5" fmla="*/ 4 h 17"/>
                        <a:gd name="T6" fmla="*/ 10 w 22"/>
                        <a:gd name="T7" fmla="*/ 7 h 17"/>
                        <a:gd name="T8" fmla="*/ 14 w 22"/>
                        <a:gd name="T9" fmla="*/ 10 h 17"/>
                        <a:gd name="T10" fmla="*/ 18 w 22"/>
                        <a:gd name="T11" fmla="*/ 12 h 17"/>
                        <a:gd name="T12" fmla="*/ 21 w 22"/>
                        <a:gd name="T13" fmla="*/ 14 h 17"/>
                        <a:gd name="T14" fmla="*/ 15 w 22"/>
                        <a:gd name="T15" fmla="*/ 16 h 17"/>
                        <a:gd name="T16" fmla="*/ 10 w 22"/>
                        <a:gd name="T17" fmla="*/ 14 h 17"/>
                        <a:gd name="T18" fmla="*/ 4 w 22"/>
                        <a:gd name="T19" fmla="*/ 12 h 17"/>
                        <a:gd name="T20" fmla="*/ 0 w 22"/>
                        <a:gd name="T21" fmla="*/ 9 h 17"/>
                        <a:gd name="T22" fmla="*/ 0 w 22"/>
                        <a:gd name="T23" fmla="*/ 7 h 17"/>
                        <a:gd name="T24" fmla="*/ 0 w 22"/>
                        <a:gd name="T25" fmla="*/ 3 h 17"/>
                        <a:gd name="T26" fmla="*/ 0 w 22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2"/>
                        <a:gd name="T43" fmla="*/ 0 h 17"/>
                        <a:gd name="T44" fmla="*/ 22 w 22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2" h="17">
                          <a:moveTo>
                            <a:pt x="0" y="0"/>
                          </a:moveTo>
                          <a:lnTo>
                            <a:pt x="2" y="2"/>
                          </a:lnTo>
                          <a:lnTo>
                            <a:pt x="5" y="4"/>
                          </a:lnTo>
                          <a:lnTo>
                            <a:pt x="10" y="7"/>
                          </a:lnTo>
                          <a:lnTo>
                            <a:pt x="14" y="10"/>
                          </a:lnTo>
                          <a:lnTo>
                            <a:pt x="18" y="12"/>
                          </a:lnTo>
                          <a:lnTo>
                            <a:pt x="21" y="14"/>
                          </a:lnTo>
                          <a:lnTo>
                            <a:pt x="15" y="16"/>
                          </a:lnTo>
                          <a:lnTo>
                            <a:pt x="10" y="14"/>
                          </a:lnTo>
                          <a:lnTo>
                            <a:pt x="4" y="12"/>
                          </a:lnTo>
                          <a:lnTo>
                            <a:pt x="0" y="9"/>
                          </a:lnTo>
                          <a:lnTo>
                            <a:pt x="0" y="7"/>
                          </a:lnTo>
                          <a:lnTo>
                            <a:pt x="0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413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501" y="1794"/>
                      <a:ext cx="180" cy="142"/>
                    </a:xfrm>
                    <a:custGeom>
                      <a:avLst/>
                      <a:gdLst>
                        <a:gd name="T0" fmla="*/ 85 w 180"/>
                        <a:gd name="T1" fmla="*/ 32 h 142"/>
                        <a:gd name="T2" fmla="*/ 71 w 180"/>
                        <a:gd name="T3" fmla="*/ 36 h 142"/>
                        <a:gd name="T4" fmla="*/ 42 w 180"/>
                        <a:gd name="T5" fmla="*/ 40 h 142"/>
                        <a:gd name="T6" fmla="*/ 0 w 180"/>
                        <a:gd name="T7" fmla="*/ 42 h 142"/>
                        <a:gd name="T8" fmla="*/ 50 w 180"/>
                        <a:gd name="T9" fmla="*/ 49 h 142"/>
                        <a:gd name="T10" fmla="*/ 106 w 180"/>
                        <a:gd name="T11" fmla="*/ 46 h 142"/>
                        <a:gd name="T12" fmla="*/ 145 w 180"/>
                        <a:gd name="T13" fmla="*/ 36 h 142"/>
                        <a:gd name="T14" fmla="*/ 158 w 180"/>
                        <a:gd name="T15" fmla="*/ 34 h 142"/>
                        <a:gd name="T16" fmla="*/ 152 w 180"/>
                        <a:gd name="T17" fmla="*/ 42 h 142"/>
                        <a:gd name="T18" fmla="*/ 124 w 180"/>
                        <a:gd name="T19" fmla="*/ 53 h 142"/>
                        <a:gd name="T20" fmla="*/ 74 w 180"/>
                        <a:gd name="T21" fmla="*/ 63 h 142"/>
                        <a:gd name="T22" fmla="*/ 43 w 180"/>
                        <a:gd name="T23" fmla="*/ 71 h 142"/>
                        <a:gd name="T24" fmla="*/ 100 w 180"/>
                        <a:gd name="T25" fmla="*/ 70 h 142"/>
                        <a:gd name="T26" fmla="*/ 138 w 180"/>
                        <a:gd name="T27" fmla="*/ 63 h 142"/>
                        <a:gd name="T28" fmla="*/ 161 w 180"/>
                        <a:gd name="T29" fmla="*/ 56 h 142"/>
                        <a:gd name="T30" fmla="*/ 161 w 180"/>
                        <a:gd name="T31" fmla="*/ 61 h 142"/>
                        <a:gd name="T32" fmla="*/ 142 w 180"/>
                        <a:gd name="T33" fmla="*/ 72 h 142"/>
                        <a:gd name="T34" fmla="*/ 107 w 180"/>
                        <a:gd name="T35" fmla="*/ 83 h 142"/>
                        <a:gd name="T36" fmla="*/ 58 w 180"/>
                        <a:gd name="T37" fmla="*/ 90 h 142"/>
                        <a:gd name="T38" fmla="*/ 74 w 180"/>
                        <a:gd name="T39" fmla="*/ 95 h 142"/>
                        <a:gd name="T40" fmla="*/ 118 w 180"/>
                        <a:gd name="T41" fmla="*/ 93 h 142"/>
                        <a:gd name="T42" fmla="*/ 153 w 180"/>
                        <a:gd name="T43" fmla="*/ 84 h 142"/>
                        <a:gd name="T44" fmla="*/ 157 w 180"/>
                        <a:gd name="T45" fmla="*/ 88 h 142"/>
                        <a:gd name="T46" fmla="*/ 146 w 180"/>
                        <a:gd name="T47" fmla="*/ 96 h 142"/>
                        <a:gd name="T48" fmla="*/ 119 w 180"/>
                        <a:gd name="T49" fmla="*/ 106 h 142"/>
                        <a:gd name="T50" fmla="*/ 88 w 180"/>
                        <a:gd name="T51" fmla="*/ 110 h 142"/>
                        <a:gd name="T52" fmla="*/ 40 w 180"/>
                        <a:gd name="T53" fmla="*/ 111 h 142"/>
                        <a:gd name="T54" fmla="*/ 73 w 180"/>
                        <a:gd name="T55" fmla="*/ 118 h 142"/>
                        <a:gd name="T56" fmla="*/ 104 w 180"/>
                        <a:gd name="T57" fmla="*/ 118 h 142"/>
                        <a:gd name="T58" fmla="*/ 132 w 180"/>
                        <a:gd name="T59" fmla="*/ 114 h 142"/>
                        <a:gd name="T60" fmla="*/ 143 w 180"/>
                        <a:gd name="T61" fmla="*/ 115 h 142"/>
                        <a:gd name="T62" fmla="*/ 137 w 180"/>
                        <a:gd name="T63" fmla="*/ 122 h 142"/>
                        <a:gd name="T64" fmla="*/ 121 w 180"/>
                        <a:gd name="T65" fmla="*/ 127 h 142"/>
                        <a:gd name="T66" fmla="*/ 62 w 180"/>
                        <a:gd name="T67" fmla="*/ 132 h 142"/>
                        <a:gd name="T68" fmla="*/ 110 w 180"/>
                        <a:gd name="T69" fmla="*/ 135 h 142"/>
                        <a:gd name="T70" fmla="*/ 114 w 180"/>
                        <a:gd name="T71" fmla="*/ 140 h 142"/>
                        <a:gd name="T72" fmla="*/ 132 w 180"/>
                        <a:gd name="T73" fmla="*/ 135 h 142"/>
                        <a:gd name="T74" fmla="*/ 145 w 180"/>
                        <a:gd name="T75" fmla="*/ 126 h 142"/>
                        <a:gd name="T76" fmla="*/ 173 w 180"/>
                        <a:gd name="T77" fmla="*/ 92 h 142"/>
                        <a:gd name="T78" fmla="*/ 174 w 180"/>
                        <a:gd name="T79" fmla="*/ 85 h 142"/>
                        <a:gd name="T80" fmla="*/ 170 w 180"/>
                        <a:gd name="T81" fmla="*/ 79 h 142"/>
                        <a:gd name="T82" fmla="*/ 174 w 180"/>
                        <a:gd name="T83" fmla="*/ 72 h 142"/>
                        <a:gd name="T84" fmla="*/ 179 w 180"/>
                        <a:gd name="T85" fmla="*/ 66 h 142"/>
                        <a:gd name="T86" fmla="*/ 175 w 180"/>
                        <a:gd name="T87" fmla="*/ 58 h 142"/>
                        <a:gd name="T88" fmla="*/ 171 w 180"/>
                        <a:gd name="T89" fmla="*/ 52 h 142"/>
                        <a:gd name="T90" fmla="*/ 177 w 180"/>
                        <a:gd name="T91" fmla="*/ 45 h 142"/>
                        <a:gd name="T92" fmla="*/ 176 w 180"/>
                        <a:gd name="T93" fmla="*/ 36 h 142"/>
                        <a:gd name="T94" fmla="*/ 172 w 180"/>
                        <a:gd name="T95" fmla="*/ 30 h 142"/>
                        <a:gd name="T96" fmla="*/ 175 w 180"/>
                        <a:gd name="T97" fmla="*/ 23 h 142"/>
                        <a:gd name="T98" fmla="*/ 179 w 180"/>
                        <a:gd name="T99" fmla="*/ 16 h 142"/>
                        <a:gd name="T100" fmla="*/ 174 w 180"/>
                        <a:gd name="T101" fmla="*/ 9 h 142"/>
                        <a:gd name="T102" fmla="*/ 155 w 180"/>
                        <a:gd name="T103" fmla="*/ 10 h 142"/>
                        <a:gd name="T104" fmla="*/ 116 w 180"/>
                        <a:gd name="T105" fmla="*/ 21 h 142"/>
                        <a:gd name="T106" fmla="*/ 71 w 180"/>
                        <a:gd name="T107" fmla="*/ 27 h 142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w 180"/>
                        <a:gd name="T163" fmla="*/ 0 h 142"/>
                        <a:gd name="T164" fmla="*/ 180 w 180"/>
                        <a:gd name="T165" fmla="*/ 142 h 142"/>
                      </a:gdLst>
                      <a:ahLst/>
                      <a:cxnLst>
                        <a:cxn ang="T108">
                          <a:pos x="T0" y="T1"/>
                        </a:cxn>
                        <a:cxn ang="T109">
                          <a:pos x="T2" y="T3"/>
                        </a:cxn>
                        <a:cxn ang="T110">
                          <a:pos x="T4" y="T5"/>
                        </a:cxn>
                        <a:cxn ang="T111">
                          <a:pos x="T6" y="T7"/>
                        </a:cxn>
                        <a:cxn ang="T112">
                          <a:pos x="T8" y="T9"/>
                        </a:cxn>
                        <a:cxn ang="T113">
                          <a:pos x="T10" y="T11"/>
                        </a:cxn>
                        <a:cxn ang="T114">
                          <a:pos x="T12" y="T13"/>
                        </a:cxn>
                        <a:cxn ang="T115">
                          <a:pos x="T14" y="T15"/>
                        </a:cxn>
                        <a:cxn ang="T116">
                          <a:pos x="T16" y="T17"/>
                        </a:cxn>
                        <a:cxn ang="T117">
                          <a:pos x="T18" y="T19"/>
                        </a:cxn>
                        <a:cxn ang="T118">
                          <a:pos x="T20" y="T21"/>
                        </a:cxn>
                        <a:cxn ang="T119">
                          <a:pos x="T22" y="T23"/>
                        </a:cxn>
                        <a:cxn ang="T120">
                          <a:pos x="T24" y="T25"/>
                        </a:cxn>
                        <a:cxn ang="T121">
                          <a:pos x="T26" y="T27"/>
                        </a:cxn>
                        <a:cxn ang="T122">
                          <a:pos x="T28" y="T29"/>
                        </a:cxn>
                        <a:cxn ang="T123">
                          <a:pos x="T30" y="T31"/>
                        </a:cxn>
                        <a:cxn ang="T124">
                          <a:pos x="T32" y="T33"/>
                        </a:cxn>
                        <a:cxn ang="T125">
                          <a:pos x="T34" y="T35"/>
                        </a:cxn>
                        <a:cxn ang="T126">
                          <a:pos x="T36" y="T37"/>
                        </a:cxn>
                        <a:cxn ang="T127">
                          <a:pos x="T38" y="T39"/>
                        </a:cxn>
                        <a:cxn ang="T128">
                          <a:pos x="T40" y="T41"/>
                        </a:cxn>
                        <a:cxn ang="T129">
                          <a:pos x="T42" y="T43"/>
                        </a:cxn>
                        <a:cxn ang="T130">
                          <a:pos x="T44" y="T45"/>
                        </a:cxn>
                        <a:cxn ang="T131">
                          <a:pos x="T46" y="T47"/>
                        </a:cxn>
                        <a:cxn ang="T132">
                          <a:pos x="T48" y="T49"/>
                        </a:cxn>
                        <a:cxn ang="T133">
                          <a:pos x="T50" y="T51"/>
                        </a:cxn>
                        <a:cxn ang="T134">
                          <a:pos x="T52" y="T53"/>
                        </a:cxn>
                        <a:cxn ang="T135">
                          <a:pos x="T54" y="T55"/>
                        </a:cxn>
                        <a:cxn ang="T136">
                          <a:pos x="T56" y="T57"/>
                        </a:cxn>
                        <a:cxn ang="T137">
                          <a:pos x="T58" y="T59"/>
                        </a:cxn>
                        <a:cxn ang="T138">
                          <a:pos x="T60" y="T61"/>
                        </a:cxn>
                        <a:cxn ang="T139">
                          <a:pos x="T62" y="T63"/>
                        </a:cxn>
                        <a:cxn ang="T140">
                          <a:pos x="T64" y="T65"/>
                        </a:cxn>
                        <a:cxn ang="T141">
                          <a:pos x="T66" y="T67"/>
                        </a:cxn>
                        <a:cxn ang="T142">
                          <a:pos x="T68" y="T69"/>
                        </a:cxn>
                        <a:cxn ang="T143">
                          <a:pos x="T70" y="T71"/>
                        </a:cxn>
                        <a:cxn ang="T144">
                          <a:pos x="T72" y="T73"/>
                        </a:cxn>
                        <a:cxn ang="T145">
                          <a:pos x="T74" y="T75"/>
                        </a:cxn>
                        <a:cxn ang="T146">
                          <a:pos x="T76" y="T77"/>
                        </a:cxn>
                        <a:cxn ang="T147">
                          <a:pos x="T78" y="T79"/>
                        </a:cxn>
                        <a:cxn ang="T148">
                          <a:pos x="T80" y="T81"/>
                        </a:cxn>
                        <a:cxn ang="T149">
                          <a:pos x="T82" y="T83"/>
                        </a:cxn>
                        <a:cxn ang="T150">
                          <a:pos x="T84" y="T85"/>
                        </a:cxn>
                        <a:cxn ang="T151">
                          <a:pos x="T86" y="T87"/>
                        </a:cxn>
                        <a:cxn ang="T152">
                          <a:pos x="T88" y="T89"/>
                        </a:cxn>
                        <a:cxn ang="T153">
                          <a:pos x="T90" y="T91"/>
                        </a:cxn>
                        <a:cxn ang="T154">
                          <a:pos x="T92" y="T93"/>
                        </a:cxn>
                        <a:cxn ang="T155">
                          <a:pos x="T94" y="T95"/>
                        </a:cxn>
                        <a:cxn ang="T156">
                          <a:pos x="T96" y="T97"/>
                        </a:cxn>
                        <a:cxn ang="T157">
                          <a:pos x="T98" y="T99"/>
                        </a:cxn>
                        <a:cxn ang="T158">
                          <a:pos x="T100" y="T101"/>
                        </a:cxn>
                        <a:cxn ang="T159">
                          <a:pos x="T102" y="T103"/>
                        </a:cxn>
                        <a:cxn ang="T160">
                          <a:pos x="T104" y="T105"/>
                        </a:cxn>
                        <a:cxn ang="T161">
                          <a:pos x="T106" y="T107"/>
                        </a:cxn>
                      </a:cxnLst>
                      <a:rect l="T162" t="T163" r="T164" b="T165"/>
                      <a:pathLst>
                        <a:path w="180" h="142">
                          <a:moveTo>
                            <a:pt x="71" y="27"/>
                          </a:moveTo>
                          <a:lnTo>
                            <a:pt x="45" y="29"/>
                          </a:lnTo>
                          <a:lnTo>
                            <a:pt x="85" y="32"/>
                          </a:lnTo>
                          <a:lnTo>
                            <a:pt x="82" y="34"/>
                          </a:lnTo>
                          <a:lnTo>
                            <a:pt x="77" y="35"/>
                          </a:lnTo>
                          <a:lnTo>
                            <a:pt x="71" y="36"/>
                          </a:lnTo>
                          <a:lnTo>
                            <a:pt x="63" y="38"/>
                          </a:lnTo>
                          <a:lnTo>
                            <a:pt x="54" y="40"/>
                          </a:lnTo>
                          <a:lnTo>
                            <a:pt x="42" y="40"/>
                          </a:lnTo>
                          <a:lnTo>
                            <a:pt x="29" y="42"/>
                          </a:lnTo>
                          <a:lnTo>
                            <a:pt x="15" y="42"/>
                          </a:lnTo>
                          <a:lnTo>
                            <a:pt x="0" y="42"/>
                          </a:lnTo>
                          <a:lnTo>
                            <a:pt x="23" y="47"/>
                          </a:lnTo>
                          <a:lnTo>
                            <a:pt x="37" y="49"/>
                          </a:lnTo>
                          <a:lnTo>
                            <a:pt x="50" y="49"/>
                          </a:lnTo>
                          <a:lnTo>
                            <a:pt x="65" y="49"/>
                          </a:lnTo>
                          <a:lnTo>
                            <a:pt x="87" y="48"/>
                          </a:lnTo>
                          <a:lnTo>
                            <a:pt x="106" y="46"/>
                          </a:lnTo>
                          <a:lnTo>
                            <a:pt x="121" y="42"/>
                          </a:lnTo>
                          <a:lnTo>
                            <a:pt x="138" y="38"/>
                          </a:lnTo>
                          <a:lnTo>
                            <a:pt x="145" y="36"/>
                          </a:lnTo>
                          <a:lnTo>
                            <a:pt x="152" y="34"/>
                          </a:lnTo>
                          <a:lnTo>
                            <a:pt x="156" y="33"/>
                          </a:lnTo>
                          <a:lnTo>
                            <a:pt x="158" y="34"/>
                          </a:lnTo>
                          <a:lnTo>
                            <a:pt x="158" y="36"/>
                          </a:lnTo>
                          <a:lnTo>
                            <a:pt x="157" y="39"/>
                          </a:lnTo>
                          <a:lnTo>
                            <a:pt x="152" y="42"/>
                          </a:lnTo>
                          <a:lnTo>
                            <a:pt x="145" y="46"/>
                          </a:lnTo>
                          <a:lnTo>
                            <a:pt x="136" y="49"/>
                          </a:lnTo>
                          <a:lnTo>
                            <a:pt x="124" y="53"/>
                          </a:lnTo>
                          <a:lnTo>
                            <a:pt x="109" y="57"/>
                          </a:lnTo>
                          <a:lnTo>
                            <a:pt x="91" y="60"/>
                          </a:lnTo>
                          <a:lnTo>
                            <a:pt x="74" y="63"/>
                          </a:lnTo>
                          <a:lnTo>
                            <a:pt x="55" y="65"/>
                          </a:lnTo>
                          <a:lnTo>
                            <a:pt x="23" y="68"/>
                          </a:lnTo>
                          <a:lnTo>
                            <a:pt x="43" y="71"/>
                          </a:lnTo>
                          <a:lnTo>
                            <a:pt x="59" y="73"/>
                          </a:lnTo>
                          <a:lnTo>
                            <a:pt x="79" y="73"/>
                          </a:lnTo>
                          <a:lnTo>
                            <a:pt x="100" y="70"/>
                          </a:lnTo>
                          <a:lnTo>
                            <a:pt x="116" y="68"/>
                          </a:lnTo>
                          <a:lnTo>
                            <a:pt x="128" y="65"/>
                          </a:lnTo>
                          <a:lnTo>
                            <a:pt x="138" y="63"/>
                          </a:lnTo>
                          <a:lnTo>
                            <a:pt x="149" y="59"/>
                          </a:lnTo>
                          <a:lnTo>
                            <a:pt x="157" y="57"/>
                          </a:lnTo>
                          <a:lnTo>
                            <a:pt x="161" y="56"/>
                          </a:lnTo>
                          <a:lnTo>
                            <a:pt x="163" y="56"/>
                          </a:lnTo>
                          <a:lnTo>
                            <a:pt x="162" y="58"/>
                          </a:lnTo>
                          <a:lnTo>
                            <a:pt x="161" y="61"/>
                          </a:lnTo>
                          <a:lnTo>
                            <a:pt x="158" y="64"/>
                          </a:lnTo>
                          <a:lnTo>
                            <a:pt x="150" y="68"/>
                          </a:lnTo>
                          <a:lnTo>
                            <a:pt x="142" y="72"/>
                          </a:lnTo>
                          <a:lnTo>
                            <a:pt x="133" y="75"/>
                          </a:lnTo>
                          <a:lnTo>
                            <a:pt x="121" y="79"/>
                          </a:lnTo>
                          <a:lnTo>
                            <a:pt x="107" y="83"/>
                          </a:lnTo>
                          <a:lnTo>
                            <a:pt x="86" y="87"/>
                          </a:lnTo>
                          <a:lnTo>
                            <a:pt x="71" y="89"/>
                          </a:lnTo>
                          <a:lnTo>
                            <a:pt x="58" y="90"/>
                          </a:lnTo>
                          <a:lnTo>
                            <a:pt x="37" y="91"/>
                          </a:lnTo>
                          <a:lnTo>
                            <a:pt x="58" y="94"/>
                          </a:lnTo>
                          <a:lnTo>
                            <a:pt x="74" y="95"/>
                          </a:lnTo>
                          <a:lnTo>
                            <a:pt x="88" y="95"/>
                          </a:lnTo>
                          <a:lnTo>
                            <a:pt x="103" y="95"/>
                          </a:lnTo>
                          <a:lnTo>
                            <a:pt x="118" y="93"/>
                          </a:lnTo>
                          <a:lnTo>
                            <a:pt x="129" y="91"/>
                          </a:lnTo>
                          <a:lnTo>
                            <a:pt x="138" y="88"/>
                          </a:lnTo>
                          <a:lnTo>
                            <a:pt x="153" y="84"/>
                          </a:lnTo>
                          <a:lnTo>
                            <a:pt x="155" y="84"/>
                          </a:lnTo>
                          <a:lnTo>
                            <a:pt x="157" y="85"/>
                          </a:lnTo>
                          <a:lnTo>
                            <a:pt x="157" y="88"/>
                          </a:lnTo>
                          <a:lnTo>
                            <a:pt x="155" y="90"/>
                          </a:lnTo>
                          <a:lnTo>
                            <a:pt x="151" y="93"/>
                          </a:lnTo>
                          <a:lnTo>
                            <a:pt x="146" y="96"/>
                          </a:lnTo>
                          <a:lnTo>
                            <a:pt x="137" y="100"/>
                          </a:lnTo>
                          <a:lnTo>
                            <a:pt x="128" y="104"/>
                          </a:lnTo>
                          <a:lnTo>
                            <a:pt x="119" y="106"/>
                          </a:lnTo>
                          <a:lnTo>
                            <a:pt x="109" y="108"/>
                          </a:lnTo>
                          <a:lnTo>
                            <a:pt x="100" y="109"/>
                          </a:lnTo>
                          <a:lnTo>
                            <a:pt x="88" y="110"/>
                          </a:lnTo>
                          <a:lnTo>
                            <a:pt x="74" y="111"/>
                          </a:lnTo>
                          <a:lnTo>
                            <a:pt x="61" y="111"/>
                          </a:lnTo>
                          <a:lnTo>
                            <a:pt x="40" y="111"/>
                          </a:lnTo>
                          <a:lnTo>
                            <a:pt x="51" y="114"/>
                          </a:lnTo>
                          <a:lnTo>
                            <a:pt x="62" y="117"/>
                          </a:lnTo>
                          <a:lnTo>
                            <a:pt x="73" y="118"/>
                          </a:lnTo>
                          <a:lnTo>
                            <a:pt x="83" y="118"/>
                          </a:lnTo>
                          <a:lnTo>
                            <a:pt x="93" y="119"/>
                          </a:lnTo>
                          <a:lnTo>
                            <a:pt x="104" y="118"/>
                          </a:lnTo>
                          <a:lnTo>
                            <a:pt x="112" y="118"/>
                          </a:lnTo>
                          <a:lnTo>
                            <a:pt x="121" y="117"/>
                          </a:lnTo>
                          <a:lnTo>
                            <a:pt x="132" y="114"/>
                          </a:lnTo>
                          <a:lnTo>
                            <a:pt x="140" y="113"/>
                          </a:lnTo>
                          <a:lnTo>
                            <a:pt x="143" y="113"/>
                          </a:lnTo>
                          <a:lnTo>
                            <a:pt x="143" y="115"/>
                          </a:lnTo>
                          <a:lnTo>
                            <a:pt x="143" y="117"/>
                          </a:lnTo>
                          <a:lnTo>
                            <a:pt x="140" y="119"/>
                          </a:lnTo>
                          <a:lnTo>
                            <a:pt x="137" y="122"/>
                          </a:lnTo>
                          <a:lnTo>
                            <a:pt x="133" y="123"/>
                          </a:lnTo>
                          <a:lnTo>
                            <a:pt x="128" y="125"/>
                          </a:lnTo>
                          <a:lnTo>
                            <a:pt x="121" y="127"/>
                          </a:lnTo>
                          <a:lnTo>
                            <a:pt x="105" y="129"/>
                          </a:lnTo>
                          <a:lnTo>
                            <a:pt x="91" y="130"/>
                          </a:lnTo>
                          <a:lnTo>
                            <a:pt x="62" y="132"/>
                          </a:lnTo>
                          <a:lnTo>
                            <a:pt x="99" y="134"/>
                          </a:lnTo>
                          <a:lnTo>
                            <a:pt x="107" y="134"/>
                          </a:lnTo>
                          <a:lnTo>
                            <a:pt x="110" y="135"/>
                          </a:lnTo>
                          <a:lnTo>
                            <a:pt x="112" y="136"/>
                          </a:lnTo>
                          <a:lnTo>
                            <a:pt x="112" y="139"/>
                          </a:lnTo>
                          <a:lnTo>
                            <a:pt x="114" y="140"/>
                          </a:lnTo>
                          <a:lnTo>
                            <a:pt x="118" y="141"/>
                          </a:lnTo>
                          <a:lnTo>
                            <a:pt x="126" y="138"/>
                          </a:lnTo>
                          <a:lnTo>
                            <a:pt x="132" y="135"/>
                          </a:lnTo>
                          <a:lnTo>
                            <a:pt x="137" y="133"/>
                          </a:lnTo>
                          <a:lnTo>
                            <a:pt x="141" y="130"/>
                          </a:lnTo>
                          <a:lnTo>
                            <a:pt x="145" y="126"/>
                          </a:lnTo>
                          <a:lnTo>
                            <a:pt x="159" y="111"/>
                          </a:lnTo>
                          <a:lnTo>
                            <a:pt x="169" y="99"/>
                          </a:lnTo>
                          <a:lnTo>
                            <a:pt x="173" y="92"/>
                          </a:lnTo>
                          <a:lnTo>
                            <a:pt x="174" y="89"/>
                          </a:lnTo>
                          <a:lnTo>
                            <a:pt x="174" y="88"/>
                          </a:lnTo>
                          <a:lnTo>
                            <a:pt x="174" y="85"/>
                          </a:lnTo>
                          <a:lnTo>
                            <a:pt x="172" y="83"/>
                          </a:lnTo>
                          <a:lnTo>
                            <a:pt x="171" y="81"/>
                          </a:lnTo>
                          <a:lnTo>
                            <a:pt x="170" y="79"/>
                          </a:lnTo>
                          <a:lnTo>
                            <a:pt x="171" y="76"/>
                          </a:lnTo>
                          <a:lnTo>
                            <a:pt x="172" y="74"/>
                          </a:lnTo>
                          <a:lnTo>
                            <a:pt x="174" y="72"/>
                          </a:lnTo>
                          <a:lnTo>
                            <a:pt x="175" y="70"/>
                          </a:lnTo>
                          <a:lnTo>
                            <a:pt x="177" y="68"/>
                          </a:lnTo>
                          <a:lnTo>
                            <a:pt x="179" y="66"/>
                          </a:lnTo>
                          <a:lnTo>
                            <a:pt x="179" y="63"/>
                          </a:lnTo>
                          <a:lnTo>
                            <a:pt x="177" y="60"/>
                          </a:lnTo>
                          <a:lnTo>
                            <a:pt x="175" y="58"/>
                          </a:lnTo>
                          <a:lnTo>
                            <a:pt x="174" y="56"/>
                          </a:lnTo>
                          <a:lnTo>
                            <a:pt x="172" y="54"/>
                          </a:lnTo>
                          <a:lnTo>
                            <a:pt x="171" y="52"/>
                          </a:lnTo>
                          <a:lnTo>
                            <a:pt x="172" y="50"/>
                          </a:lnTo>
                          <a:lnTo>
                            <a:pt x="174" y="47"/>
                          </a:lnTo>
                          <a:lnTo>
                            <a:pt x="177" y="45"/>
                          </a:lnTo>
                          <a:lnTo>
                            <a:pt x="177" y="42"/>
                          </a:lnTo>
                          <a:lnTo>
                            <a:pt x="177" y="39"/>
                          </a:lnTo>
                          <a:lnTo>
                            <a:pt x="176" y="36"/>
                          </a:lnTo>
                          <a:lnTo>
                            <a:pt x="174" y="34"/>
                          </a:lnTo>
                          <a:lnTo>
                            <a:pt x="173" y="32"/>
                          </a:lnTo>
                          <a:lnTo>
                            <a:pt x="172" y="30"/>
                          </a:lnTo>
                          <a:lnTo>
                            <a:pt x="172" y="27"/>
                          </a:lnTo>
                          <a:lnTo>
                            <a:pt x="174" y="24"/>
                          </a:lnTo>
                          <a:lnTo>
                            <a:pt x="175" y="23"/>
                          </a:lnTo>
                          <a:lnTo>
                            <a:pt x="177" y="21"/>
                          </a:lnTo>
                          <a:lnTo>
                            <a:pt x="179" y="18"/>
                          </a:lnTo>
                          <a:lnTo>
                            <a:pt x="179" y="16"/>
                          </a:lnTo>
                          <a:lnTo>
                            <a:pt x="178" y="14"/>
                          </a:lnTo>
                          <a:lnTo>
                            <a:pt x="176" y="12"/>
                          </a:lnTo>
                          <a:lnTo>
                            <a:pt x="174" y="9"/>
                          </a:lnTo>
                          <a:lnTo>
                            <a:pt x="173" y="6"/>
                          </a:lnTo>
                          <a:lnTo>
                            <a:pt x="173" y="0"/>
                          </a:lnTo>
                          <a:lnTo>
                            <a:pt x="155" y="10"/>
                          </a:lnTo>
                          <a:lnTo>
                            <a:pt x="143" y="14"/>
                          </a:lnTo>
                          <a:lnTo>
                            <a:pt x="131" y="17"/>
                          </a:lnTo>
                          <a:lnTo>
                            <a:pt x="116" y="21"/>
                          </a:lnTo>
                          <a:lnTo>
                            <a:pt x="102" y="23"/>
                          </a:lnTo>
                          <a:lnTo>
                            <a:pt x="89" y="25"/>
                          </a:lnTo>
                          <a:lnTo>
                            <a:pt x="71" y="27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400" name="Group 81"/>
                <p:cNvGrpSpPr>
                  <a:grpSpLocks/>
                </p:cNvGrpSpPr>
                <p:nvPr/>
              </p:nvGrpSpPr>
              <p:grpSpPr bwMode="auto">
                <a:xfrm>
                  <a:off x="606" y="1816"/>
                  <a:ext cx="54" cy="90"/>
                  <a:chOff x="606" y="1816"/>
                  <a:chExt cx="54" cy="90"/>
                </a:xfrm>
              </p:grpSpPr>
              <p:sp>
                <p:nvSpPr>
                  <p:cNvPr id="9401" name="Freeform 82"/>
                  <p:cNvSpPr>
                    <a:spLocks/>
                  </p:cNvSpPr>
                  <p:nvPr/>
                </p:nvSpPr>
                <p:spPr bwMode="auto">
                  <a:xfrm>
                    <a:off x="616" y="1840"/>
                    <a:ext cx="42" cy="17"/>
                  </a:xfrm>
                  <a:custGeom>
                    <a:avLst/>
                    <a:gdLst>
                      <a:gd name="T0" fmla="*/ 41 w 42"/>
                      <a:gd name="T1" fmla="*/ 2 h 17"/>
                      <a:gd name="T2" fmla="*/ 37 w 42"/>
                      <a:gd name="T3" fmla="*/ 0 h 17"/>
                      <a:gd name="T4" fmla="*/ 24 w 42"/>
                      <a:gd name="T5" fmla="*/ 5 h 17"/>
                      <a:gd name="T6" fmla="*/ 12 w 42"/>
                      <a:gd name="T7" fmla="*/ 10 h 17"/>
                      <a:gd name="T8" fmla="*/ 0 w 42"/>
                      <a:gd name="T9" fmla="*/ 13 h 17"/>
                      <a:gd name="T10" fmla="*/ 2 w 42"/>
                      <a:gd name="T11" fmla="*/ 16 h 17"/>
                      <a:gd name="T12" fmla="*/ 10 w 42"/>
                      <a:gd name="T13" fmla="*/ 16 h 17"/>
                      <a:gd name="T14" fmla="*/ 21 w 42"/>
                      <a:gd name="T15" fmla="*/ 14 h 17"/>
                      <a:gd name="T16" fmla="*/ 32 w 42"/>
                      <a:gd name="T17" fmla="*/ 8 h 17"/>
                      <a:gd name="T18" fmla="*/ 41 w 42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"/>
                      <a:gd name="T31" fmla="*/ 0 h 17"/>
                      <a:gd name="T32" fmla="*/ 42 w 42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" h="17">
                        <a:moveTo>
                          <a:pt x="41" y="2"/>
                        </a:moveTo>
                        <a:lnTo>
                          <a:pt x="37" y="0"/>
                        </a:lnTo>
                        <a:lnTo>
                          <a:pt x="24" y="5"/>
                        </a:lnTo>
                        <a:lnTo>
                          <a:pt x="12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6"/>
                        </a:lnTo>
                        <a:lnTo>
                          <a:pt x="21" y="14"/>
                        </a:lnTo>
                        <a:lnTo>
                          <a:pt x="32" y="8"/>
                        </a:lnTo>
                        <a:lnTo>
                          <a:pt x="41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402" name="Freeform 83"/>
                  <p:cNvSpPr>
                    <a:spLocks/>
                  </p:cNvSpPr>
                  <p:nvPr/>
                </p:nvSpPr>
                <p:spPr bwMode="auto">
                  <a:xfrm>
                    <a:off x="624" y="1863"/>
                    <a:ext cx="36" cy="17"/>
                  </a:xfrm>
                  <a:custGeom>
                    <a:avLst/>
                    <a:gdLst>
                      <a:gd name="T0" fmla="*/ 35 w 36"/>
                      <a:gd name="T1" fmla="*/ 2 h 17"/>
                      <a:gd name="T2" fmla="*/ 33 w 36"/>
                      <a:gd name="T3" fmla="*/ 0 h 17"/>
                      <a:gd name="T4" fmla="*/ 21 w 36"/>
                      <a:gd name="T5" fmla="*/ 6 h 17"/>
                      <a:gd name="T6" fmla="*/ 11 w 36"/>
                      <a:gd name="T7" fmla="*/ 10 h 17"/>
                      <a:gd name="T8" fmla="*/ 0 w 36"/>
                      <a:gd name="T9" fmla="*/ 13 h 17"/>
                      <a:gd name="T10" fmla="*/ 2 w 36"/>
                      <a:gd name="T11" fmla="*/ 16 h 17"/>
                      <a:gd name="T12" fmla="*/ 10 w 36"/>
                      <a:gd name="T13" fmla="*/ 16 h 17"/>
                      <a:gd name="T14" fmla="*/ 18 w 36"/>
                      <a:gd name="T15" fmla="*/ 14 h 17"/>
                      <a:gd name="T16" fmla="*/ 26 w 36"/>
                      <a:gd name="T17" fmla="*/ 9 h 17"/>
                      <a:gd name="T18" fmla="*/ 35 w 36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6"/>
                      <a:gd name="T31" fmla="*/ 0 h 17"/>
                      <a:gd name="T32" fmla="*/ 36 w 36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6" h="17">
                        <a:moveTo>
                          <a:pt x="35" y="2"/>
                        </a:moveTo>
                        <a:lnTo>
                          <a:pt x="33" y="0"/>
                        </a:lnTo>
                        <a:lnTo>
                          <a:pt x="21" y="6"/>
                        </a:lnTo>
                        <a:lnTo>
                          <a:pt x="11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6"/>
                        </a:lnTo>
                        <a:lnTo>
                          <a:pt x="18" y="14"/>
                        </a:lnTo>
                        <a:lnTo>
                          <a:pt x="26" y="9"/>
                        </a:lnTo>
                        <a:lnTo>
                          <a:pt x="35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403" name="Freeform 84"/>
                  <p:cNvSpPr>
                    <a:spLocks/>
                  </p:cNvSpPr>
                  <p:nvPr/>
                </p:nvSpPr>
                <p:spPr bwMode="auto">
                  <a:xfrm>
                    <a:off x="621" y="1889"/>
                    <a:ext cx="38" cy="17"/>
                  </a:xfrm>
                  <a:custGeom>
                    <a:avLst/>
                    <a:gdLst>
                      <a:gd name="T0" fmla="*/ 37 w 38"/>
                      <a:gd name="T1" fmla="*/ 2 h 17"/>
                      <a:gd name="T2" fmla="*/ 34 w 38"/>
                      <a:gd name="T3" fmla="*/ 0 h 17"/>
                      <a:gd name="T4" fmla="*/ 23 w 38"/>
                      <a:gd name="T5" fmla="*/ 6 h 17"/>
                      <a:gd name="T6" fmla="*/ 12 w 38"/>
                      <a:gd name="T7" fmla="*/ 10 h 17"/>
                      <a:gd name="T8" fmla="*/ 0 w 38"/>
                      <a:gd name="T9" fmla="*/ 13 h 17"/>
                      <a:gd name="T10" fmla="*/ 2 w 38"/>
                      <a:gd name="T11" fmla="*/ 16 h 17"/>
                      <a:gd name="T12" fmla="*/ 10 w 38"/>
                      <a:gd name="T13" fmla="*/ 15 h 17"/>
                      <a:gd name="T14" fmla="*/ 20 w 38"/>
                      <a:gd name="T15" fmla="*/ 13 h 17"/>
                      <a:gd name="T16" fmla="*/ 30 w 38"/>
                      <a:gd name="T17" fmla="*/ 8 h 17"/>
                      <a:gd name="T18" fmla="*/ 37 w 38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8"/>
                      <a:gd name="T31" fmla="*/ 0 h 17"/>
                      <a:gd name="T32" fmla="*/ 38 w 38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8" h="17">
                        <a:moveTo>
                          <a:pt x="37" y="2"/>
                        </a:moveTo>
                        <a:lnTo>
                          <a:pt x="34" y="0"/>
                        </a:lnTo>
                        <a:lnTo>
                          <a:pt x="23" y="6"/>
                        </a:lnTo>
                        <a:lnTo>
                          <a:pt x="12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5"/>
                        </a:lnTo>
                        <a:lnTo>
                          <a:pt x="20" y="13"/>
                        </a:lnTo>
                        <a:lnTo>
                          <a:pt x="30" y="8"/>
                        </a:lnTo>
                        <a:lnTo>
                          <a:pt x="37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404" name="Freeform 85"/>
                  <p:cNvSpPr>
                    <a:spLocks/>
                  </p:cNvSpPr>
                  <p:nvPr/>
                </p:nvSpPr>
                <p:spPr bwMode="auto">
                  <a:xfrm>
                    <a:off x="606" y="1816"/>
                    <a:ext cx="43" cy="17"/>
                  </a:xfrm>
                  <a:custGeom>
                    <a:avLst/>
                    <a:gdLst>
                      <a:gd name="T0" fmla="*/ 42 w 43"/>
                      <a:gd name="T1" fmla="*/ 2 h 17"/>
                      <a:gd name="T2" fmla="*/ 37 w 43"/>
                      <a:gd name="T3" fmla="*/ 0 h 17"/>
                      <a:gd name="T4" fmla="*/ 23 w 43"/>
                      <a:gd name="T5" fmla="*/ 5 h 17"/>
                      <a:gd name="T6" fmla="*/ 12 w 43"/>
                      <a:gd name="T7" fmla="*/ 9 h 17"/>
                      <a:gd name="T8" fmla="*/ 0 w 43"/>
                      <a:gd name="T9" fmla="*/ 12 h 17"/>
                      <a:gd name="T10" fmla="*/ 2 w 43"/>
                      <a:gd name="T11" fmla="*/ 16 h 17"/>
                      <a:gd name="T12" fmla="*/ 10 w 43"/>
                      <a:gd name="T13" fmla="*/ 15 h 17"/>
                      <a:gd name="T14" fmla="*/ 20 w 43"/>
                      <a:gd name="T15" fmla="*/ 13 h 17"/>
                      <a:gd name="T16" fmla="*/ 31 w 43"/>
                      <a:gd name="T17" fmla="*/ 9 h 17"/>
                      <a:gd name="T18" fmla="*/ 42 w 43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7"/>
                      <a:gd name="T32" fmla="*/ 43 w 43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7">
                        <a:moveTo>
                          <a:pt x="42" y="2"/>
                        </a:moveTo>
                        <a:lnTo>
                          <a:pt x="37" y="0"/>
                        </a:lnTo>
                        <a:lnTo>
                          <a:pt x="23" y="5"/>
                        </a:lnTo>
                        <a:lnTo>
                          <a:pt x="12" y="9"/>
                        </a:lnTo>
                        <a:lnTo>
                          <a:pt x="0" y="12"/>
                        </a:lnTo>
                        <a:lnTo>
                          <a:pt x="2" y="16"/>
                        </a:lnTo>
                        <a:lnTo>
                          <a:pt x="10" y="15"/>
                        </a:lnTo>
                        <a:lnTo>
                          <a:pt x="20" y="13"/>
                        </a:lnTo>
                        <a:lnTo>
                          <a:pt x="31" y="9"/>
                        </a:lnTo>
                        <a:lnTo>
                          <a:pt x="42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</p:grpSp>
          <p:sp>
            <p:nvSpPr>
              <p:cNvPr id="9397" name="Freeform 86"/>
              <p:cNvSpPr>
                <a:spLocks/>
              </p:cNvSpPr>
              <p:nvPr/>
            </p:nvSpPr>
            <p:spPr bwMode="auto">
              <a:xfrm>
                <a:off x="1049" y="1248"/>
                <a:ext cx="277" cy="333"/>
              </a:xfrm>
              <a:custGeom>
                <a:avLst/>
                <a:gdLst>
                  <a:gd name="T0" fmla="*/ 2 w 494"/>
                  <a:gd name="T1" fmla="*/ 3 h 594"/>
                  <a:gd name="T2" fmla="*/ 2 w 494"/>
                  <a:gd name="T3" fmla="*/ 3 h 594"/>
                  <a:gd name="T4" fmla="*/ 2 w 494"/>
                  <a:gd name="T5" fmla="*/ 3 h 594"/>
                  <a:gd name="T6" fmla="*/ 2 w 494"/>
                  <a:gd name="T7" fmla="*/ 3 h 594"/>
                  <a:gd name="T8" fmla="*/ 2 w 494"/>
                  <a:gd name="T9" fmla="*/ 2 h 594"/>
                  <a:gd name="T10" fmla="*/ 2 w 494"/>
                  <a:gd name="T11" fmla="*/ 2 h 594"/>
                  <a:gd name="T12" fmla="*/ 2 w 494"/>
                  <a:gd name="T13" fmla="*/ 2 h 594"/>
                  <a:gd name="T14" fmla="*/ 2 w 494"/>
                  <a:gd name="T15" fmla="*/ 2 h 594"/>
                  <a:gd name="T16" fmla="*/ 2 w 494"/>
                  <a:gd name="T17" fmla="*/ 2 h 594"/>
                  <a:gd name="T18" fmla="*/ 2 w 494"/>
                  <a:gd name="T19" fmla="*/ 2 h 594"/>
                  <a:gd name="T20" fmla="*/ 2 w 494"/>
                  <a:gd name="T21" fmla="*/ 1 h 594"/>
                  <a:gd name="T22" fmla="*/ 2 w 494"/>
                  <a:gd name="T23" fmla="*/ 1 h 594"/>
                  <a:gd name="T24" fmla="*/ 2 w 494"/>
                  <a:gd name="T25" fmla="*/ 1 h 594"/>
                  <a:gd name="T26" fmla="*/ 2 w 494"/>
                  <a:gd name="T27" fmla="*/ 1 h 594"/>
                  <a:gd name="T28" fmla="*/ 2 w 494"/>
                  <a:gd name="T29" fmla="*/ 1 h 594"/>
                  <a:gd name="T30" fmla="*/ 2 w 494"/>
                  <a:gd name="T31" fmla="*/ 1 h 594"/>
                  <a:gd name="T32" fmla="*/ 2 w 494"/>
                  <a:gd name="T33" fmla="*/ 1 h 594"/>
                  <a:gd name="T34" fmla="*/ 2 w 494"/>
                  <a:gd name="T35" fmla="*/ 1 h 594"/>
                  <a:gd name="T36" fmla="*/ 2 w 494"/>
                  <a:gd name="T37" fmla="*/ 1 h 594"/>
                  <a:gd name="T38" fmla="*/ 1 w 494"/>
                  <a:gd name="T39" fmla="*/ 0 h 594"/>
                  <a:gd name="T40" fmla="*/ 1 w 494"/>
                  <a:gd name="T41" fmla="*/ 0 h 594"/>
                  <a:gd name="T42" fmla="*/ 1 w 494"/>
                  <a:gd name="T43" fmla="*/ 1 h 594"/>
                  <a:gd name="T44" fmla="*/ 1 w 494"/>
                  <a:gd name="T45" fmla="*/ 1 h 594"/>
                  <a:gd name="T46" fmla="*/ 1 w 494"/>
                  <a:gd name="T47" fmla="*/ 1 h 594"/>
                  <a:gd name="T48" fmla="*/ 1 w 494"/>
                  <a:gd name="T49" fmla="*/ 1 h 594"/>
                  <a:gd name="T50" fmla="*/ 1 w 494"/>
                  <a:gd name="T51" fmla="*/ 1 h 594"/>
                  <a:gd name="T52" fmla="*/ 1 w 494"/>
                  <a:gd name="T53" fmla="*/ 1 h 594"/>
                  <a:gd name="T54" fmla="*/ 1 w 494"/>
                  <a:gd name="T55" fmla="*/ 1 h 594"/>
                  <a:gd name="T56" fmla="*/ 1 w 494"/>
                  <a:gd name="T57" fmla="*/ 1 h 594"/>
                  <a:gd name="T58" fmla="*/ 0 w 494"/>
                  <a:gd name="T59" fmla="*/ 1 h 594"/>
                  <a:gd name="T60" fmla="*/ 1 w 494"/>
                  <a:gd name="T61" fmla="*/ 1 h 594"/>
                  <a:gd name="T62" fmla="*/ 1 w 494"/>
                  <a:gd name="T63" fmla="*/ 2 h 594"/>
                  <a:gd name="T64" fmla="*/ 1 w 494"/>
                  <a:gd name="T65" fmla="*/ 2 h 594"/>
                  <a:gd name="T66" fmla="*/ 1 w 494"/>
                  <a:gd name="T67" fmla="*/ 2 h 594"/>
                  <a:gd name="T68" fmla="*/ 1 w 494"/>
                  <a:gd name="T69" fmla="*/ 2 h 594"/>
                  <a:gd name="T70" fmla="*/ 1 w 494"/>
                  <a:gd name="T71" fmla="*/ 2 h 594"/>
                  <a:gd name="T72" fmla="*/ 1 w 494"/>
                  <a:gd name="T73" fmla="*/ 2 h 594"/>
                  <a:gd name="T74" fmla="*/ 1 w 494"/>
                  <a:gd name="T75" fmla="*/ 3 h 594"/>
                  <a:gd name="T76" fmla="*/ 1 w 494"/>
                  <a:gd name="T77" fmla="*/ 3 h 594"/>
                  <a:gd name="T78" fmla="*/ 1 w 494"/>
                  <a:gd name="T79" fmla="*/ 3 h 594"/>
                  <a:gd name="T80" fmla="*/ 1 w 494"/>
                  <a:gd name="T81" fmla="*/ 3 h 594"/>
                  <a:gd name="T82" fmla="*/ 1 w 494"/>
                  <a:gd name="T83" fmla="*/ 3 h 594"/>
                  <a:gd name="T84" fmla="*/ 1 w 494"/>
                  <a:gd name="T85" fmla="*/ 3 h 594"/>
                  <a:gd name="T86" fmla="*/ 1 w 494"/>
                  <a:gd name="T87" fmla="*/ 3 h 594"/>
                  <a:gd name="T88" fmla="*/ 1 w 494"/>
                  <a:gd name="T89" fmla="*/ 3 h 594"/>
                  <a:gd name="T90" fmla="*/ 1 w 494"/>
                  <a:gd name="T91" fmla="*/ 3 h 594"/>
                  <a:gd name="T92" fmla="*/ 1 w 494"/>
                  <a:gd name="T93" fmla="*/ 3 h 594"/>
                  <a:gd name="T94" fmla="*/ 1 w 494"/>
                  <a:gd name="T95" fmla="*/ 3 h 594"/>
                  <a:gd name="T96" fmla="*/ 1 w 494"/>
                  <a:gd name="T97" fmla="*/ 3 h 594"/>
                  <a:gd name="T98" fmla="*/ 2 w 494"/>
                  <a:gd name="T99" fmla="*/ 3 h 594"/>
                  <a:gd name="T100" fmla="*/ 2 w 494"/>
                  <a:gd name="T101" fmla="*/ 3 h 594"/>
                  <a:gd name="T102" fmla="*/ 2 w 494"/>
                  <a:gd name="T103" fmla="*/ 3 h 594"/>
                  <a:gd name="T104" fmla="*/ 2 w 494"/>
                  <a:gd name="T105" fmla="*/ 3 h 59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94"/>
                  <a:gd name="T160" fmla="*/ 0 h 594"/>
                  <a:gd name="T161" fmla="*/ 494 w 494"/>
                  <a:gd name="T162" fmla="*/ 594 h 59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94" h="594">
                    <a:moveTo>
                      <a:pt x="345" y="577"/>
                    </a:moveTo>
                    <a:lnTo>
                      <a:pt x="349" y="574"/>
                    </a:lnTo>
                    <a:lnTo>
                      <a:pt x="353" y="572"/>
                    </a:lnTo>
                    <a:lnTo>
                      <a:pt x="354" y="570"/>
                    </a:lnTo>
                    <a:lnTo>
                      <a:pt x="356" y="568"/>
                    </a:lnTo>
                    <a:lnTo>
                      <a:pt x="357" y="567"/>
                    </a:lnTo>
                    <a:lnTo>
                      <a:pt x="358" y="566"/>
                    </a:lnTo>
                    <a:lnTo>
                      <a:pt x="358" y="565"/>
                    </a:lnTo>
                    <a:lnTo>
                      <a:pt x="359" y="563"/>
                    </a:lnTo>
                    <a:lnTo>
                      <a:pt x="360" y="561"/>
                    </a:lnTo>
                    <a:lnTo>
                      <a:pt x="360" y="559"/>
                    </a:lnTo>
                    <a:lnTo>
                      <a:pt x="362" y="550"/>
                    </a:lnTo>
                    <a:lnTo>
                      <a:pt x="376" y="473"/>
                    </a:lnTo>
                    <a:lnTo>
                      <a:pt x="379" y="462"/>
                    </a:lnTo>
                    <a:lnTo>
                      <a:pt x="381" y="454"/>
                    </a:lnTo>
                    <a:lnTo>
                      <a:pt x="385" y="443"/>
                    </a:lnTo>
                    <a:lnTo>
                      <a:pt x="390" y="431"/>
                    </a:lnTo>
                    <a:lnTo>
                      <a:pt x="395" y="420"/>
                    </a:lnTo>
                    <a:lnTo>
                      <a:pt x="400" y="411"/>
                    </a:lnTo>
                    <a:lnTo>
                      <a:pt x="404" y="403"/>
                    </a:lnTo>
                    <a:lnTo>
                      <a:pt x="408" y="396"/>
                    </a:lnTo>
                    <a:lnTo>
                      <a:pt x="416" y="383"/>
                    </a:lnTo>
                    <a:lnTo>
                      <a:pt x="424" y="371"/>
                    </a:lnTo>
                    <a:lnTo>
                      <a:pt x="433" y="360"/>
                    </a:lnTo>
                    <a:lnTo>
                      <a:pt x="439" y="351"/>
                    </a:lnTo>
                    <a:lnTo>
                      <a:pt x="451" y="335"/>
                    </a:lnTo>
                    <a:lnTo>
                      <a:pt x="458" y="324"/>
                    </a:lnTo>
                    <a:lnTo>
                      <a:pt x="465" y="314"/>
                    </a:lnTo>
                    <a:lnTo>
                      <a:pt x="470" y="304"/>
                    </a:lnTo>
                    <a:lnTo>
                      <a:pt x="476" y="291"/>
                    </a:lnTo>
                    <a:lnTo>
                      <a:pt x="480" y="280"/>
                    </a:lnTo>
                    <a:lnTo>
                      <a:pt x="484" y="268"/>
                    </a:lnTo>
                    <a:lnTo>
                      <a:pt x="487" y="258"/>
                    </a:lnTo>
                    <a:lnTo>
                      <a:pt x="490" y="247"/>
                    </a:lnTo>
                    <a:lnTo>
                      <a:pt x="492" y="232"/>
                    </a:lnTo>
                    <a:lnTo>
                      <a:pt x="493" y="216"/>
                    </a:lnTo>
                    <a:lnTo>
                      <a:pt x="493" y="201"/>
                    </a:lnTo>
                    <a:lnTo>
                      <a:pt x="491" y="189"/>
                    </a:lnTo>
                    <a:lnTo>
                      <a:pt x="489" y="178"/>
                    </a:lnTo>
                    <a:lnTo>
                      <a:pt x="487" y="167"/>
                    </a:lnTo>
                    <a:lnTo>
                      <a:pt x="483" y="154"/>
                    </a:lnTo>
                    <a:lnTo>
                      <a:pt x="478" y="141"/>
                    </a:lnTo>
                    <a:lnTo>
                      <a:pt x="473" y="129"/>
                    </a:lnTo>
                    <a:lnTo>
                      <a:pt x="468" y="117"/>
                    </a:lnTo>
                    <a:lnTo>
                      <a:pt x="461" y="107"/>
                    </a:lnTo>
                    <a:lnTo>
                      <a:pt x="451" y="94"/>
                    </a:lnTo>
                    <a:lnTo>
                      <a:pt x="441" y="82"/>
                    </a:lnTo>
                    <a:lnTo>
                      <a:pt x="431" y="72"/>
                    </a:lnTo>
                    <a:lnTo>
                      <a:pt x="421" y="63"/>
                    </a:lnTo>
                    <a:lnTo>
                      <a:pt x="411" y="55"/>
                    </a:lnTo>
                    <a:lnTo>
                      <a:pt x="399" y="47"/>
                    </a:lnTo>
                    <a:lnTo>
                      <a:pt x="388" y="39"/>
                    </a:lnTo>
                    <a:lnTo>
                      <a:pt x="374" y="32"/>
                    </a:lnTo>
                    <a:lnTo>
                      <a:pt x="359" y="24"/>
                    </a:lnTo>
                    <a:lnTo>
                      <a:pt x="344" y="17"/>
                    </a:lnTo>
                    <a:lnTo>
                      <a:pt x="327" y="12"/>
                    </a:lnTo>
                    <a:lnTo>
                      <a:pt x="311" y="7"/>
                    </a:lnTo>
                    <a:lnTo>
                      <a:pt x="299" y="5"/>
                    </a:lnTo>
                    <a:lnTo>
                      <a:pt x="285" y="2"/>
                    </a:lnTo>
                    <a:lnTo>
                      <a:pt x="272" y="0"/>
                    </a:lnTo>
                    <a:lnTo>
                      <a:pt x="257" y="0"/>
                    </a:lnTo>
                    <a:lnTo>
                      <a:pt x="243" y="0"/>
                    </a:lnTo>
                    <a:lnTo>
                      <a:pt x="228" y="0"/>
                    </a:lnTo>
                    <a:lnTo>
                      <a:pt x="215" y="0"/>
                    </a:lnTo>
                    <a:lnTo>
                      <a:pt x="201" y="3"/>
                    </a:lnTo>
                    <a:lnTo>
                      <a:pt x="190" y="5"/>
                    </a:lnTo>
                    <a:lnTo>
                      <a:pt x="177" y="8"/>
                    </a:lnTo>
                    <a:lnTo>
                      <a:pt x="164" y="11"/>
                    </a:lnTo>
                    <a:lnTo>
                      <a:pt x="153" y="15"/>
                    </a:lnTo>
                    <a:lnTo>
                      <a:pt x="142" y="19"/>
                    </a:lnTo>
                    <a:lnTo>
                      <a:pt x="132" y="24"/>
                    </a:lnTo>
                    <a:lnTo>
                      <a:pt x="121" y="29"/>
                    </a:lnTo>
                    <a:lnTo>
                      <a:pt x="111" y="35"/>
                    </a:lnTo>
                    <a:lnTo>
                      <a:pt x="99" y="42"/>
                    </a:lnTo>
                    <a:lnTo>
                      <a:pt x="88" y="49"/>
                    </a:lnTo>
                    <a:lnTo>
                      <a:pt x="79" y="56"/>
                    </a:lnTo>
                    <a:lnTo>
                      <a:pt x="69" y="64"/>
                    </a:lnTo>
                    <a:lnTo>
                      <a:pt x="59" y="73"/>
                    </a:lnTo>
                    <a:lnTo>
                      <a:pt x="50" y="81"/>
                    </a:lnTo>
                    <a:lnTo>
                      <a:pt x="42" y="89"/>
                    </a:lnTo>
                    <a:lnTo>
                      <a:pt x="34" y="100"/>
                    </a:lnTo>
                    <a:lnTo>
                      <a:pt x="25" y="112"/>
                    </a:lnTo>
                    <a:lnTo>
                      <a:pt x="17" y="126"/>
                    </a:lnTo>
                    <a:lnTo>
                      <a:pt x="12" y="139"/>
                    </a:lnTo>
                    <a:lnTo>
                      <a:pt x="8" y="153"/>
                    </a:lnTo>
                    <a:lnTo>
                      <a:pt x="3" y="166"/>
                    </a:lnTo>
                    <a:lnTo>
                      <a:pt x="1" y="179"/>
                    </a:lnTo>
                    <a:lnTo>
                      <a:pt x="0" y="191"/>
                    </a:lnTo>
                    <a:lnTo>
                      <a:pt x="0" y="203"/>
                    </a:lnTo>
                    <a:lnTo>
                      <a:pt x="0" y="214"/>
                    </a:lnTo>
                    <a:lnTo>
                      <a:pt x="0" y="227"/>
                    </a:lnTo>
                    <a:lnTo>
                      <a:pt x="0" y="238"/>
                    </a:lnTo>
                    <a:lnTo>
                      <a:pt x="3" y="252"/>
                    </a:lnTo>
                    <a:lnTo>
                      <a:pt x="5" y="264"/>
                    </a:lnTo>
                    <a:lnTo>
                      <a:pt x="9" y="277"/>
                    </a:lnTo>
                    <a:lnTo>
                      <a:pt x="14" y="290"/>
                    </a:lnTo>
                    <a:lnTo>
                      <a:pt x="20" y="303"/>
                    </a:lnTo>
                    <a:lnTo>
                      <a:pt x="27" y="314"/>
                    </a:lnTo>
                    <a:lnTo>
                      <a:pt x="34" y="326"/>
                    </a:lnTo>
                    <a:lnTo>
                      <a:pt x="43" y="338"/>
                    </a:lnTo>
                    <a:lnTo>
                      <a:pt x="50" y="349"/>
                    </a:lnTo>
                    <a:lnTo>
                      <a:pt x="58" y="361"/>
                    </a:lnTo>
                    <a:lnTo>
                      <a:pt x="66" y="373"/>
                    </a:lnTo>
                    <a:lnTo>
                      <a:pt x="78" y="390"/>
                    </a:lnTo>
                    <a:lnTo>
                      <a:pt x="90" y="409"/>
                    </a:lnTo>
                    <a:lnTo>
                      <a:pt x="96" y="418"/>
                    </a:lnTo>
                    <a:lnTo>
                      <a:pt x="100" y="426"/>
                    </a:lnTo>
                    <a:lnTo>
                      <a:pt x="104" y="436"/>
                    </a:lnTo>
                    <a:lnTo>
                      <a:pt x="108" y="446"/>
                    </a:lnTo>
                    <a:lnTo>
                      <a:pt x="111" y="456"/>
                    </a:lnTo>
                    <a:lnTo>
                      <a:pt x="114" y="467"/>
                    </a:lnTo>
                    <a:lnTo>
                      <a:pt x="116" y="482"/>
                    </a:lnTo>
                    <a:lnTo>
                      <a:pt x="120" y="498"/>
                    </a:lnTo>
                    <a:lnTo>
                      <a:pt x="121" y="511"/>
                    </a:lnTo>
                    <a:lnTo>
                      <a:pt x="124" y="527"/>
                    </a:lnTo>
                    <a:lnTo>
                      <a:pt x="126" y="539"/>
                    </a:lnTo>
                    <a:lnTo>
                      <a:pt x="128" y="549"/>
                    </a:lnTo>
                    <a:lnTo>
                      <a:pt x="130" y="559"/>
                    </a:lnTo>
                    <a:lnTo>
                      <a:pt x="132" y="561"/>
                    </a:lnTo>
                    <a:lnTo>
                      <a:pt x="132" y="564"/>
                    </a:lnTo>
                    <a:lnTo>
                      <a:pt x="132" y="565"/>
                    </a:lnTo>
                    <a:lnTo>
                      <a:pt x="133" y="566"/>
                    </a:lnTo>
                    <a:lnTo>
                      <a:pt x="134" y="567"/>
                    </a:lnTo>
                    <a:lnTo>
                      <a:pt x="136" y="569"/>
                    </a:lnTo>
                    <a:lnTo>
                      <a:pt x="138" y="571"/>
                    </a:lnTo>
                    <a:lnTo>
                      <a:pt x="140" y="573"/>
                    </a:lnTo>
                    <a:lnTo>
                      <a:pt x="144" y="576"/>
                    </a:lnTo>
                    <a:lnTo>
                      <a:pt x="148" y="577"/>
                    </a:lnTo>
                    <a:lnTo>
                      <a:pt x="154" y="580"/>
                    </a:lnTo>
                    <a:lnTo>
                      <a:pt x="160" y="582"/>
                    </a:lnTo>
                    <a:lnTo>
                      <a:pt x="166" y="584"/>
                    </a:lnTo>
                    <a:lnTo>
                      <a:pt x="171" y="585"/>
                    </a:lnTo>
                    <a:lnTo>
                      <a:pt x="176" y="586"/>
                    </a:lnTo>
                    <a:lnTo>
                      <a:pt x="183" y="587"/>
                    </a:lnTo>
                    <a:lnTo>
                      <a:pt x="190" y="589"/>
                    </a:lnTo>
                    <a:lnTo>
                      <a:pt x="195" y="589"/>
                    </a:lnTo>
                    <a:lnTo>
                      <a:pt x="202" y="590"/>
                    </a:lnTo>
                    <a:lnTo>
                      <a:pt x="209" y="591"/>
                    </a:lnTo>
                    <a:lnTo>
                      <a:pt x="215" y="592"/>
                    </a:lnTo>
                    <a:lnTo>
                      <a:pt x="221" y="592"/>
                    </a:lnTo>
                    <a:lnTo>
                      <a:pt x="228" y="592"/>
                    </a:lnTo>
                    <a:lnTo>
                      <a:pt x="234" y="593"/>
                    </a:lnTo>
                    <a:lnTo>
                      <a:pt x="240" y="593"/>
                    </a:lnTo>
                    <a:lnTo>
                      <a:pt x="245" y="593"/>
                    </a:lnTo>
                    <a:lnTo>
                      <a:pt x="251" y="593"/>
                    </a:lnTo>
                    <a:lnTo>
                      <a:pt x="259" y="593"/>
                    </a:lnTo>
                    <a:lnTo>
                      <a:pt x="265" y="592"/>
                    </a:lnTo>
                    <a:lnTo>
                      <a:pt x="270" y="592"/>
                    </a:lnTo>
                    <a:lnTo>
                      <a:pt x="277" y="592"/>
                    </a:lnTo>
                    <a:lnTo>
                      <a:pt x="284" y="591"/>
                    </a:lnTo>
                    <a:lnTo>
                      <a:pt x="290" y="590"/>
                    </a:lnTo>
                    <a:lnTo>
                      <a:pt x="297" y="589"/>
                    </a:lnTo>
                    <a:lnTo>
                      <a:pt x="302" y="588"/>
                    </a:lnTo>
                    <a:lnTo>
                      <a:pt x="308" y="587"/>
                    </a:lnTo>
                    <a:lnTo>
                      <a:pt x="314" y="586"/>
                    </a:lnTo>
                    <a:lnTo>
                      <a:pt x="319" y="585"/>
                    </a:lnTo>
                    <a:lnTo>
                      <a:pt x="325" y="584"/>
                    </a:lnTo>
                    <a:lnTo>
                      <a:pt x="330" y="582"/>
                    </a:lnTo>
                    <a:lnTo>
                      <a:pt x="335" y="580"/>
                    </a:lnTo>
                    <a:lnTo>
                      <a:pt x="340" y="578"/>
                    </a:lnTo>
                    <a:lnTo>
                      <a:pt x="345" y="577"/>
                    </a:lnTo>
                  </a:path>
                </a:pathLst>
              </a:custGeom>
              <a:solidFill>
                <a:srgbClr val="FF9900"/>
              </a:solidFill>
              <a:ln w="1270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9398" name="Freeform 87"/>
              <p:cNvSpPr>
                <a:spLocks/>
              </p:cNvSpPr>
              <p:nvPr/>
            </p:nvSpPr>
            <p:spPr bwMode="auto">
              <a:xfrm>
                <a:off x="1242" y="1290"/>
                <a:ext cx="48" cy="50"/>
              </a:xfrm>
              <a:custGeom>
                <a:avLst/>
                <a:gdLst>
                  <a:gd name="T0" fmla="*/ 0 w 84"/>
                  <a:gd name="T1" fmla="*/ 0 h 89"/>
                  <a:gd name="T2" fmla="*/ 1 w 84"/>
                  <a:gd name="T3" fmla="*/ 1 h 89"/>
                  <a:gd name="T4" fmla="*/ 1 w 84"/>
                  <a:gd name="T5" fmla="*/ 1 h 89"/>
                  <a:gd name="T6" fmla="*/ 1 w 84"/>
                  <a:gd name="T7" fmla="*/ 1 h 89"/>
                  <a:gd name="T8" fmla="*/ 1 w 84"/>
                  <a:gd name="T9" fmla="*/ 1 h 89"/>
                  <a:gd name="T10" fmla="*/ 1 w 84"/>
                  <a:gd name="T11" fmla="*/ 1 h 89"/>
                  <a:gd name="T12" fmla="*/ 1 w 84"/>
                  <a:gd name="T13" fmla="*/ 1 h 89"/>
                  <a:gd name="T14" fmla="*/ 1 w 84"/>
                  <a:gd name="T15" fmla="*/ 1 h 89"/>
                  <a:gd name="T16" fmla="*/ 1 w 84"/>
                  <a:gd name="T17" fmla="*/ 1 h 89"/>
                  <a:gd name="T18" fmla="*/ 1 w 84"/>
                  <a:gd name="T19" fmla="*/ 1 h 89"/>
                  <a:gd name="T20" fmla="*/ 1 w 84"/>
                  <a:gd name="T21" fmla="*/ 1 h 89"/>
                  <a:gd name="T22" fmla="*/ 1 w 84"/>
                  <a:gd name="T23" fmla="*/ 1 h 89"/>
                  <a:gd name="T24" fmla="*/ 1 w 84"/>
                  <a:gd name="T25" fmla="*/ 1 h 89"/>
                  <a:gd name="T26" fmla="*/ 1 w 84"/>
                  <a:gd name="T27" fmla="*/ 1 h 89"/>
                  <a:gd name="T28" fmla="*/ 0 w 84"/>
                  <a:gd name="T29" fmla="*/ 0 h 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4"/>
                  <a:gd name="T46" fmla="*/ 0 h 89"/>
                  <a:gd name="T47" fmla="*/ 84 w 84"/>
                  <a:gd name="T48" fmla="*/ 89 h 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4" h="89">
                    <a:moveTo>
                      <a:pt x="0" y="0"/>
                    </a:moveTo>
                    <a:lnTo>
                      <a:pt x="22" y="9"/>
                    </a:lnTo>
                    <a:lnTo>
                      <a:pt x="42" y="19"/>
                    </a:lnTo>
                    <a:lnTo>
                      <a:pt x="57" y="30"/>
                    </a:lnTo>
                    <a:lnTo>
                      <a:pt x="67" y="41"/>
                    </a:lnTo>
                    <a:lnTo>
                      <a:pt x="74" y="52"/>
                    </a:lnTo>
                    <a:lnTo>
                      <a:pt x="79" y="62"/>
                    </a:lnTo>
                    <a:lnTo>
                      <a:pt x="83" y="73"/>
                    </a:lnTo>
                    <a:lnTo>
                      <a:pt x="54" y="88"/>
                    </a:lnTo>
                    <a:lnTo>
                      <a:pt x="50" y="73"/>
                    </a:lnTo>
                    <a:lnTo>
                      <a:pt x="46" y="58"/>
                    </a:lnTo>
                    <a:lnTo>
                      <a:pt x="39" y="42"/>
                    </a:lnTo>
                    <a:lnTo>
                      <a:pt x="30" y="29"/>
                    </a:lnTo>
                    <a:lnTo>
                      <a:pt x="18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9312" name="Group 88"/>
            <p:cNvGrpSpPr>
              <a:grpSpLocks/>
            </p:cNvGrpSpPr>
            <p:nvPr/>
          </p:nvGrpSpPr>
          <p:grpSpPr bwMode="auto">
            <a:xfrm>
              <a:off x="1832" y="1069"/>
              <a:ext cx="277" cy="430"/>
              <a:chOff x="2212" y="1248"/>
              <a:chExt cx="277" cy="430"/>
            </a:xfrm>
          </p:grpSpPr>
          <p:grpSp>
            <p:nvGrpSpPr>
              <p:cNvPr id="9376" name="Group 89"/>
              <p:cNvGrpSpPr>
                <a:grpSpLocks/>
              </p:cNvGrpSpPr>
              <p:nvPr/>
            </p:nvGrpSpPr>
            <p:grpSpPr bwMode="auto">
              <a:xfrm>
                <a:off x="2287" y="1579"/>
                <a:ext cx="126" cy="99"/>
                <a:chOff x="1755" y="1792"/>
                <a:chExt cx="224" cy="177"/>
              </a:xfrm>
            </p:grpSpPr>
            <p:grpSp>
              <p:nvGrpSpPr>
                <p:cNvPr id="9379" name="Group 90"/>
                <p:cNvGrpSpPr>
                  <a:grpSpLocks/>
                </p:cNvGrpSpPr>
                <p:nvPr/>
              </p:nvGrpSpPr>
              <p:grpSpPr bwMode="auto">
                <a:xfrm>
                  <a:off x="1755" y="1792"/>
                  <a:ext cx="224" cy="177"/>
                  <a:chOff x="1755" y="1792"/>
                  <a:chExt cx="224" cy="177"/>
                </a:xfrm>
              </p:grpSpPr>
              <p:grpSp>
                <p:nvGrpSpPr>
                  <p:cNvPr id="9385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811" y="1927"/>
                    <a:ext cx="123" cy="42"/>
                    <a:chOff x="1811" y="1927"/>
                    <a:chExt cx="123" cy="42"/>
                  </a:xfrm>
                </p:grpSpPr>
                <p:sp>
                  <p:nvSpPr>
                    <p:cNvPr id="9394" name="Freeform 92"/>
                    <p:cNvSpPr>
                      <a:spLocks/>
                    </p:cNvSpPr>
                    <p:nvPr/>
                  </p:nvSpPr>
                  <p:spPr bwMode="auto">
                    <a:xfrm>
                      <a:off x="1811" y="1927"/>
                      <a:ext cx="123" cy="42"/>
                    </a:xfrm>
                    <a:custGeom>
                      <a:avLst/>
                      <a:gdLst>
                        <a:gd name="T0" fmla="*/ 0 w 123"/>
                        <a:gd name="T1" fmla="*/ 0 h 42"/>
                        <a:gd name="T2" fmla="*/ 24 w 123"/>
                        <a:gd name="T3" fmla="*/ 32 h 42"/>
                        <a:gd name="T4" fmla="*/ 26 w 123"/>
                        <a:gd name="T5" fmla="*/ 34 h 42"/>
                        <a:gd name="T6" fmla="*/ 29 w 123"/>
                        <a:gd name="T7" fmla="*/ 35 h 42"/>
                        <a:gd name="T8" fmla="*/ 33 w 123"/>
                        <a:gd name="T9" fmla="*/ 37 h 42"/>
                        <a:gd name="T10" fmla="*/ 37 w 123"/>
                        <a:gd name="T11" fmla="*/ 38 h 42"/>
                        <a:gd name="T12" fmla="*/ 42 w 123"/>
                        <a:gd name="T13" fmla="*/ 39 h 42"/>
                        <a:gd name="T14" fmla="*/ 46 w 123"/>
                        <a:gd name="T15" fmla="*/ 39 h 42"/>
                        <a:gd name="T16" fmla="*/ 50 w 123"/>
                        <a:gd name="T17" fmla="*/ 40 h 42"/>
                        <a:gd name="T18" fmla="*/ 54 w 123"/>
                        <a:gd name="T19" fmla="*/ 40 h 42"/>
                        <a:gd name="T20" fmla="*/ 59 w 123"/>
                        <a:gd name="T21" fmla="*/ 41 h 42"/>
                        <a:gd name="T22" fmla="*/ 62 w 123"/>
                        <a:gd name="T23" fmla="*/ 41 h 42"/>
                        <a:gd name="T24" fmla="*/ 68 w 123"/>
                        <a:gd name="T25" fmla="*/ 40 h 42"/>
                        <a:gd name="T26" fmla="*/ 72 w 123"/>
                        <a:gd name="T27" fmla="*/ 40 h 42"/>
                        <a:gd name="T28" fmla="*/ 77 w 123"/>
                        <a:gd name="T29" fmla="*/ 39 h 42"/>
                        <a:gd name="T30" fmla="*/ 81 w 123"/>
                        <a:gd name="T31" fmla="*/ 39 h 42"/>
                        <a:gd name="T32" fmla="*/ 85 w 123"/>
                        <a:gd name="T33" fmla="*/ 38 h 42"/>
                        <a:gd name="T34" fmla="*/ 89 w 123"/>
                        <a:gd name="T35" fmla="*/ 37 h 42"/>
                        <a:gd name="T36" fmla="*/ 93 w 123"/>
                        <a:gd name="T37" fmla="*/ 35 h 42"/>
                        <a:gd name="T38" fmla="*/ 95 w 123"/>
                        <a:gd name="T39" fmla="*/ 34 h 42"/>
                        <a:gd name="T40" fmla="*/ 97 w 123"/>
                        <a:gd name="T41" fmla="*/ 33 h 42"/>
                        <a:gd name="T42" fmla="*/ 99 w 123"/>
                        <a:gd name="T43" fmla="*/ 31 h 42"/>
                        <a:gd name="T44" fmla="*/ 122 w 123"/>
                        <a:gd name="T45" fmla="*/ 0 h 42"/>
                        <a:gd name="T46" fmla="*/ 0 w 123"/>
                        <a:gd name="T47" fmla="*/ 0 h 42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123"/>
                        <a:gd name="T73" fmla="*/ 0 h 42"/>
                        <a:gd name="T74" fmla="*/ 123 w 123"/>
                        <a:gd name="T75" fmla="*/ 42 h 42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123" h="42">
                          <a:moveTo>
                            <a:pt x="0" y="0"/>
                          </a:moveTo>
                          <a:lnTo>
                            <a:pt x="24" y="32"/>
                          </a:lnTo>
                          <a:lnTo>
                            <a:pt x="26" y="34"/>
                          </a:lnTo>
                          <a:lnTo>
                            <a:pt x="29" y="35"/>
                          </a:lnTo>
                          <a:lnTo>
                            <a:pt x="33" y="37"/>
                          </a:lnTo>
                          <a:lnTo>
                            <a:pt x="37" y="38"/>
                          </a:lnTo>
                          <a:lnTo>
                            <a:pt x="42" y="39"/>
                          </a:lnTo>
                          <a:lnTo>
                            <a:pt x="46" y="39"/>
                          </a:lnTo>
                          <a:lnTo>
                            <a:pt x="50" y="40"/>
                          </a:lnTo>
                          <a:lnTo>
                            <a:pt x="54" y="40"/>
                          </a:lnTo>
                          <a:lnTo>
                            <a:pt x="59" y="41"/>
                          </a:lnTo>
                          <a:lnTo>
                            <a:pt x="62" y="41"/>
                          </a:lnTo>
                          <a:lnTo>
                            <a:pt x="68" y="40"/>
                          </a:lnTo>
                          <a:lnTo>
                            <a:pt x="72" y="40"/>
                          </a:lnTo>
                          <a:lnTo>
                            <a:pt x="77" y="39"/>
                          </a:lnTo>
                          <a:lnTo>
                            <a:pt x="81" y="39"/>
                          </a:lnTo>
                          <a:lnTo>
                            <a:pt x="85" y="38"/>
                          </a:lnTo>
                          <a:lnTo>
                            <a:pt x="89" y="37"/>
                          </a:lnTo>
                          <a:lnTo>
                            <a:pt x="93" y="35"/>
                          </a:lnTo>
                          <a:lnTo>
                            <a:pt x="95" y="34"/>
                          </a:lnTo>
                          <a:lnTo>
                            <a:pt x="97" y="33"/>
                          </a:lnTo>
                          <a:lnTo>
                            <a:pt x="99" y="31"/>
                          </a:lnTo>
                          <a:lnTo>
                            <a:pt x="122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95" name="Freeform 93"/>
                    <p:cNvSpPr>
                      <a:spLocks/>
                    </p:cNvSpPr>
                    <p:nvPr/>
                  </p:nvSpPr>
                  <p:spPr bwMode="auto">
                    <a:xfrm>
                      <a:off x="1830" y="1927"/>
                      <a:ext cx="56" cy="42"/>
                    </a:xfrm>
                    <a:custGeom>
                      <a:avLst/>
                      <a:gdLst>
                        <a:gd name="T0" fmla="*/ 0 w 56"/>
                        <a:gd name="T1" fmla="*/ 0 h 42"/>
                        <a:gd name="T2" fmla="*/ 15 w 56"/>
                        <a:gd name="T3" fmla="*/ 37 h 42"/>
                        <a:gd name="T4" fmla="*/ 18 w 56"/>
                        <a:gd name="T5" fmla="*/ 38 h 42"/>
                        <a:gd name="T6" fmla="*/ 23 w 56"/>
                        <a:gd name="T7" fmla="*/ 39 h 42"/>
                        <a:gd name="T8" fmla="*/ 27 w 56"/>
                        <a:gd name="T9" fmla="*/ 39 h 42"/>
                        <a:gd name="T10" fmla="*/ 31 w 56"/>
                        <a:gd name="T11" fmla="*/ 40 h 42"/>
                        <a:gd name="T12" fmla="*/ 35 w 56"/>
                        <a:gd name="T13" fmla="*/ 40 h 42"/>
                        <a:gd name="T14" fmla="*/ 40 w 56"/>
                        <a:gd name="T15" fmla="*/ 41 h 42"/>
                        <a:gd name="T16" fmla="*/ 44 w 56"/>
                        <a:gd name="T17" fmla="*/ 41 h 42"/>
                        <a:gd name="T18" fmla="*/ 49 w 56"/>
                        <a:gd name="T19" fmla="*/ 40 h 42"/>
                        <a:gd name="T20" fmla="*/ 55 w 56"/>
                        <a:gd name="T21" fmla="*/ 0 h 42"/>
                        <a:gd name="T22" fmla="*/ 0 w 56"/>
                        <a:gd name="T23" fmla="*/ 0 h 4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56"/>
                        <a:gd name="T37" fmla="*/ 0 h 42"/>
                        <a:gd name="T38" fmla="*/ 56 w 56"/>
                        <a:gd name="T39" fmla="*/ 42 h 4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56" h="42">
                          <a:moveTo>
                            <a:pt x="0" y="0"/>
                          </a:moveTo>
                          <a:lnTo>
                            <a:pt x="15" y="37"/>
                          </a:lnTo>
                          <a:lnTo>
                            <a:pt x="18" y="38"/>
                          </a:lnTo>
                          <a:lnTo>
                            <a:pt x="23" y="39"/>
                          </a:lnTo>
                          <a:lnTo>
                            <a:pt x="27" y="39"/>
                          </a:lnTo>
                          <a:lnTo>
                            <a:pt x="31" y="40"/>
                          </a:lnTo>
                          <a:lnTo>
                            <a:pt x="35" y="40"/>
                          </a:lnTo>
                          <a:lnTo>
                            <a:pt x="40" y="41"/>
                          </a:lnTo>
                          <a:lnTo>
                            <a:pt x="44" y="41"/>
                          </a:lnTo>
                          <a:lnTo>
                            <a:pt x="49" y="40"/>
                          </a:lnTo>
                          <a:lnTo>
                            <a:pt x="55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4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</p:grpSp>
              <p:grpSp>
                <p:nvGrpSpPr>
                  <p:cNvPr id="9386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1755" y="1792"/>
                    <a:ext cx="224" cy="148"/>
                    <a:chOff x="1755" y="1792"/>
                    <a:chExt cx="224" cy="148"/>
                  </a:xfrm>
                </p:grpSpPr>
                <p:sp>
                  <p:nvSpPr>
                    <p:cNvPr id="9387" name="Freeform 95"/>
                    <p:cNvSpPr>
                      <a:spLocks/>
                    </p:cNvSpPr>
                    <p:nvPr/>
                  </p:nvSpPr>
                  <p:spPr bwMode="auto">
                    <a:xfrm>
                      <a:off x="1755" y="1792"/>
                      <a:ext cx="224" cy="148"/>
                    </a:xfrm>
                    <a:custGeom>
                      <a:avLst/>
                      <a:gdLst>
                        <a:gd name="T0" fmla="*/ 5 w 224"/>
                        <a:gd name="T1" fmla="*/ 4 h 148"/>
                        <a:gd name="T2" fmla="*/ 6 w 224"/>
                        <a:gd name="T3" fmla="*/ 7 h 148"/>
                        <a:gd name="T4" fmla="*/ 5 w 224"/>
                        <a:gd name="T5" fmla="*/ 15 h 148"/>
                        <a:gd name="T6" fmla="*/ 3 w 224"/>
                        <a:gd name="T7" fmla="*/ 19 h 148"/>
                        <a:gd name="T8" fmla="*/ 1 w 224"/>
                        <a:gd name="T9" fmla="*/ 25 h 148"/>
                        <a:gd name="T10" fmla="*/ 4 w 224"/>
                        <a:gd name="T11" fmla="*/ 30 h 148"/>
                        <a:gd name="T12" fmla="*/ 8 w 224"/>
                        <a:gd name="T13" fmla="*/ 36 h 148"/>
                        <a:gd name="T14" fmla="*/ 7 w 224"/>
                        <a:gd name="T15" fmla="*/ 39 h 148"/>
                        <a:gd name="T16" fmla="*/ 3 w 224"/>
                        <a:gd name="T17" fmla="*/ 44 h 148"/>
                        <a:gd name="T18" fmla="*/ 1 w 224"/>
                        <a:gd name="T19" fmla="*/ 48 h 148"/>
                        <a:gd name="T20" fmla="*/ 4 w 224"/>
                        <a:gd name="T21" fmla="*/ 53 h 148"/>
                        <a:gd name="T22" fmla="*/ 7 w 224"/>
                        <a:gd name="T23" fmla="*/ 56 h 148"/>
                        <a:gd name="T24" fmla="*/ 7 w 224"/>
                        <a:gd name="T25" fmla="*/ 61 h 148"/>
                        <a:gd name="T26" fmla="*/ 3 w 224"/>
                        <a:gd name="T27" fmla="*/ 66 h 148"/>
                        <a:gd name="T28" fmla="*/ 0 w 224"/>
                        <a:gd name="T29" fmla="*/ 71 h 148"/>
                        <a:gd name="T30" fmla="*/ 3 w 224"/>
                        <a:gd name="T31" fmla="*/ 76 h 148"/>
                        <a:gd name="T32" fmla="*/ 8 w 224"/>
                        <a:gd name="T33" fmla="*/ 80 h 148"/>
                        <a:gd name="T34" fmla="*/ 8 w 224"/>
                        <a:gd name="T35" fmla="*/ 88 h 148"/>
                        <a:gd name="T36" fmla="*/ 4 w 224"/>
                        <a:gd name="T37" fmla="*/ 92 h 148"/>
                        <a:gd name="T38" fmla="*/ 5 w 224"/>
                        <a:gd name="T39" fmla="*/ 96 h 148"/>
                        <a:gd name="T40" fmla="*/ 10 w 224"/>
                        <a:gd name="T41" fmla="*/ 102 h 148"/>
                        <a:gd name="T42" fmla="*/ 26 w 224"/>
                        <a:gd name="T43" fmla="*/ 117 h 148"/>
                        <a:gd name="T44" fmla="*/ 40 w 224"/>
                        <a:gd name="T45" fmla="*/ 128 h 148"/>
                        <a:gd name="T46" fmla="*/ 53 w 224"/>
                        <a:gd name="T47" fmla="*/ 135 h 148"/>
                        <a:gd name="T48" fmla="*/ 76 w 224"/>
                        <a:gd name="T49" fmla="*/ 143 h 148"/>
                        <a:gd name="T50" fmla="*/ 98 w 224"/>
                        <a:gd name="T51" fmla="*/ 146 h 148"/>
                        <a:gd name="T52" fmla="*/ 127 w 224"/>
                        <a:gd name="T53" fmla="*/ 146 h 148"/>
                        <a:gd name="T54" fmla="*/ 152 w 224"/>
                        <a:gd name="T55" fmla="*/ 144 h 148"/>
                        <a:gd name="T56" fmla="*/ 170 w 224"/>
                        <a:gd name="T57" fmla="*/ 140 h 148"/>
                        <a:gd name="T58" fmla="*/ 181 w 224"/>
                        <a:gd name="T59" fmla="*/ 134 h 148"/>
                        <a:gd name="T60" fmla="*/ 189 w 224"/>
                        <a:gd name="T61" fmla="*/ 128 h 148"/>
                        <a:gd name="T62" fmla="*/ 213 w 224"/>
                        <a:gd name="T63" fmla="*/ 100 h 148"/>
                        <a:gd name="T64" fmla="*/ 218 w 224"/>
                        <a:gd name="T65" fmla="*/ 91 h 148"/>
                        <a:gd name="T66" fmla="*/ 218 w 224"/>
                        <a:gd name="T67" fmla="*/ 87 h 148"/>
                        <a:gd name="T68" fmla="*/ 215 w 224"/>
                        <a:gd name="T69" fmla="*/ 83 h 148"/>
                        <a:gd name="T70" fmla="*/ 215 w 224"/>
                        <a:gd name="T71" fmla="*/ 77 h 148"/>
                        <a:gd name="T72" fmla="*/ 218 w 224"/>
                        <a:gd name="T73" fmla="*/ 73 h 148"/>
                        <a:gd name="T74" fmla="*/ 221 w 224"/>
                        <a:gd name="T75" fmla="*/ 69 h 148"/>
                        <a:gd name="T76" fmla="*/ 223 w 224"/>
                        <a:gd name="T77" fmla="*/ 64 h 148"/>
                        <a:gd name="T78" fmla="*/ 219 w 224"/>
                        <a:gd name="T79" fmla="*/ 60 h 148"/>
                        <a:gd name="T80" fmla="*/ 216 w 224"/>
                        <a:gd name="T81" fmla="*/ 56 h 148"/>
                        <a:gd name="T82" fmla="*/ 216 w 224"/>
                        <a:gd name="T83" fmla="*/ 52 h 148"/>
                        <a:gd name="T84" fmla="*/ 221 w 224"/>
                        <a:gd name="T85" fmla="*/ 46 h 148"/>
                        <a:gd name="T86" fmla="*/ 221 w 224"/>
                        <a:gd name="T87" fmla="*/ 41 h 148"/>
                        <a:gd name="T88" fmla="*/ 218 w 224"/>
                        <a:gd name="T89" fmla="*/ 36 h 148"/>
                        <a:gd name="T90" fmla="*/ 216 w 224"/>
                        <a:gd name="T91" fmla="*/ 31 h 148"/>
                        <a:gd name="T92" fmla="*/ 218 w 224"/>
                        <a:gd name="T93" fmla="*/ 26 h 148"/>
                        <a:gd name="T94" fmla="*/ 221 w 224"/>
                        <a:gd name="T95" fmla="*/ 23 h 148"/>
                        <a:gd name="T96" fmla="*/ 223 w 224"/>
                        <a:gd name="T97" fmla="*/ 18 h 148"/>
                        <a:gd name="T98" fmla="*/ 220 w 224"/>
                        <a:gd name="T99" fmla="*/ 13 h 148"/>
                        <a:gd name="T100" fmla="*/ 217 w 224"/>
                        <a:gd name="T101" fmla="*/ 8 h 148"/>
                        <a:gd name="T102" fmla="*/ 218 w 224"/>
                        <a:gd name="T103" fmla="*/ 3 h 148"/>
                        <a:gd name="T104" fmla="*/ 6 w 224"/>
                        <a:gd name="T105" fmla="*/ 0 h 148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w 224"/>
                        <a:gd name="T160" fmla="*/ 0 h 148"/>
                        <a:gd name="T161" fmla="*/ 224 w 224"/>
                        <a:gd name="T162" fmla="*/ 148 h 148"/>
                      </a:gdLst>
                      <a:ahLst/>
                      <a:cxnLst>
                        <a:cxn ang="T106">
                          <a:pos x="T0" y="T1"/>
                        </a:cxn>
                        <a:cxn ang="T107">
                          <a:pos x="T2" y="T3"/>
                        </a:cxn>
                        <a:cxn ang="T108">
                          <a:pos x="T4" y="T5"/>
                        </a:cxn>
                        <a:cxn ang="T109">
                          <a:pos x="T6" y="T7"/>
                        </a:cxn>
                        <a:cxn ang="T110">
                          <a:pos x="T8" y="T9"/>
                        </a:cxn>
                        <a:cxn ang="T111">
                          <a:pos x="T10" y="T11"/>
                        </a:cxn>
                        <a:cxn ang="T112">
                          <a:pos x="T12" y="T13"/>
                        </a:cxn>
                        <a:cxn ang="T113">
                          <a:pos x="T14" y="T15"/>
                        </a:cxn>
                        <a:cxn ang="T114">
                          <a:pos x="T16" y="T17"/>
                        </a:cxn>
                        <a:cxn ang="T115">
                          <a:pos x="T18" y="T19"/>
                        </a:cxn>
                        <a:cxn ang="T116">
                          <a:pos x="T20" y="T21"/>
                        </a:cxn>
                        <a:cxn ang="T117">
                          <a:pos x="T22" y="T23"/>
                        </a:cxn>
                        <a:cxn ang="T118">
                          <a:pos x="T24" y="T25"/>
                        </a:cxn>
                        <a:cxn ang="T119">
                          <a:pos x="T26" y="T27"/>
                        </a:cxn>
                        <a:cxn ang="T120">
                          <a:pos x="T28" y="T29"/>
                        </a:cxn>
                        <a:cxn ang="T121">
                          <a:pos x="T30" y="T31"/>
                        </a:cxn>
                        <a:cxn ang="T122">
                          <a:pos x="T32" y="T33"/>
                        </a:cxn>
                        <a:cxn ang="T123">
                          <a:pos x="T34" y="T35"/>
                        </a:cxn>
                        <a:cxn ang="T124">
                          <a:pos x="T36" y="T37"/>
                        </a:cxn>
                        <a:cxn ang="T125">
                          <a:pos x="T38" y="T39"/>
                        </a:cxn>
                        <a:cxn ang="T126">
                          <a:pos x="T40" y="T41"/>
                        </a:cxn>
                        <a:cxn ang="T127">
                          <a:pos x="T42" y="T43"/>
                        </a:cxn>
                        <a:cxn ang="T128">
                          <a:pos x="T44" y="T45"/>
                        </a:cxn>
                        <a:cxn ang="T129">
                          <a:pos x="T46" y="T47"/>
                        </a:cxn>
                        <a:cxn ang="T130">
                          <a:pos x="T48" y="T49"/>
                        </a:cxn>
                        <a:cxn ang="T131">
                          <a:pos x="T50" y="T51"/>
                        </a:cxn>
                        <a:cxn ang="T132">
                          <a:pos x="T52" y="T53"/>
                        </a:cxn>
                        <a:cxn ang="T133">
                          <a:pos x="T54" y="T55"/>
                        </a:cxn>
                        <a:cxn ang="T134">
                          <a:pos x="T56" y="T57"/>
                        </a:cxn>
                        <a:cxn ang="T135">
                          <a:pos x="T58" y="T59"/>
                        </a:cxn>
                        <a:cxn ang="T136">
                          <a:pos x="T60" y="T61"/>
                        </a:cxn>
                        <a:cxn ang="T137">
                          <a:pos x="T62" y="T63"/>
                        </a:cxn>
                        <a:cxn ang="T138">
                          <a:pos x="T64" y="T65"/>
                        </a:cxn>
                        <a:cxn ang="T139">
                          <a:pos x="T66" y="T67"/>
                        </a:cxn>
                        <a:cxn ang="T140">
                          <a:pos x="T68" y="T69"/>
                        </a:cxn>
                        <a:cxn ang="T141">
                          <a:pos x="T70" y="T71"/>
                        </a:cxn>
                        <a:cxn ang="T142">
                          <a:pos x="T72" y="T73"/>
                        </a:cxn>
                        <a:cxn ang="T143">
                          <a:pos x="T74" y="T75"/>
                        </a:cxn>
                        <a:cxn ang="T144">
                          <a:pos x="T76" y="T77"/>
                        </a:cxn>
                        <a:cxn ang="T145">
                          <a:pos x="T78" y="T79"/>
                        </a:cxn>
                        <a:cxn ang="T146">
                          <a:pos x="T80" y="T81"/>
                        </a:cxn>
                        <a:cxn ang="T147">
                          <a:pos x="T82" y="T83"/>
                        </a:cxn>
                        <a:cxn ang="T148">
                          <a:pos x="T84" y="T85"/>
                        </a:cxn>
                        <a:cxn ang="T149">
                          <a:pos x="T86" y="T87"/>
                        </a:cxn>
                        <a:cxn ang="T150">
                          <a:pos x="T88" y="T89"/>
                        </a:cxn>
                        <a:cxn ang="T151">
                          <a:pos x="T90" y="T91"/>
                        </a:cxn>
                        <a:cxn ang="T152">
                          <a:pos x="T92" y="T93"/>
                        </a:cxn>
                        <a:cxn ang="T153">
                          <a:pos x="T94" y="T95"/>
                        </a:cxn>
                        <a:cxn ang="T154">
                          <a:pos x="T96" y="T97"/>
                        </a:cxn>
                        <a:cxn ang="T155">
                          <a:pos x="T98" y="T99"/>
                        </a:cxn>
                        <a:cxn ang="T156">
                          <a:pos x="T100" y="T101"/>
                        </a:cxn>
                        <a:cxn ang="T157">
                          <a:pos x="T102" y="T103"/>
                        </a:cxn>
                        <a:cxn ang="T158">
                          <a:pos x="T104" y="T105"/>
                        </a:cxn>
                      </a:cxnLst>
                      <a:rect l="T159" t="T160" r="T161" b="T162"/>
                      <a:pathLst>
                        <a:path w="224" h="148">
                          <a:moveTo>
                            <a:pt x="6" y="0"/>
                          </a:moveTo>
                          <a:lnTo>
                            <a:pt x="5" y="4"/>
                          </a:lnTo>
                          <a:lnTo>
                            <a:pt x="5" y="5"/>
                          </a:lnTo>
                          <a:lnTo>
                            <a:pt x="6" y="7"/>
                          </a:lnTo>
                          <a:lnTo>
                            <a:pt x="6" y="12"/>
                          </a:lnTo>
                          <a:lnTo>
                            <a:pt x="5" y="15"/>
                          </a:lnTo>
                          <a:lnTo>
                            <a:pt x="4" y="17"/>
                          </a:lnTo>
                          <a:lnTo>
                            <a:pt x="3" y="19"/>
                          </a:lnTo>
                          <a:lnTo>
                            <a:pt x="1" y="23"/>
                          </a:lnTo>
                          <a:lnTo>
                            <a:pt x="1" y="25"/>
                          </a:lnTo>
                          <a:lnTo>
                            <a:pt x="3" y="28"/>
                          </a:lnTo>
                          <a:lnTo>
                            <a:pt x="4" y="30"/>
                          </a:lnTo>
                          <a:lnTo>
                            <a:pt x="7" y="33"/>
                          </a:lnTo>
                          <a:lnTo>
                            <a:pt x="8" y="36"/>
                          </a:lnTo>
                          <a:lnTo>
                            <a:pt x="8" y="37"/>
                          </a:lnTo>
                          <a:lnTo>
                            <a:pt x="7" y="39"/>
                          </a:lnTo>
                          <a:lnTo>
                            <a:pt x="5" y="41"/>
                          </a:lnTo>
                          <a:lnTo>
                            <a:pt x="3" y="44"/>
                          </a:lnTo>
                          <a:lnTo>
                            <a:pt x="1" y="46"/>
                          </a:lnTo>
                          <a:lnTo>
                            <a:pt x="1" y="48"/>
                          </a:lnTo>
                          <a:lnTo>
                            <a:pt x="3" y="50"/>
                          </a:lnTo>
                          <a:lnTo>
                            <a:pt x="4" y="53"/>
                          </a:lnTo>
                          <a:lnTo>
                            <a:pt x="6" y="55"/>
                          </a:lnTo>
                          <a:lnTo>
                            <a:pt x="7" y="56"/>
                          </a:lnTo>
                          <a:lnTo>
                            <a:pt x="8" y="58"/>
                          </a:lnTo>
                          <a:lnTo>
                            <a:pt x="7" y="61"/>
                          </a:lnTo>
                          <a:lnTo>
                            <a:pt x="5" y="64"/>
                          </a:lnTo>
                          <a:lnTo>
                            <a:pt x="3" y="66"/>
                          </a:lnTo>
                          <a:lnTo>
                            <a:pt x="0" y="69"/>
                          </a:lnTo>
                          <a:lnTo>
                            <a:pt x="0" y="71"/>
                          </a:lnTo>
                          <a:lnTo>
                            <a:pt x="1" y="73"/>
                          </a:lnTo>
                          <a:lnTo>
                            <a:pt x="3" y="76"/>
                          </a:lnTo>
                          <a:lnTo>
                            <a:pt x="5" y="78"/>
                          </a:lnTo>
                          <a:lnTo>
                            <a:pt x="8" y="80"/>
                          </a:lnTo>
                          <a:lnTo>
                            <a:pt x="9" y="84"/>
                          </a:lnTo>
                          <a:lnTo>
                            <a:pt x="8" y="88"/>
                          </a:lnTo>
                          <a:lnTo>
                            <a:pt x="5" y="91"/>
                          </a:lnTo>
                          <a:lnTo>
                            <a:pt x="4" y="92"/>
                          </a:lnTo>
                          <a:lnTo>
                            <a:pt x="4" y="95"/>
                          </a:lnTo>
                          <a:lnTo>
                            <a:pt x="5" y="96"/>
                          </a:lnTo>
                          <a:lnTo>
                            <a:pt x="7" y="98"/>
                          </a:lnTo>
                          <a:lnTo>
                            <a:pt x="10" y="102"/>
                          </a:lnTo>
                          <a:lnTo>
                            <a:pt x="15" y="108"/>
                          </a:lnTo>
                          <a:lnTo>
                            <a:pt x="26" y="117"/>
                          </a:lnTo>
                          <a:lnTo>
                            <a:pt x="35" y="124"/>
                          </a:lnTo>
                          <a:lnTo>
                            <a:pt x="40" y="128"/>
                          </a:lnTo>
                          <a:lnTo>
                            <a:pt x="46" y="131"/>
                          </a:lnTo>
                          <a:lnTo>
                            <a:pt x="53" y="135"/>
                          </a:lnTo>
                          <a:lnTo>
                            <a:pt x="62" y="139"/>
                          </a:lnTo>
                          <a:lnTo>
                            <a:pt x="76" y="143"/>
                          </a:lnTo>
                          <a:lnTo>
                            <a:pt x="87" y="145"/>
                          </a:lnTo>
                          <a:lnTo>
                            <a:pt x="98" y="146"/>
                          </a:lnTo>
                          <a:lnTo>
                            <a:pt x="112" y="147"/>
                          </a:lnTo>
                          <a:lnTo>
                            <a:pt x="127" y="146"/>
                          </a:lnTo>
                          <a:lnTo>
                            <a:pt x="140" y="146"/>
                          </a:lnTo>
                          <a:lnTo>
                            <a:pt x="152" y="144"/>
                          </a:lnTo>
                          <a:lnTo>
                            <a:pt x="162" y="142"/>
                          </a:lnTo>
                          <a:lnTo>
                            <a:pt x="170" y="140"/>
                          </a:lnTo>
                          <a:lnTo>
                            <a:pt x="176" y="137"/>
                          </a:lnTo>
                          <a:lnTo>
                            <a:pt x="181" y="134"/>
                          </a:lnTo>
                          <a:lnTo>
                            <a:pt x="185" y="132"/>
                          </a:lnTo>
                          <a:lnTo>
                            <a:pt x="189" y="128"/>
                          </a:lnTo>
                          <a:lnTo>
                            <a:pt x="203" y="113"/>
                          </a:lnTo>
                          <a:lnTo>
                            <a:pt x="213" y="100"/>
                          </a:lnTo>
                          <a:lnTo>
                            <a:pt x="217" y="94"/>
                          </a:lnTo>
                          <a:lnTo>
                            <a:pt x="218" y="91"/>
                          </a:lnTo>
                          <a:lnTo>
                            <a:pt x="218" y="89"/>
                          </a:lnTo>
                          <a:lnTo>
                            <a:pt x="218" y="87"/>
                          </a:lnTo>
                          <a:lnTo>
                            <a:pt x="216" y="84"/>
                          </a:lnTo>
                          <a:lnTo>
                            <a:pt x="215" y="83"/>
                          </a:lnTo>
                          <a:lnTo>
                            <a:pt x="214" y="80"/>
                          </a:lnTo>
                          <a:lnTo>
                            <a:pt x="215" y="77"/>
                          </a:lnTo>
                          <a:lnTo>
                            <a:pt x="216" y="76"/>
                          </a:lnTo>
                          <a:lnTo>
                            <a:pt x="218" y="73"/>
                          </a:lnTo>
                          <a:lnTo>
                            <a:pt x="219" y="72"/>
                          </a:lnTo>
                          <a:lnTo>
                            <a:pt x="221" y="69"/>
                          </a:lnTo>
                          <a:lnTo>
                            <a:pt x="223" y="67"/>
                          </a:lnTo>
                          <a:lnTo>
                            <a:pt x="223" y="64"/>
                          </a:lnTo>
                          <a:lnTo>
                            <a:pt x="221" y="62"/>
                          </a:lnTo>
                          <a:lnTo>
                            <a:pt x="219" y="60"/>
                          </a:lnTo>
                          <a:lnTo>
                            <a:pt x="218" y="58"/>
                          </a:lnTo>
                          <a:lnTo>
                            <a:pt x="216" y="56"/>
                          </a:lnTo>
                          <a:lnTo>
                            <a:pt x="215" y="54"/>
                          </a:lnTo>
                          <a:lnTo>
                            <a:pt x="216" y="52"/>
                          </a:lnTo>
                          <a:lnTo>
                            <a:pt x="218" y="49"/>
                          </a:lnTo>
                          <a:lnTo>
                            <a:pt x="221" y="46"/>
                          </a:lnTo>
                          <a:lnTo>
                            <a:pt x="221" y="44"/>
                          </a:lnTo>
                          <a:lnTo>
                            <a:pt x="221" y="41"/>
                          </a:lnTo>
                          <a:lnTo>
                            <a:pt x="220" y="38"/>
                          </a:lnTo>
                          <a:lnTo>
                            <a:pt x="218" y="36"/>
                          </a:lnTo>
                          <a:lnTo>
                            <a:pt x="217" y="34"/>
                          </a:lnTo>
                          <a:lnTo>
                            <a:pt x="216" y="31"/>
                          </a:lnTo>
                          <a:lnTo>
                            <a:pt x="216" y="29"/>
                          </a:lnTo>
                          <a:lnTo>
                            <a:pt x="218" y="26"/>
                          </a:lnTo>
                          <a:lnTo>
                            <a:pt x="219" y="24"/>
                          </a:lnTo>
                          <a:lnTo>
                            <a:pt x="221" y="23"/>
                          </a:lnTo>
                          <a:lnTo>
                            <a:pt x="223" y="20"/>
                          </a:lnTo>
                          <a:lnTo>
                            <a:pt x="223" y="18"/>
                          </a:lnTo>
                          <a:lnTo>
                            <a:pt x="222" y="16"/>
                          </a:lnTo>
                          <a:lnTo>
                            <a:pt x="220" y="13"/>
                          </a:lnTo>
                          <a:lnTo>
                            <a:pt x="218" y="11"/>
                          </a:lnTo>
                          <a:lnTo>
                            <a:pt x="217" y="8"/>
                          </a:lnTo>
                          <a:lnTo>
                            <a:pt x="217" y="5"/>
                          </a:lnTo>
                          <a:lnTo>
                            <a:pt x="218" y="3"/>
                          </a:lnTo>
                          <a:lnTo>
                            <a:pt x="217" y="0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88" name="Freeform 96"/>
                    <p:cNvSpPr>
                      <a:spLocks/>
                    </p:cNvSpPr>
                    <p:nvPr/>
                  </p:nvSpPr>
                  <p:spPr bwMode="auto">
                    <a:xfrm>
                      <a:off x="1757" y="1812"/>
                      <a:ext cx="28" cy="21"/>
                    </a:xfrm>
                    <a:custGeom>
                      <a:avLst/>
                      <a:gdLst>
                        <a:gd name="T0" fmla="*/ 1 w 28"/>
                        <a:gd name="T1" fmla="*/ 0 h 21"/>
                        <a:gd name="T2" fmla="*/ 3 w 28"/>
                        <a:gd name="T3" fmla="*/ 2 h 21"/>
                        <a:gd name="T4" fmla="*/ 5 w 28"/>
                        <a:gd name="T5" fmla="*/ 5 h 21"/>
                        <a:gd name="T6" fmla="*/ 10 w 28"/>
                        <a:gd name="T7" fmla="*/ 8 h 21"/>
                        <a:gd name="T8" fmla="*/ 15 w 28"/>
                        <a:gd name="T9" fmla="*/ 11 h 21"/>
                        <a:gd name="T10" fmla="*/ 21 w 28"/>
                        <a:gd name="T11" fmla="*/ 13 h 21"/>
                        <a:gd name="T12" fmla="*/ 27 w 28"/>
                        <a:gd name="T13" fmla="*/ 14 h 21"/>
                        <a:gd name="T14" fmla="*/ 24 w 28"/>
                        <a:gd name="T15" fmla="*/ 18 h 21"/>
                        <a:gd name="T16" fmla="*/ 17 w 28"/>
                        <a:gd name="T17" fmla="*/ 17 h 21"/>
                        <a:gd name="T18" fmla="*/ 10 w 28"/>
                        <a:gd name="T19" fmla="*/ 17 h 21"/>
                        <a:gd name="T20" fmla="*/ 5 w 28"/>
                        <a:gd name="T21" fmla="*/ 20 h 21"/>
                        <a:gd name="T22" fmla="*/ 6 w 28"/>
                        <a:gd name="T23" fmla="*/ 18 h 21"/>
                        <a:gd name="T24" fmla="*/ 6 w 28"/>
                        <a:gd name="T25" fmla="*/ 15 h 21"/>
                        <a:gd name="T26" fmla="*/ 4 w 28"/>
                        <a:gd name="T27" fmla="*/ 12 h 21"/>
                        <a:gd name="T28" fmla="*/ 2 w 28"/>
                        <a:gd name="T29" fmla="*/ 10 h 21"/>
                        <a:gd name="T30" fmla="*/ 0 w 28"/>
                        <a:gd name="T31" fmla="*/ 6 h 21"/>
                        <a:gd name="T32" fmla="*/ 0 w 28"/>
                        <a:gd name="T33" fmla="*/ 3 h 21"/>
                        <a:gd name="T34" fmla="*/ 1 w 28"/>
                        <a:gd name="T35" fmla="*/ 0 h 21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28"/>
                        <a:gd name="T55" fmla="*/ 0 h 21"/>
                        <a:gd name="T56" fmla="*/ 28 w 28"/>
                        <a:gd name="T57" fmla="*/ 21 h 21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28" h="21">
                          <a:moveTo>
                            <a:pt x="1" y="0"/>
                          </a:moveTo>
                          <a:lnTo>
                            <a:pt x="3" y="2"/>
                          </a:lnTo>
                          <a:lnTo>
                            <a:pt x="5" y="5"/>
                          </a:lnTo>
                          <a:lnTo>
                            <a:pt x="10" y="8"/>
                          </a:lnTo>
                          <a:lnTo>
                            <a:pt x="15" y="11"/>
                          </a:lnTo>
                          <a:lnTo>
                            <a:pt x="21" y="13"/>
                          </a:lnTo>
                          <a:lnTo>
                            <a:pt x="27" y="14"/>
                          </a:lnTo>
                          <a:lnTo>
                            <a:pt x="24" y="18"/>
                          </a:lnTo>
                          <a:lnTo>
                            <a:pt x="17" y="17"/>
                          </a:lnTo>
                          <a:lnTo>
                            <a:pt x="10" y="17"/>
                          </a:lnTo>
                          <a:lnTo>
                            <a:pt x="5" y="20"/>
                          </a:lnTo>
                          <a:lnTo>
                            <a:pt x="6" y="18"/>
                          </a:lnTo>
                          <a:lnTo>
                            <a:pt x="6" y="15"/>
                          </a:lnTo>
                          <a:lnTo>
                            <a:pt x="4" y="12"/>
                          </a:lnTo>
                          <a:lnTo>
                            <a:pt x="2" y="10"/>
                          </a:lnTo>
                          <a:lnTo>
                            <a:pt x="0" y="6"/>
                          </a:lnTo>
                          <a:lnTo>
                            <a:pt x="0" y="3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89" name="Freeform 97"/>
                    <p:cNvSpPr>
                      <a:spLocks/>
                    </p:cNvSpPr>
                    <p:nvPr/>
                  </p:nvSpPr>
                  <p:spPr bwMode="auto">
                    <a:xfrm>
                      <a:off x="1757" y="1837"/>
                      <a:ext cx="37" cy="18"/>
                    </a:xfrm>
                    <a:custGeom>
                      <a:avLst/>
                      <a:gdLst>
                        <a:gd name="T0" fmla="*/ 0 w 37"/>
                        <a:gd name="T1" fmla="*/ 1 h 18"/>
                        <a:gd name="T2" fmla="*/ 1 w 37"/>
                        <a:gd name="T3" fmla="*/ 0 h 18"/>
                        <a:gd name="T4" fmla="*/ 2 w 37"/>
                        <a:gd name="T5" fmla="*/ 1 h 18"/>
                        <a:gd name="T6" fmla="*/ 5 w 37"/>
                        <a:gd name="T7" fmla="*/ 3 h 18"/>
                        <a:gd name="T8" fmla="*/ 10 w 37"/>
                        <a:gd name="T9" fmla="*/ 4 h 18"/>
                        <a:gd name="T10" fmla="*/ 15 w 37"/>
                        <a:gd name="T11" fmla="*/ 6 h 18"/>
                        <a:gd name="T12" fmla="*/ 24 w 37"/>
                        <a:gd name="T13" fmla="*/ 7 h 18"/>
                        <a:gd name="T14" fmla="*/ 33 w 37"/>
                        <a:gd name="T15" fmla="*/ 9 h 18"/>
                        <a:gd name="T16" fmla="*/ 36 w 37"/>
                        <a:gd name="T17" fmla="*/ 16 h 18"/>
                        <a:gd name="T18" fmla="*/ 25 w 37"/>
                        <a:gd name="T19" fmla="*/ 14 h 18"/>
                        <a:gd name="T20" fmla="*/ 17 w 37"/>
                        <a:gd name="T21" fmla="*/ 13 h 18"/>
                        <a:gd name="T22" fmla="*/ 10 w 37"/>
                        <a:gd name="T23" fmla="*/ 14 h 18"/>
                        <a:gd name="T24" fmla="*/ 6 w 37"/>
                        <a:gd name="T25" fmla="*/ 17 h 18"/>
                        <a:gd name="T26" fmla="*/ 6 w 37"/>
                        <a:gd name="T27" fmla="*/ 15 h 18"/>
                        <a:gd name="T28" fmla="*/ 6 w 37"/>
                        <a:gd name="T29" fmla="*/ 12 h 18"/>
                        <a:gd name="T30" fmla="*/ 5 w 37"/>
                        <a:gd name="T31" fmla="*/ 10 h 18"/>
                        <a:gd name="T32" fmla="*/ 2 w 37"/>
                        <a:gd name="T33" fmla="*/ 7 h 18"/>
                        <a:gd name="T34" fmla="*/ 0 w 37"/>
                        <a:gd name="T35" fmla="*/ 4 h 18"/>
                        <a:gd name="T36" fmla="*/ 0 w 37"/>
                        <a:gd name="T37" fmla="*/ 1 h 18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37"/>
                        <a:gd name="T58" fmla="*/ 0 h 18"/>
                        <a:gd name="T59" fmla="*/ 37 w 37"/>
                        <a:gd name="T60" fmla="*/ 18 h 18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37" h="18">
                          <a:moveTo>
                            <a:pt x="0" y="1"/>
                          </a:moveTo>
                          <a:lnTo>
                            <a:pt x="1" y="0"/>
                          </a:lnTo>
                          <a:lnTo>
                            <a:pt x="2" y="1"/>
                          </a:lnTo>
                          <a:lnTo>
                            <a:pt x="5" y="3"/>
                          </a:lnTo>
                          <a:lnTo>
                            <a:pt x="10" y="4"/>
                          </a:lnTo>
                          <a:lnTo>
                            <a:pt x="15" y="6"/>
                          </a:lnTo>
                          <a:lnTo>
                            <a:pt x="24" y="7"/>
                          </a:lnTo>
                          <a:lnTo>
                            <a:pt x="33" y="9"/>
                          </a:lnTo>
                          <a:lnTo>
                            <a:pt x="36" y="16"/>
                          </a:lnTo>
                          <a:lnTo>
                            <a:pt x="25" y="14"/>
                          </a:lnTo>
                          <a:lnTo>
                            <a:pt x="17" y="13"/>
                          </a:lnTo>
                          <a:lnTo>
                            <a:pt x="10" y="14"/>
                          </a:lnTo>
                          <a:lnTo>
                            <a:pt x="6" y="17"/>
                          </a:lnTo>
                          <a:lnTo>
                            <a:pt x="6" y="15"/>
                          </a:lnTo>
                          <a:lnTo>
                            <a:pt x="6" y="12"/>
                          </a:lnTo>
                          <a:lnTo>
                            <a:pt x="5" y="10"/>
                          </a:lnTo>
                          <a:lnTo>
                            <a:pt x="2" y="7"/>
                          </a:lnTo>
                          <a:lnTo>
                            <a:pt x="0" y="4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90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1755" y="1858"/>
                      <a:ext cx="44" cy="23"/>
                    </a:xfrm>
                    <a:custGeom>
                      <a:avLst/>
                      <a:gdLst>
                        <a:gd name="T0" fmla="*/ 0 w 44"/>
                        <a:gd name="T1" fmla="*/ 3 h 23"/>
                        <a:gd name="T2" fmla="*/ 2 w 44"/>
                        <a:gd name="T3" fmla="*/ 0 h 23"/>
                        <a:gd name="T4" fmla="*/ 5 w 44"/>
                        <a:gd name="T5" fmla="*/ 3 h 23"/>
                        <a:gd name="T6" fmla="*/ 8 w 44"/>
                        <a:gd name="T7" fmla="*/ 5 h 23"/>
                        <a:gd name="T8" fmla="*/ 11 w 44"/>
                        <a:gd name="T9" fmla="*/ 7 h 23"/>
                        <a:gd name="T10" fmla="*/ 17 w 44"/>
                        <a:gd name="T11" fmla="*/ 9 h 23"/>
                        <a:gd name="T12" fmla="*/ 23 w 44"/>
                        <a:gd name="T13" fmla="*/ 10 h 23"/>
                        <a:gd name="T14" fmla="*/ 30 w 44"/>
                        <a:gd name="T15" fmla="*/ 12 h 23"/>
                        <a:gd name="T16" fmla="*/ 41 w 44"/>
                        <a:gd name="T17" fmla="*/ 15 h 23"/>
                        <a:gd name="T18" fmla="*/ 43 w 44"/>
                        <a:gd name="T19" fmla="*/ 22 h 23"/>
                        <a:gd name="T20" fmla="*/ 32 w 44"/>
                        <a:gd name="T21" fmla="*/ 18 h 23"/>
                        <a:gd name="T22" fmla="*/ 25 w 44"/>
                        <a:gd name="T23" fmla="*/ 16 h 23"/>
                        <a:gd name="T24" fmla="*/ 19 w 44"/>
                        <a:gd name="T25" fmla="*/ 15 h 23"/>
                        <a:gd name="T26" fmla="*/ 14 w 44"/>
                        <a:gd name="T27" fmla="*/ 15 h 23"/>
                        <a:gd name="T28" fmla="*/ 11 w 44"/>
                        <a:gd name="T29" fmla="*/ 16 h 23"/>
                        <a:gd name="T30" fmla="*/ 8 w 44"/>
                        <a:gd name="T31" fmla="*/ 19 h 23"/>
                        <a:gd name="T32" fmla="*/ 8 w 44"/>
                        <a:gd name="T33" fmla="*/ 16 h 23"/>
                        <a:gd name="T34" fmla="*/ 5 w 44"/>
                        <a:gd name="T35" fmla="*/ 12 h 23"/>
                        <a:gd name="T36" fmla="*/ 2 w 44"/>
                        <a:gd name="T37" fmla="*/ 9 h 23"/>
                        <a:gd name="T38" fmla="*/ 0 w 44"/>
                        <a:gd name="T39" fmla="*/ 6 h 23"/>
                        <a:gd name="T40" fmla="*/ 0 w 44"/>
                        <a:gd name="T41" fmla="*/ 3 h 23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44"/>
                        <a:gd name="T64" fmla="*/ 0 h 23"/>
                        <a:gd name="T65" fmla="*/ 44 w 44"/>
                        <a:gd name="T66" fmla="*/ 23 h 23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44" h="23">
                          <a:moveTo>
                            <a:pt x="0" y="3"/>
                          </a:moveTo>
                          <a:lnTo>
                            <a:pt x="2" y="0"/>
                          </a:lnTo>
                          <a:lnTo>
                            <a:pt x="5" y="3"/>
                          </a:lnTo>
                          <a:lnTo>
                            <a:pt x="8" y="5"/>
                          </a:lnTo>
                          <a:lnTo>
                            <a:pt x="11" y="7"/>
                          </a:lnTo>
                          <a:lnTo>
                            <a:pt x="17" y="9"/>
                          </a:lnTo>
                          <a:lnTo>
                            <a:pt x="23" y="10"/>
                          </a:lnTo>
                          <a:lnTo>
                            <a:pt x="30" y="12"/>
                          </a:lnTo>
                          <a:lnTo>
                            <a:pt x="41" y="15"/>
                          </a:lnTo>
                          <a:lnTo>
                            <a:pt x="43" y="22"/>
                          </a:lnTo>
                          <a:lnTo>
                            <a:pt x="32" y="18"/>
                          </a:lnTo>
                          <a:lnTo>
                            <a:pt x="25" y="16"/>
                          </a:lnTo>
                          <a:lnTo>
                            <a:pt x="19" y="15"/>
                          </a:lnTo>
                          <a:lnTo>
                            <a:pt x="14" y="15"/>
                          </a:lnTo>
                          <a:lnTo>
                            <a:pt x="11" y="16"/>
                          </a:lnTo>
                          <a:lnTo>
                            <a:pt x="8" y="19"/>
                          </a:lnTo>
                          <a:lnTo>
                            <a:pt x="8" y="16"/>
                          </a:lnTo>
                          <a:lnTo>
                            <a:pt x="5" y="12"/>
                          </a:lnTo>
                          <a:lnTo>
                            <a:pt x="2" y="9"/>
                          </a:lnTo>
                          <a:lnTo>
                            <a:pt x="0" y="6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91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1760" y="1882"/>
                      <a:ext cx="52" cy="48"/>
                    </a:xfrm>
                    <a:custGeom>
                      <a:avLst/>
                      <a:gdLst>
                        <a:gd name="T0" fmla="*/ 0 w 52"/>
                        <a:gd name="T1" fmla="*/ 7 h 48"/>
                        <a:gd name="T2" fmla="*/ 0 w 52"/>
                        <a:gd name="T3" fmla="*/ 4 h 48"/>
                        <a:gd name="T4" fmla="*/ 0 w 52"/>
                        <a:gd name="T5" fmla="*/ 2 h 48"/>
                        <a:gd name="T6" fmla="*/ 1 w 52"/>
                        <a:gd name="T7" fmla="*/ 0 h 48"/>
                        <a:gd name="T8" fmla="*/ 5 w 52"/>
                        <a:gd name="T9" fmla="*/ 3 h 48"/>
                        <a:gd name="T10" fmla="*/ 11 w 52"/>
                        <a:gd name="T11" fmla="*/ 6 h 48"/>
                        <a:gd name="T12" fmla="*/ 17 w 52"/>
                        <a:gd name="T13" fmla="*/ 8 h 48"/>
                        <a:gd name="T14" fmla="*/ 26 w 52"/>
                        <a:gd name="T15" fmla="*/ 11 h 48"/>
                        <a:gd name="T16" fmla="*/ 38 w 52"/>
                        <a:gd name="T17" fmla="*/ 13 h 48"/>
                        <a:gd name="T18" fmla="*/ 40 w 52"/>
                        <a:gd name="T19" fmla="*/ 18 h 48"/>
                        <a:gd name="T20" fmla="*/ 34 w 52"/>
                        <a:gd name="T21" fmla="*/ 16 h 48"/>
                        <a:gd name="T22" fmla="*/ 28 w 52"/>
                        <a:gd name="T23" fmla="*/ 16 h 48"/>
                        <a:gd name="T24" fmla="*/ 24 w 52"/>
                        <a:gd name="T25" fmla="*/ 16 h 48"/>
                        <a:gd name="T26" fmla="*/ 23 w 52"/>
                        <a:gd name="T27" fmla="*/ 19 h 48"/>
                        <a:gd name="T28" fmla="*/ 25 w 52"/>
                        <a:gd name="T29" fmla="*/ 22 h 48"/>
                        <a:gd name="T30" fmla="*/ 28 w 52"/>
                        <a:gd name="T31" fmla="*/ 26 h 48"/>
                        <a:gd name="T32" fmla="*/ 33 w 52"/>
                        <a:gd name="T33" fmla="*/ 31 h 48"/>
                        <a:gd name="T34" fmla="*/ 40 w 52"/>
                        <a:gd name="T35" fmla="*/ 36 h 48"/>
                        <a:gd name="T36" fmla="*/ 51 w 52"/>
                        <a:gd name="T37" fmla="*/ 42 h 48"/>
                        <a:gd name="T38" fmla="*/ 51 w 52"/>
                        <a:gd name="T39" fmla="*/ 47 h 48"/>
                        <a:gd name="T40" fmla="*/ 46 w 52"/>
                        <a:gd name="T41" fmla="*/ 44 h 48"/>
                        <a:gd name="T42" fmla="*/ 40 w 52"/>
                        <a:gd name="T43" fmla="*/ 41 h 48"/>
                        <a:gd name="T44" fmla="*/ 32 w 52"/>
                        <a:gd name="T45" fmla="*/ 36 h 48"/>
                        <a:gd name="T46" fmla="*/ 25 w 52"/>
                        <a:gd name="T47" fmla="*/ 30 h 48"/>
                        <a:gd name="T48" fmla="*/ 19 w 52"/>
                        <a:gd name="T49" fmla="*/ 26 h 48"/>
                        <a:gd name="T50" fmla="*/ 14 w 52"/>
                        <a:gd name="T51" fmla="*/ 20 h 48"/>
                        <a:gd name="T52" fmla="*/ 9 w 52"/>
                        <a:gd name="T53" fmla="*/ 15 h 48"/>
                        <a:gd name="T54" fmla="*/ 3 w 52"/>
                        <a:gd name="T55" fmla="*/ 11 h 48"/>
                        <a:gd name="T56" fmla="*/ 0 w 52"/>
                        <a:gd name="T57" fmla="*/ 7 h 48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52"/>
                        <a:gd name="T88" fmla="*/ 0 h 48"/>
                        <a:gd name="T89" fmla="*/ 52 w 52"/>
                        <a:gd name="T90" fmla="*/ 48 h 48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52" h="48">
                          <a:moveTo>
                            <a:pt x="0" y="7"/>
                          </a:moveTo>
                          <a:lnTo>
                            <a:pt x="0" y="4"/>
                          </a:lnTo>
                          <a:lnTo>
                            <a:pt x="0" y="2"/>
                          </a:lnTo>
                          <a:lnTo>
                            <a:pt x="1" y="0"/>
                          </a:lnTo>
                          <a:lnTo>
                            <a:pt x="5" y="3"/>
                          </a:lnTo>
                          <a:lnTo>
                            <a:pt x="11" y="6"/>
                          </a:lnTo>
                          <a:lnTo>
                            <a:pt x="17" y="8"/>
                          </a:lnTo>
                          <a:lnTo>
                            <a:pt x="26" y="11"/>
                          </a:lnTo>
                          <a:lnTo>
                            <a:pt x="38" y="13"/>
                          </a:lnTo>
                          <a:lnTo>
                            <a:pt x="40" y="18"/>
                          </a:lnTo>
                          <a:lnTo>
                            <a:pt x="34" y="16"/>
                          </a:lnTo>
                          <a:lnTo>
                            <a:pt x="28" y="16"/>
                          </a:lnTo>
                          <a:lnTo>
                            <a:pt x="24" y="16"/>
                          </a:lnTo>
                          <a:lnTo>
                            <a:pt x="23" y="19"/>
                          </a:lnTo>
                          <a:lnTo>
                            <a:pt x="25" y="22"/>
                          </a:lnTo>
                          <a:lnTo>
                            <a:pt x="28" y="26"/>
                          </a:lnTo>
                          <a:lnTo>
                            <a:pt x="33" y="31"/>
                          </a:lnTo>
                          <a:lnTo>
                            <a:pt x="40" y="36"/>
                          </a:lnTo>
                          <a:lnTo>
                            <a:pt x="51" y="42"/>
                          </a:lnTo>
                          <a:lnTo>
                            <a:pt x="51" y="47"/>
                          </a:lnTo>
                          <a:lnTo>
                            <a:pt x="46" y="44"/>
                          </a:lnTo>
                          <a:lnTo>
                            <a:pt x="40" y="41"/>
                          </a:lnTo>
                          <a:lnTo>
                            <a:pt x="32" y="36"/>
                          </a:lnTo>
                          <a:lnTo>
                            <a:pt x="25" y="30"/>
                          </a:lnTo>
                          <a:lnTo>
                            <a:pt x="19" y="26"/>
                          </a:lnTo>
                          <a:lnTo>
                            <a:pt x="14" y="20"/>
                          </a:lnTo>
                          <a:lnTo>
                            <a:pt x="9" y="15"/>
                          </a:lnTo>
                          <a:lnTo>
                            <a:pt x="3" y="11"/>
                          </a:lnTo>
                          <a:lnTo>
                            <a:pt x="0" y="7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92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1761" y="1797"/>
                      <a:ext cx="22" cy="17"/>
                    </a:xfrm>
                    <a:custGeom>
                      <a:avLst/>
                      <a:gdLst>
                        <a:gd name="T0" fmla="*/ 0 w 22"/>
                        <a:gd name="T1" fmla="*/ 0 h 17"/>
                        <a:gd name="T2" fmla="*/ 2 w 22"/>
                        <a:gd name="T3" fmla="*/ 2 h 17"/>
                        <a:gd name="T4" fmla="*/ 5 w 22"/>
                        <a:gd name="T5" fmla="*/ 4 h 17"/>
                        <a:gd name="T6" fmla="*/ 10 w 22"/>
                        <a:gd name="T7" fmla="*/ 7 h 17"/>
                        <a:gd name="T8" fmla="*/ 14 w 22"/>
                        <a:gd name="T9" fmla="*/ 10 h 17"/>
                        <a:gd name="T10" fmla="*/ 18 w 22"/>
                        <a:gd name="T11" fmla="*/ 12 h 17"/>
                        <a:gd name="T12" fmla="*/ 21 w 22"/>
                        <a:gd name="T13" fmla="*/ 14 h 17"/>
                        <a:gd name="T14" fmla="*/ 15 w 22"/>
                        <a:gd name="T15" fmla="*/ 16 h 17"/>
                        <a:gd name="T16" fmla="*/ 10 w 22"/>
                        <a:gd name="T17" fmla="*/ 14 h 17"/>
                        <a:gd name="T18" fmla="*/ 4 w 22"/>
                        <a:gd name="T19" fmla="*/ 12 h 17"/>
                        <a:gd name="T20" fmla="*/ 0 w 22"/>
                        <a:gd name="T21" fmla="*/ 9 h 17"/>
                        <a:gd name="T22" fmla="*/ 0 w 22"/>
                        <a:gd name="T23" fmla="*/ 7 h 17"/>
                        <a:gd name="T24" fmla="*/ 0 w 22"/>
                        <a:gd name="T25" fmla="*/ 3 h 17"/>
                        <a:gd name="T26" fmla="*/ 0 w 22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2"/>
                        <a:gd name="T43" fmla="*/ 0 h 17"/>
                        <a:gd name="T44" fmla="*/ 22 w 22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2" h="17">
                          <a:moveTo>
                            <a:pt x="0" y="0"/>
                          </a:moveTo>
                          <a:lnTo>
                            <a:pt x="2" y="2"/>
                          </a:lnTo>
                          <a:lnTo>
                            <a:pt x="5" y="4"/>
                          </a:lnTo>
                          <a:lnTo>
                            <a:pt x="10" y="7"/>
                          </a:lnTo>
                          <a:lnTo>
                            <a:pt x="14" y="10"/>
                          </a:lnTo>
                          <a:lnTo>
                            <a:pt x="18" y="12"/>
                          </a:lnTo>
                          <a:lnTo>
                            <a:pt x="21" y="14"/>
                          </a:lnTo>
                          <a:lnTo>
                            <a:pt x="15" y="16"/>
                          </a:lnTo>
                          <a:lnTo>
                            <a:pt x="10" y="14"/>
                          </a:lnTo>
                          <a:lnTo>
                            <a:pt x="4" y="12"/>
                          </a:lnTo>
                          <a:lnTo>
                            <a:pt x="0" y="9"/>
                          </a:lnTo>
                          <a:lnTo>
                            <a:pt x="0" y="7"/>
                          </a:lnTo>
                          <a:lnTo>
                            <a:pt x="0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93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1799" y="1794"/>
                      <a:ext cx="180" cy="142"/>
                    </a:xfrm>
                    <a:custGeom>
                      <a:avLst/>
                      <a:gdLst>
                        <a:gd name="T0" fmla="*/ 85 w 180"/>
                        <a:gd name="T1" fmla="*/ 32 h 142"/>
                        <a:gd name="T2" fmla="*/ 71 w 180"/>
                        <a:gd name="T3" fmla="*/ 36 h 142"/>
                        <a:gd name="T4" fmla="*/ 42 w 180"/>
                        <a:gd name="T5" fmla="*/ 40 h 142"/>
                        <a:gd name="T6" fmla="*/ 0 w 180"/>
                        <a:gd name="T7" fmla="*/ 42 h 142"/>
                        <a:gd name="T8" fmla="*/ 50 w 180"/>
                        <a:gd name="T9" fmla="*/ 49 h 142"/>
                        <a:gd name="T10" fmla="*/ 106 w 180"/>
                        <a:gd name="T11" fmla="*/ 46 h 142"/>
                        <a:gd name="T12" fmla="*/ 145 w 180"/>
                        <a:gd name="T13" fmla="*/ 36 h 142"/>
                        <a:gd name="T14" fmla="*/ 158 w 180"/>
                        <a:gd name="T15" fmla="*/ 34 h 142"/>
                        <a:gd name="T16" fmla="*/ 152 w 180"/>
                        <a:gd name="T17" fmla="*/ 42 h 142"/>
                        <a:gd name="T18" fmla="*/ 124 w 180"/>
                        <a:gd name="T19" fmla="*/ 53 h 142"/>
                        <a:gd name="T20" fmla="*/ 74 w 180"/>
                        <a:gd name="T21" fmla="*/ 63 h 142"/>
                        <a:gd name="T22" fmla="*/ 43 w 180"/>
                        <a:gd name="T23" fmla="*/ 71 h 142"/>
                        <a:gd name="T24" fmla="*/ 100 w 180"/>
                        <a:gd name="T25" fmla="*/ 70 h 142"/>
                        <a:gd name="T26" fmla="*/ 138 w 180"/>
                        <a:gd name="T27" fmla="*/ 63 h 142"/>
                        <a:gd name="T28" fmla="*/ 161 w 180"/>
                        <a:gd name="T29" fmla="*/ 56 h 142"/>
                        <a:gd name="T30" fmla="*/ 161 w 180"/>
                        <a:gd name="T31" fmla="*/ 61 h 142"/>
                        <a:gd name="T32" fmla="*/ 142 w 180"/>
                        <a:gd name="T33" fmla="*/ 72 h 142"/>
                        <a:gd name="T34" fmla="*/ 107 w 180"/>
                        <a:gd name="T35" fmla="*/ 83 h 142"/>
                        <a:gd name="T36" fmla="*/ 58 w 180"/>
                        <a:gd name="T37" fmla="*/ 90 h 142"/>
                        <a:gd name="T38" fmla="*/ 74 w 180"/>
                        <a:gd name="T39" fmla="*/ 95 h 142"/>
                        <a:gd name="T40" fmla="*/ 118 w 180"/>
                        <a:gd name="T41" fmla="*/ 93 h 142"/>
                        <a:gd name="T42" fmla="*/ 153 w 180"/>
                        <a:gd name="T43" fmla="*/ 84 h 142"/>
                        <a:gd name="T44" fmla="*/ 157 w 180"/>
                        <a:gd name="T45" fmla="*/ 88 h 142"/>
                        <a:gd name="T46" fmla="*/ 146 w 180"/>
                        <a:gd name="T47" fmla="*/ 96 h 142"/>
                        <a:gd name="T48" fmla="*/ 119 w 180"/>
                        <a:gd name="T49" fmla="*/ 106 h 142"/>
                        <a:gd name="T50" fmla="*/ 88 w 180"/>
                        <a:gd name="T51" fmla="*/ 110 h 142"/>
                        <a:gd name="T52" fmla="*/ 40 w 180"/>
                        <a:gd name="T53" fmla="*/ 111 h 142"/>
                        <a:gd name="T54" fmla="*/ 73 w 180"/>
                        <a:gd name="T55" fmla="*/ 118 h 142"/>
                        <a:gd name="T56" fmla="*/ 104 w 180"/>
                        <a:gd name="T57" fmla="*/ 118 h 142"/>
                        <a:gd name="T58" fmla="*/ 132 w 180"/>
                        <a:gd name="T59" fmla="*/ 114 h 142"/>
                        <a:gd name="T60" fmla="*/ 143 w 180"/>
                        <a:gd name="T61" fmla="*/ 115 h 142"/>
                        <a:gd name="T62" fmla="*/ 137 w 180"/>
                        <a:gd name="T63" fmla="*/ 122 h 142"/>
                        <a:gd name="T64" fmla="*/ 121 w 180"/>
                        <a:gd name="T65" fmla="*/ 127 h 142"/>
                        <a:gd name="T66" fmla="*/ 62 w 180"/>
                        <a:gd name="T67" fmla="*/ 132 h 142"/>
                        <a:gd name="T68" fmla="*/ 110 w 180"/>
                        <a:gd name="T69" fmla="*/ 135 h 142"/>
                        <a:gd name="T70" fmla="*/ 114 w 180"/>
                        <a:gd name="T71" fmla="*/ 140 h 142"/>
                        <a:gd name="T72" fmla="*/ 132 w 180"/>
                        <a:gd name="T73" fmla="*/ 135 h 142"/>
                        <a:gd name="T74" fmla="*/ 145 w 180"/>
                        <a:gd name="T75" fmla="*/ 126 h 142"/>
                        <a:gd name="T76" fmla="*/ 173 w 180"/>
                        <a:gd name="T77" fmla="*/ 92 h 142"/>
                        <a:gd name="T78" fmla="*/ 174 w 180"/>
                        <a:gd name="T79" fmla="*/ 85 h 142"/>
                        <a:gd name="T80" fmla="*/ 170 w 180"/>
                        <a:gd name="T81" fmla="*/ 79 h 142"/>
                        <a:gd name="T82" fmla="*/ 174 w 180"/>
                        <a:gd name="T83" fmla="*/ 72 h 142"/>
                        <a:gd name="T84" fmla="*/ 179 w 180"/>
                        <a:gd name="T85" fmla="*/ 66 h 142"/>
                        <a:gd name="T86" fmla="*/ 175 w 180"/>
                        <a:gd name="T87" fmla="*/ 58 h 142"/>
                        <a:gd name="T88" fmla="*/ 171 w 180"/>
                        <a:gd name="T89" fmla="*/ 52 h 142"/>
                        <a:gd name="T90" fmla="*/ 177 w 180"/>
                        <a:gd name="T91" fmla="*/ 45 h 142"/>
                        <a:gd name="T92" fmla="*/ 176 w 180"/>
                        <a:gd name="T93" fmla="*/ 36 h 142"/>
                        <a:gd name="T94" fmla="*/ 172 w 180"/>
                        <a:gd name="T95" fmla="*/ 30 h 142"/>
                        <a:gd name="T96" fmla="*/ 175 w 180"/>
                        <a:gd name="T97" fmla="*/ 23 h 142"/>
                        <a:gd name="T98" fmla="*/ 179 w 180"/>
                        <a:gd name="T99" fmla="*/ 16 h 142"/>
                        <a:gd name="T100" fmla="*/ 174 w 180"/>
                        <a:gd name="T101" fmla="*/ 9 h 142"/>
                        <a:gd name="T102" fmla="*/ 155 w 180"/>
                        <a:gd name="T103" fmla="*/ 10 h 142"/>
                        <a:gd name="T104" fmla="*/ 116 w 180"/>
                        <a:gd name="T105" fmla="*/ 21 h 142"/>
                        <a:gd name="T106" fmla="*/ 71 w 180"/>
                        <a:gd name="T107" fmla="*/ 27 h 142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w 180"/>
                        <a:gd name="T163" fmla="*/ 0 h 142"/>
                        <a:gd name="T164" fmla="*/ 180 w 180"/>
                        <a:gd name="T165" fmla="*/ 142 h 142"/>
                      </a:gdLst>
                      <a:ahLst/>
                      <a:cxnLst>
                        <a:cxn ang="T108">
                          <a:pos x="T0" y="T1"/>
                        </a:cxn>
                        <a:cxn ang="T109">
                          <a:pos x="T2" y="T3"/>
                        </a:cxn>
                        <a:cxn ang="T110">
                          <a:pos x="T4" y="T5"/>
                        </a:cxn>
                        <a:cxn ang="T111">
                          <a:pos x="T6" y="T7"/>
                        </a:cxn>
                        <a:cxn ang="T112">
                          <a:pos x="T8" y="T9"/>
                        </a:cxn>
                        <a:cxn ang="T113">
                          <a:pos x="T10" y="T11"/>
                        </a:cxn>
                        <a:cxn ang="T114">
                          <a:pos x="T12" y="T13"/>
                        </a:cxn>
                        <a:cxn ang="T115">
                          <a:pos x="T14" y="T15"/>
                        </a:cxn>
                        <a:cxn ang="T116">
                          <a:pos x="T16" y="T17"/>
                        </a:cxn>
                        <a:cxn ang="T117">
                          <a:pos x="T18" y="T19"/>
                        </a:cxn>
                        <a:cxn ang="T118">
                          <a:pos x="T20" y="T21"/>
                        </a:cxn>
                        <a:cxn ang="T119">
                          <a:pos x="T22" y="T23"/>
                        </a:cxn>
                        <a:cxn ang="T120">
                          <a:pos x="T24" y="T25"/>
                        </a:cxn>
                        <a:cxn ang="T121">
                          <a:pos x="T26" y="T27"/>
                        </a:cxn>
                        <a:cxn ang="T122">
                          <a:pos x="T28" y="T29"/>
                        </a:cxn>
                        <a:cxn ang="T123">
                          <a:pos x="T30" y="T31"/>
                        </a:cxn>
                        <a:cxn ang="T124">
                          <a:pos x="T32" y="T33"/>
                        </a:cxn>
                        <a:cxn ang="T125">
                          <a:pos x="T34" y="T35"/>
                        </a:cxn>
                        <a:cxn ang="T126">
                          <a:pos x="T36" y="T37"/>
                        </a:cxn>
                        <a:cxn ang="T127">
                          <a:pos x="T38" y="T39"/>
                        </a:cxn>
                        <a:cxn ang="T128">
                          <a:pos x="T40" y="T41"/>
                        </a:cxn>
                        <a:cxn ang="T129">
                          <a:pos x="T42" y="T43"/>
                        </a:cxn>
                        <a:cxn ang="T130">
                          <a:pos x="T44" y="T45"/>
                        </a:cxn>
                        <a:cxn ang="T131">
                          <a:pos x="T46" y="T47"/>
                        </a:cxn>
                        <a:cxn ang="T132">
                          <a:pos x="T48" y="T49"/>
                        </a:cxn>
                        <a:cxn ang="T133">
                          <a:pos x="T50" y="T51"/>
                        </a:cxn>
                        <a:cxn ang="T134">
                          <a:pos x="T52" y="T53"/>
                        </a:cxn>
                        <a:cxn ang="T135">
                          <a:pos x="T54" y="T55"/>
                        </a:cxn>
                        <a:cxn ang="T136">
                          <a:pos x="T56" y="T57"/>
                        </a:cxn>
                        <a:cxn ang="T137">
                          <a:pos x="T58" y="T59"/>
                        </a:cxn>
                        <a:cxn ang="T138">
                          <a:pos x="T60" y="T61"/>
                        </a:cxn>
                        <a:cxn ang="T139">
                          <a:pos x="T62" y="T63"/>
                        </a:cxn>
                        <a:cxn ang="T140">
                          <a:pos x="T64" y="T65"/>
                        </a:cxn>
                        <a:cxn ang="T141">
                          <a:pos x="T66" y="T67"/>
                        </a:cxn>
                        <a:cxn ang="T142">
                          <a:pos x="T68" y="T69"/>
                        </a:cxn>
                        <a:cxn ang="T143">
                          <a:pos x="T70" y="T71"/>
                        </a:cxn>
                        <a:cxn ang="T144">
                          <a:pos x="T72" y="T73"/>
                        </a:cxn>
                        <a:cxn ang="T145">
                          <a:pos x="T74" y="T75"/>
                        </a:cxn>
                        <a:cxn ang="T146">
                          <a:pos x="T76" y="T77"/>
                        </a:cxn>
                        <a:cxn ang="T147">
                          <a:pos x="T78" y="T79"/>
                        </a:cxn>
                        <a:cxn ang="T148">
                          <a:pos x="T80" y="T81"/>
                        </a:cxn>
                        <a:cxn ang="T149">
                          <a:pos x="T82" y="T83"/>
                        </a:cxn>
                        <a:cxn ang="T150">
                          <a:pos x="T84" y="T85"/>
                        </a:cxn>
                        <a:cxn ang="T151">
                          <a:pos x="T86" y="T87"/>
                        </a:cxn>
                        <a:cxn ang="T152">
                          <a:pos x="T88" y="T89"/>
                        </a:cxn>
                        <a:cxn ang="T153">
                          <a:pos x="T90" y="T91"/>
                        </a:cxn>
                        <a:cxn ang="T154">
                          <a:pos x="T92" y="T93"/>
                        </a:cxn>
                        <a:cxn ang="T155">
                          <a:pos x="T94" y="T95"/>
                        </a:cxn>
                        <a:cxn ang="T156">
                          <a:pos x="T96" y="T97"/>
                        </a:cxn>
                        <a:cxn ang="T157">
                          <a:pos x="T98" y="T99"/>
                        </a:cxn>
                        <a:cxn ang="T158">
                          <a:pos x="T100" y="T101"/>
                        </a:cxn>
                        <a:cxn ang="T159">
                          <a:pos x="T102" y="T103"/>
                        </a:cxn>
                        <a:cxn ang="T160">
                          <a:pos x="T104" y="T105"/>
                        </a:cxn>
                        <a:cxn ang="T161">
                          <a:pos x="T106" y="T107"/>
                        </a:cxn>
                      </a:cxnLst>
                      <a:rect l="T162" t="T163" r="T164" b="T165"/>
                      <a:pathLst>
                        <a:path w="180" h="142">
                          <a:moveTo>
                            <a:pt x="71" y="27"/>
                          </a:moveTo>
                          <a:lnTo>
                            <a:pt x="45" y="29"/>
                          </a:lnTo>
                          <a:lnTo>
                            <a:pt x="85" y="32"/>
                          </a:lnTo>
                          <a:lnTo>
                            <a:pt x="82" y="34"/>
                          </a:lnTo>
                          <a:lnTo>
                            <a:pt x="77" y="35"/>
                          </a:lnTo>
                          <a:lnTo>
                            <a:pt x="71" y="36"/>
                          </a:lnTo>
                          <a:lnTo>
                            <a:pt x="63" y="38"/>
                          </a:lnTo>
                          <a:lnTo>
                            <a:pt x="54" y="40"/>
                          </a:lnTo>
                          <a:lnTo>
                            <a:pt x="42" y="40"/>
                          </a:lnTo>
                          <a:lnTo>
                            <a:pt x="29" y="42"/>
                          </a:lnTo>
                          <a:lnTo>
                            <a:pt x="15" y="42"/>
                          </a:lnTo>
                          <a:lnTo>
                            <a:pt x="0" y="42"/>
                          </a:lnTo>
                          <a:lnTo>
                            <a:pt x="23" y="47"/>
                          </a:lnTo>
                          <a:lnTo>
                            <a:pt x="37" y="49"/>
                          </a:lnTo>
                          <a:lnTo>
                            <a:pt x="50" y="49"/>
                          </a:lnTo>
                          <a:lnTo>
                            <a:pt x="65" y="49"/>
                          </a:lnTo>
                          <a:lnTo>
                            <a:pt x="87" y="48"/>
                          </a:lnTo>
                          <a:lnTo>
                            <a:pt x="106" y="46"/>
                          </a:lnTo>
                          <a:lnTo>
                            <a:pt x="121" y="42"/>
                          </a:lnTo>
                          <a:lnTo>
                            <a:pt x="138" y="38"/>
                          </a:lnTo>
                          <a:lnTo>
                            <a:pt x="145" y="36"/>
                          </a:lnTo>
                          <a:lnTo>
                            <a:pt x="152" y="34"/>
                          </a:lnTo>
                          <a:lnTo>
                            <a:pt x="156" y="33"/>
                          </a:lnTo>
                          <a:lnTo>
                            <a:pt x="158" y="34"/>
                          </a:lnTo>
                          <a:lnTo>
                            <a:pt x="158" y="36"/>
                          </a:lnTo>
                          <a:lnTo>
                            <a:pt x="157" y="39"/>
                          </a:lnTo>
                          <a:lnTo>
                            <a:pt x="152" y="42"/>
                          </a:lnTo>
                          <a:lnTo>
                            <a:pt x="145" y="46"/>
                          </a:lnTo>
                          <a:lnTo>
                            <a:pt x="136" y="49"/>
                          </a:lnTo>
                          <a:lnTo>
                            <a:pt x="124" y="53"/>
                          </a:lnTo>
                          <a:lnTo>
                            <a:pt x="109" y="57"/>
                          </a:lnTo>
                          <a:lnTo>
                            <a:pt x="91" y="60"/>
                          </a:lnTo>
                          <a:lnTo>
                            <a:pt x="74" y="63"/>
                          </a:lnTo>
                          <a:lnTo>
                            <a:pt x="55" y="65"/>
                          </a:lnTo>
                          <a:lnTo>
                            <a:pt x="23" y="68"/>
                          </a:lnTo>
                          <a:lnTo>
                            <a:pt x="43" y="71"/>
                          </a:lnTo>
                          <a:lnTo>
                            <a:pt x="59" y="73"/>
                          </a:lnTo>
                          <a:lnTo>
                            <a:pt x="79" y="73"/>
                          </a:lnTo>
                          <a:lnTo>
                            <a:pt x="100" y="70"/>
                          </a:lnTo>
                          <a:lnTo>
                            <a:pt x="116" y="68"/>
                          </a:lnTo>
                          <a:lnTo>
                            <a:pt x="128" y="65"/>
                          </a:lnTo>
                          <a:lnTo>
                            <a:pt x="138" y="63"/>
                          </a:lnTo>
                          <a:lnTo>
                            <a:pt x="149" y="59"/>
                          </a:lnTo>
                          <a:lnTo>
                            <a:pt x="157" y="57"/>
                          </a:lnTo>
                          <a:lnTo>
                            <a:pt x="161" y="56"/>
                          </a:lnTo>
                          <a:lnTo>
                            <a:pt x="163" y="56"/>
                          </a:lnTo>
                          <a:lnTo>
                            <a:pt x="162" y="58"/>
                          </a:lnTo>
                          <a:lnTo>
                            <a:pt x="161" y="61"/>
                          </a:lnTo>
                          <a:lnTo>
                            <a:pt x="158" y="64"/>
                          </a:lnTo>
                          <a:lnTo>
                            <a:pt x="150" y="68"/>
                          </a:lnTo>
                          <a:lnTo>
                            <a:pt x="142" y="72"/>
                          </a:lnTo>
                          <a:lnTo>
                            <a:pt x="133" y="75"/>
                          </a:lnTo>
                          <a:lnTo>
                            <a:pt x="121" y="79"/>
                          </a:lnTo>
                          <a:lnTo>
                            <a:pt x="107" y="83"/>
                          </a:lnTo>
                          <a:lnTo>
                            <a:pt x="86" y="87"/>
                          </a:lnTo>
                          <a:lnTo>
                            <a:pt x="71" y="89"/>
                          </a:lnTo>
                          <a:lnTo>
                            <a:pt x="58" y="90"/>
                          </a:lnTo>
                          <a:lnTo>
                            <a:pt x="37" y="91"/>
                          </a:lnTo>
                          <a:lnTo>
                            <a:pt x="58" y="94"/>
                          </a:lnTo>
                          <a:lnTo>
                            <a:pt x="74" y="95"/>
                          </a:lnTo>
                          <a:lnTo>
                            <a:pt x="88" y="95"/>
                          </a:lnTo>
                          <a:lnTo>
                            <a:pt x="103" y="95"/>
                          </a:lnTo>
                          <a:lnTo>
                            <a:pt x="118" y="93"/>
                          </a:lnTo>
                          <a:lnTo>
                            <a:pt x="129" y="91"/>
                          </a:lnTo>
                          <a:lnTo>
                            <a:pt x="138" y="88"/>
                          </a:lnTo>
                          <a:lnTo>
                            <a:pt x="153" y="84"/>
                          </a:lnTo>
                          <a:lnTo>
                            <a:pt x="155" y="84"/>
                          </a:lnTo>
                          <a:lnTo>
                            <a:pt x="157" y="85"/>
                          </a:lnTo>
                          <a:lnTo>
                            <a:pt x="157" y="88"/>
                          </a:lnTo>
                          <a:lnTo>
                            <a:pt x="155" y="90"/>
                          </a:lnTo>
                          <a:lnTo>
                            <a:pt x="151" y="93"/>
                          </a:lnTo>
                          <a:lnTo>
                            <a:pt x="146" y="96"/>
                          </a:lnTo>
                          <a:lnTo>
                            <a:pt x="137" y="100"/>
                          </a:lnTo>
                          <a:lnTo>
                            <a:pt x="128" y="104"/>
                          </a:lnTo>
                          <a:lnTo>
                            <a:pt x="119" y="106"/>
                          </a:lnTo>
                          <a:lnTo>
                            <a:pt x="109" y="108"/>
                          </a:lnTo>
                          <a:lnTo>
                            <a:pt x="100" y="109"/>
                          </a:lnTo>
                          <a:lnTo>
                            <a:pt x="88" y="110"/>
                          </a:lnTo>
                          <a:lnTo>
                            <a:pt x="74" y="111"/>
                          </a:lnTo>
                          <a:lnTo>
                            <a:pt x="61" y="111"/>
                          </a:lnTo>
                          <a:lnTo>
                            <a:pt x="40" y="111"/>
                          </a:lnTo>
                          <a:lnTo>
                            <a:pt x="51" y="114"/>
                          </a:lnTo>
                          <a:lnTo>
                            <a:pt x="62" y="117"/>
                          </a:lnTo>
                          <a:lnTo>
                            <a:pt x="73" y="118"/>
                          </a:lnTo>
                          <a:lnTo>
                            <a:pt x="83" y="118"/>
                          </a:lnTo>
                          <a:lnTo>
                            <a:pt x="93" y="119"/>
                          </a:lnTo>
                          <a:lnTo>
                            <a:pt x="104" y="118"/>
                          </a:lnTo>
                          <a:lnTo>
                            <a:pt x="112" y="118"/>
                          </a:lnTo>
                          <a:lnTo>
                            <a:pt x="121" y="117"/>
                          </a:lnTo>
                          <a:lnTo>
                            <a:pt x="132" y="114"/>
                          </a:lnTo>
                          <a:lnTo>
                            <a:pt x="140" y="113"/>
                          </a:lnTo>
                          <a:lnTo>
                            <a:pt x="143" y="113"/>
                          </a:lnTo>
                          <a:lnTo>
                            <a:pt x="143" y="115"/>
                          </a:lnTo>
                          <a:lnTo>
                            <a:pt x="143" y="117"/>
                          </a:lnTo>
                          <a:lnTo>
                            <a:pt x="140" y="119"/>
                          </a:lnTo>
                          <a:lnTo>
                            <a:pt x="137" y="122"/>
                          </a:lnTo>
                          <a:lnTo>
                            <a:pt x="133" y="123"/>
                          </a:lnTo>
                          <a:lnTo>
                            <a:pt x="128" y="125"/>
                          </a:lnTo>
                          <a:lnTo>
                            <a:pt x="121" y="127"/>
                          </a:lnTo>
                          <a:lnTo>
                            <a:pt x="105" y="129"/>
                          </a:lnTo>
                          <a:lnTo>
                            <a:pt x="91" y="130"/>
                          </a:lnTo>
                          <a:lnTo>
                            <a:pt x="62" y="132"/>
                          </a:lnTo>
                          <a:lnTo>
                            <a:pt x="99" y="134"/>
                          </a:lnTo>
                          <a:lnTo>
                            <a:pt x="107" y="134"/>
                          </a:lnTo>
                          <a:lnTo>
                            <a:pt x="110" y="135"/>
                          </a:lnTo>
                          <a:lnTo>
                            <a:pt x="112" y="136"/>
                          </a:lnTo>
                          <a:lnTo>
                            <a:pt x="112" y="139"/>
                          </a:lnTo>
                          <a:lnTo>
                            <a:pt x="114" y="140"/>
                          </a:lnTo>
                          <a:lnTo>
                            <a:pt x="118" y="141"/>
                          </a:lnTo>
                          <a:lnTo>
                            <a:pt x="126" y="138"/>
                          </a:lnTo>
                          <a:lnTo>
                            <a:pt x="132" y="135"/>
                          </a:lnTo>
                          <a:lnTo>
                            <a:pt x="137" y="133"/>
                          </a:lnTo>
                          <a:lnTo>
                            <a:pt x="141" y="130"/>
                          </a:lnTo>
                          <a:lnTo>
                            <a:pt x="145" y="126"/>
                          </a:lnTo>
                          <a:lnTo>
                            <a:pt x="159" y="111"/>
                          </a:lnTo>
                          <a:lnTo>
                            <a:pt x="169" y="99"/>
                          </a:lnTo>
                          <a:lnTo>
                            <a:pt x="173" y="92"/>
                          </a:lnTo>
                          <a:lnTo>
                            <a:pt x="174" y="89"/>
                          </a:lnTo>
                          <a:lnTo>
                            <a:pt x="174" y="88"/>
                          </a:lnTo>
                          <a:lnTo>
                            <a:pt x="174" y="85"/>
                          </a:lnTo>
                          <a:lnTo>
                            <a:pt x="172" y="83"/>
                          </a:lnTo>
                          <a:lnTo>
                            <a:pt x="171" y="81"/>
                          </a:lnTo>
                          <a:lnTo>
                            <a:pt x="170" y="79"/>
                          </a:lnTo>
                          <a:lnTo>
                            <a:pt x="171" y="76"/>
                          </a:lnTo>
                          <a:lnTo>
                            <a:pt x="172" y="74"/>
                          </a:lnTo>
                          <a:lnTo>
                            <a:pt x="174" y="72"/>
                          </a:lnTo>
                          <a:lnTo>
                            <a:pt x="175" y="70"/>
                          </a:lnTo>
                          <a:lnTo>
                            <a:pt x="177" y="68"/>
                          </a:lnTo>
                          <a:lnTo>
                            <a:pt x="179" y="66"/>
                          </a:lnTo>
                          <a:lnTo>
                            <a:pt x="179" y="63"/>
                          </a:lnTo>
                          <a:lnTo>
                            <a:pt x="177" y="60"/>
                          </a:lnTo>
                          <a:lnTo>
                            <a:pt x="175" y="58"/>
                          </a:lnTo>
                          <a:lnTo>
                            <a:pt x="174" y="56"/>
                          </a:lnTo>
                          <a:lnTo>
                            <a:pt x="172" y="54"/>
                          </a:lnTo>
                          <a:lnTo>
                            <a:pt x="171" y="52"/>
                          </a:lnTo>
                          <a:lnTo>
                            <a:pt x="172" y="50"/>
                          </a:lnTo>
                          <a:lnTo>
                            <a:pt x="174" y="47"/>
                          </a:lnTo>
                          <a:lnTo>
                            <a:pt x="177" y="45"/>
                          </a:lnTo>
                          <a:lnTo>
                            <a:pt x="177" y="42"/>
                          </a:lnTo>
                          <a:lnTo>
                            <a:pt x="177" y="39"/>
                          </a:lnTo>
                          <a:lnTo>
                            <a:pt x="176" y="36"/>
                          </a:lnTo>
                          <a:lnTo>
                            <a:pt x="174" y="34"/>
                          </a:lnTo>
                          <a:lnTo>
                            <a:pt x="173" y="32"/>
                          </a:lnTo>
                          <a:lnTo>
                            <a:pt x="172" y="30"/>
                          </a:lnTo>
                          <a:lnTo>
                            <a:pt x="172" y="27"/>
                          </a:lnTo>
                          <a:lnTo>
                            <a:pt x="174" y="24"/>
                          </a:lnTo>
                          <a:lnTo>
                            <a:pt x="175" y="23"/>
                          </a:lnTo>
                          <a:lnTo>
                            <a:pt x="177" y="21"/>
                          </a:lnTo>
                          <a:lnTo>
                            <a:pt x="179" y="18"/>
                          </a:lnTo>
                          <a:lnTo>
                            <a:pt x="179" y="16"/>
                          </a:lnTo>
                          <a:lnTo>
                            <a:pt x="178" y="14"/>
                          </a:lnTo>
                          <a:lnTo>
                            <a:pt x="176" y="12"/>
                          </a:lnTo>
                          <a:lnTo>
                            <a:pt x="174" y="9"/>
                          </a:lnTo>
                          <a:lnTo>
                            <a:pt x="173" y="6"/>
                          </a:lnTo>
                          <a:lnTo>
                            <a:pt x="173" y="0"/>
                          </a:lnTo>
                          <a:lnTo>
                            <a:pt x="155" y="10"/>
                          </a:lnTo>
                          <a:lnTo>
                            <a:pt x="143" y="14"/>
                          </a:lnTo>
                          <a:lnTo>
                            <a:pt x="131" y="17"/>
                          </a:lnTo>
                          <a:lnTo>
                            <a:pt x="116" y="21"/>
                          </a:lnTo>
                          <a:lnTo>
                            <a:pt x="102" y="23"/>
                          </a:lnTo>
                          <a:lnTo>
                            <a:pt x="89" y="25"/>
                          </a:lnTo>
                          <a:lnTo>
                            <a:pt x="71" y="27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380" name="Group 102"/>
                <p:cNvGrpSpPr>
                  <a:grpSpLocks/>
                </p:cNvGrpSpPr>
                <p:nvPr/>
              </p:nvGrpSpPr>
              <p:grpSpPr bwMode="auto">
                <a:xfrm>
                  <a:off x="1904" y="1816"/>
                  <a:ext cx="54" cy="90"/>
                  <a:chOff x="1904" y="1816"/>
                  <a:chExt cx="54" cy="90"/>
                </a:xfrm>
              </p:grpSpPr>
              <p:sp>
                <p:nvSpPr>
                  <p:cNvPr id="9381" name="Freeform 103"/>
                  <p:cNvSpPr>
                    <a:spLocks/>
                  </p:cNvSpPr>
                  <p:nvPr/>
                </p:nvSpPr>
                <p:spPr bwMode="auto">
                  <a:xfrm>
                    <a:off x="1914" y="1840"/>
                    <a:ext cx="42" cy="17"/>
                  </a:xfrm>
                  <a:custGeom>
                    <a:avLst/>
                    <a:gdLst>
                      <a:gd name="T0" fmla="*/ 41 w 42"/>
                      <a:gd name="T1" fmla="*/ 2 h 17"/>
                      <a:gd name="T2" fmla="*/ 37 w 42"/>
                      <a:gd name="T3" fmla="*/ 0 h 17"/>
                      <a:gd name="T4" fmla="*/ 24 w 42"/>
                      <a:gd name="T5" fmla="*/ 5 h 17"/>
                      <a:gd name="T6" fmla="*/ 12 w 42"/>
                      <a:gd name="T7" fmla="*/ 10 h 17"/>
                      <a:gd name="T8" fmla="*/ 0 w 42"/>
                      <a:gd name="T9" fmla="*/ 13 h 17"/>
                      <a:gd name="T10" fmla="*/ 2 w 42"/>
                      <a:gd name="T11" fmla="*/ 16 h 17"/>
                      <a:gd name="T12" fmla="*/ 10 w 42"/>
                      <a:gd name="T13" fmla="*/ 16 h 17"/>
                      <a:gd name="T14" fmla="*/ 21 w 42"/>
                      <a:gd name="T15" fmla="*/ 14 h 17"/>
                      <a:gd name="T16" fmla="*/ 32 w 42"/>
                      <a:gd name="T17" fmla="*/ 8 h 17"/>
                      <a:gd name="T18" fmla="*/ 41 w 42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"/>
                      <a:gd name="T31" fmla="*/ 0 h 17"/>
                      <a:gd name="T32" fmla="*/ 42 w 42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" h="17">
                        <a:moveTo>
                          <a:pt x="41" y="2"/>
                        </a:moveTo>
                        <a:lnTo>
                          <a:pt x="37" y="0"/>
                        </a:lnTo>
                        <a:lnTo>
                          <a:pt x="24" y="5"/>
                        </a:lnTo>
                        <a:lnTo>
                          <a:pt x="12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6"/>
                        </a:lnTo>
                        <a:lnTo>
                          <a:pt x="21" y="14"/>
                        </a:lnTo>
                        <a:lnTo>
                          <a:pt x="32" y="8"/>
                        </a:lnTo>
                        <a:lnTo>
                          <a:pt x="41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382" name="Freeform 104"/>
                  <p:cNvSpPr>
                    <a:spLocks/>
                  </p:cNvSpPr>
                  <p:nvPr/>
                </p:nvSpPr>
                <p:spPr bwMode="auto">
                  <a:xfrm>
                    <a:off x="1922" y="1863"/>
                    <a:ext cx="36" cy="17"/>
                  </a:xfrm>
                  <a:custGeom>
                    <a:avLst/>
                    <a:gdLst>
                      <a:gd name="T0" fmla="*/ 35 w 36"/>
                      <a:gd name="T1" fmla="*/ 2 h 17"/>
                      <a:gd name="T2" fmla="*/ 33 w 36"/>
                      <a:gd name="T3" fmla="*/ 0 h 17"/>
                      <a:gd name="T4" fmla="*/ 21 w 36"/>
                      <a:gd name="T5" fmla="*/ 6 h 17"/>
                      <a:gd name="T6" fmla="*/ 11 w 36"/>
                      <a:gd name="T7" fmla="*/ 10 h 17"/>
                      <a:gd name="T8" fmla="*/ 0 w 36"/>
                      <a:gd name="T9" fmla="*/ 13 h 17"/>
                      <a:gd name="T10" fmla="*/ 2 w 36"/>
                      <a:gd name="T11" fmla="*/ 16 h 17"/>
                      <a:gd name="T12" fmla="*/ 10 w 36"/>
                      <a:gd name="T13" fmla="*/ 16 h 17"/>
                      <a:gd name="T14" fmla="*/ 18 w 36"/>
                      <a:gd name="T15" fmla="*/ 14 h 17"/>
                      <a:gd name="T16" fmla="*/ 26 w 36"/>
                      <a:gd name="T17" fmla="*/ 9 h 17"/>
                      <a:gd name="T18" fmla="*/ 35 w 36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6"/>
                      <a:gd name="T31" fmla="*/ 0 h 17"/>
                      <a:gd name="T32" fmla="*/ 36 w 36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6" h="17">
                        <a:moveTo>
                          <a:pt x="35" y="2"/>
                        </a:moveTo>
                        <a:lnTo>
                          <a:pt x="33" y="0"/>
                        </a:lnTo>
                        <a:lnTo>
                          <a:pt x="21" y="6"/>
                        </a:lnTo>
                        <a:lnTo>
                          <a:pt x="11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6"/>
                        </a:lnTo>
                        <a:lnTo>
                          <a:pt x="18" y="14"/>
                        </a:lnTo>
                        <a:lnTo>
                          <a:pt x="26" y="9"/>
                        </a:lnTo>
                        <a:lnTo>
                          <a:pt x="35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383" name="Freeform 105"/>
                  <p:cNvSpPr>
                    <a:spLocks/>
                  </p:cNvSpPr>
                  <p:nvPr/>
                </p:nvSpPr>
                <p:spPr bwMode="auto">
                  <a:xfrm>
                    <a:off x="1919" y="1889"/>
                    <a:ext cx="38" cy="17"/>
                  </a:xfrm>
                  <a:custGeom>
                    <a:avLst/>
                    <a:gdLst>
                      <a:gd name="T0" fmla="*/ 37 w 38"/>
                      <a:gd name="T1" fmla="*/ 2 h 17"/>
                      <a:gd name="T2" fmla="*/ 34 w 38"/>
                      <a:gd name="T3" fmla="*/ 0 h 17"/>
                      <a:gd name="T4" fmla="*/ 23 w 38"/>
                      <a:gd name="T5" fmla="*/ 6 h 17"/>
                      <a:gd name="T6" fmla="*/ 12 w 38"/>
                      <a:gd name="T7" fmla="*/ 10 h 17"/>
                      <a:gd name="T8" fmla="*/ 0 w 38"/>
                      <a:gd name="T9" fmla="*/ 13 h 17"/>
                      <a:gd name="T10" fmla="*/ 2 w 38"/>
                      <a:gd name="T11" fmla="*/ 16 h 17"/>
                      <a:gd name="T12" fmla="*/ 10 w 38"/>
                      <a:gd name="T13" fmla="*/ 15 h 17"/>
                      <a:gd name="T14" fmla="*/ 20 w 38"/>
                      <a:gd name="T15" fmla="*/ 13 h 17"/>
                      <a:gd name="T16" fmla="*/ 30 w 38"/>
                      <a:gd name="T17" fmla="*/ 8 h 17"/>
                      <a:gd name="T18" fmla="*/ 37 w 38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8"/>
                      <a:gd name="T31" fmla="*/ 0 h 17"/>
                      <a:gd name="T32" fmla="*/ 38 w 38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8" h="17">
                        <a:moveTo>
                          <a:pt x="37" y="2"/>
                        </a:moveTo>
                        <a:lnTo>
                          <a:pt x="34" y="0"/>
                        </a:lnTo>
                        <a:lnTo>
                          <a:pt x="23" y="6"/>
                        </a:lnTo>
                        <a:lnTo>
                          <a:pt x="12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5"/>
                        </a:lnTo>
                        <a:lnTo>
                          <a:pt x="20" y="13"/>
                        </a:lnTo>
                        <a:lnTo>
                          <a:pt x="30" y="8"/>
                        </a:lnTo>
                        <a:lnTo>
                          <a:pt x="37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384" name="Freeform 106"/>
                  <p:cNvSpPr>
                    <a:spLocks/>
                  </p:cNvSpPr>
                  <p:nvPr/>
                </p:nvSpPr>
                <p:spPr bwMode="auto">
                  <a:xfrm>
                    <a:off x="1904" y="1816"/>
                    <a:ext cx="43" cy="17"/>
                  </a:xfrm>
                  <a:custGeom>
                    <a:avLst/>
                    <a:gdLst>
                      <a:gd name="T0" fmla="*/ 42 w 43"/>
                      <a:gd name="T1" fmla="*/ 2 h 17"/>
                      <a:gd name="T2" fmla="*/ 37 w 43"/>
                      <a:gd name="T3" fmla="*/ 0 h 17"/>
                      <a:gd name="T4" fmla="*/ 23 w 43"/>
                      <a:gd name="T5" fmla="*/ 5 h 17"/>
                      <a:gd name="T6" fmla="*/ 12 w 43"/>
                      <a:gd name="T7" fmla="*/ 9 h 17"/>
                      <a:gd name="T8" fmla="*/ 0 w 43"/>
                      <a:gd name="T9" fmla="*/ 12 h 17"/>
                      <a:gd name="T10" fmla="*/ 2 w 43"/>
                      <a:gd name="T11" fmla="*/ 16 h 17"/>
                      <a:gd name="T12" fmla="*/ 10 w 43"/>
                      <a:gd name="T13" fmla="*/ 15 h 17"/>
                      <a:gd name="T14" fmla="*/ 20 w 43"/>
                      <a:gd name="T15" fmla="*/ 13 h 17"/>
                      <a:gd name="T16" fmla="*/ 31 w 43"/>
                      <a:gd name="T17" fmla="*/ 9 h 17"/>
                      <a:gd name="T18" fmla="*/ 42 w 43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7"/>
                      <a:gd name="T32" fmla="*/ 43 w 43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7">
                        <a:moveTo>
                          <a:pt x="42" y="2"/>
                        </a:moveTo>
                        <a:lnTo>
                          <a:pt x="37" y="0"/>
                        </a:lnTo>
                        <a:lnTo>
                          <a:pt x="23" y="5"/>
                        </a:lnTo>
                        <a:lnTo>
                          <a:pt x="12" y="9"/>
                        </a:lnTo>
                        <a:lnTo>
                          <a:pt x="0" y="12"/>
                        </a:lnTo>
                        <a:lnTo>
                          <a:pt x="2" y="16"/>
                        </a:lnTo>
                        <a:lnTo>
                          <a:pt x="10" y="15"/>
                        </a:lnTo>
                        <a:lnTo>
                          <a:pt x="20" y="13"/>
                        </a:lnTo>
                        <a:lnTo>
                          <a:pt x="31" y="9"/>
                        </a:lnTo>
                        <a:lnTo>
                          <a:pt x="42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</p:grpSp>
          <p:sp>
            <p:nvSpPr>
              <p:cNvPr id="9377" name="Freeform 107"/>
              <p:cNvSpPr>
                <a:spLocks/>
              </p:cNvSpPr>
              <p:nvPr/>
            </p:nvSpPr>
            <p:spPr bwMode="auto">
              <a:xfrm>
                <a:off x="2212" y="1248"/>
                <a:ext cx="277" cy="333"/>
              </a:xfrm>
              <a:custGeom>
                <a:avLst/>
                <a:gdLst>
                  <a:gd name="T0" fmla="*/ 2 w 494"/>
                  <a:gd name="T1" fmla="*/ 3 h 594"/>
                  <a:gd name="T2" fmla="*/ 2 w 494"/>
                  <a:gd name="T3" fmla="*/ 3 h 594"/>
                  <a:gd name="T4" fmla="*/ 2 w 494"/>
                  <a:gd name="T5" fmla="*/ 3 h 594"/>
                  <a:gd name="T6" fmla="*/ 2 w 494"/>
                  <a:gd name="T7" fmla="*/ 3 h 594"/>
                  <a:gd name="T8" fmla="*/ 2 w 494"/>
                  <a:gd name="T9" fmla="*/ 2 h 594"/>
                  <a:gd name="T10" fmla="*/ 2 w 494"/>
                  <a:gd name="T11" fmla="*/ 2 h 594"/>
                  <a:gd name="T12" fmla="*/ 2 w 494"/>
                  <a:gd name="T13" fmla="*/ 2 h 594"/>
                  <a:gd name="T14" fmla="*/ 2 w 494"/>
                  <a:gd name="T15" fmla="*/ 2 h 594"/>
                  <a:gd name="T16" fmla="*/ 2 w 494"/>
                  <a:gd name="T17" fmla="*/ 2 h 594"/>
                  <a:gd name="T18" fmla="*/ 2 w 494"/>
                  <a:gd name="T19" fmla="*/ 2 h 594"/>
                  <a:gd name="T20" fmla="*/ 2 w 494"/>
                  <a:gd name="T21" fmla="*/ 1 h 594"/>
                  <a:gd name="T22" fmla="*/ 2 w 494"/>
                  <a:gd name="T23" fmla="*/ 1 h 594"/>
                  <a:gd name="T24" fmla="*/ 2 w 494"/>
                  <a:gd name="T25" fmla="*/ 1 h 594"/>
                  <a:gd name="T26" fmla="*/ 2 w 494"/>
                  <a:gd name="T27" fmla="*/ 1 h 594"/>
                  <a:gd name="T28" fmla="*/ 2 w 494"/>
                  <a:gd name="T29" fmla="*/ 1 h 594"/>
                  <a:gd name="T30" fmla="*/ 2 w 494"/>
                  <a:gd name="T31" fmla="*/ 1 h 594"/>
                  <a:gd name="T32" fmla="*/ 2 w 494"/>
                  <a:gd name="T33" fmla="*/ 1 h 594"/>
                  <a:gd name="T34" fmla="*/ 2 w 494"/>
                  <a:gd name="T35" fmla="*/ 1 h 594"/>
                  <a:gd name="T36" fmla="*/ 2 w 494"/>
                  <a:gd name="T37" fmla="*/ 1 h 594"/>
                  <a:gd name="T38" fmla="*/ 1 w 494"/>
                  <a:gd name="T39" fmla="*/ 0 h 594"/>
                  <a:gd name="T40" fmla="*/ 1 w 494"/>
                  <a:gd name="T41" fmla="*/ 0 h 594"/>
                  <a:gd name="T42" fmla="*/ 1 w 494"/>
                  <a:gd name="T43" fmla="*/ 1 h 594"/>
                  <a:gd name="T44" fmla="*/ 1 w 494"/>
                  <a:gd name="T45" fmla="*/ 1 h 594"/>
                  <a:gd name="T46" fmla="*/ 1 w 494"/>
                  <a:gd name="T47" fmla="*/ 1 h 594"/>
                  <a:gd name="T48" fmla="*/ 1 w 494"/>
                  <a:gd name="T49" fmla="*/ 1 h 594"/>
                  <a:gd name="T50" fmla="*/ 1 w 494"/>
                  <a:gd name="T51" fmla="*/ 1 h 594"/>
                  <a:gd name="T52" fmla="*/ 1 w 494"/>
                  <a:gd name="T53" fmla="*/ 1 h 594"/>
                  <a:gd name="T54" fmla="*/ 1 w 494"/>
                  <a:gd name="T55" fmla="*/ 1 h 594"/>
                  <a:gd name="T56" fmla="*/ 1 w 494"/>
                  <a:gd name="T57" fmla="*/ 1 h 594"/>
                  <a:gd name="T58" fmla="*/ 0 w 494"/>
                  <a:gd name="T59" fmla="*/ 1 h 594"/>
                  <a:gd name="T60" fmla="*/ 1 w 494"/>
                  <a:gd name="T61" fmla="*/ 1 h 594"/>
                  <a:gd name="T62" fmla="*/ 1 w 494"/>
                  <a:gd name="T63" fmla="*/ 2 h 594"/>
                  <a:gd name="T64" fmla="*/ 1 w 494"/>
                  <a:gd name="T65" fmla="*/ 2 h 594"/>
                  <a:gd name="T66" fmla="*/ 1 w 494"/>
                  <a:gd name="T67" fmla="*/ 2 h 594"/>
                  <a:gd name="T68" fmla="*/ 1 w 494"/>
                  <a:gd name="T69" fmla="*/ 2 h 594"/>
                  <a:gd name="T70" fmla="*/ 1 w 494"/>
                  <a:gd name="T71" fmla="*/ 2 h 594"/>
                  <a:gd name="T72" fmla="*/ 1 w 494"/>
                  <a:gd name="T73" fmla="*/ 2 h 594"/>
                  <a:gd name="T74" fmla="*/ 1 w 494"/>
                  <a:gd name="T75" fmla="*/ 3 h 594"/>
                  <a:gd name="T76" fmla="*/ 1 w 494"/>
                  <a:gd name="T77" fmla="*/ 3 h 594"/>
                  <a:gd name="T78" fmla="*/ 1 w 494"/>
                  <a:gd name="T79" fmla="*/ 3 h 594"/>
                  <a:gd name="T80" fmla="*/ 1 w 494"/>
                  <a:gd name="T81" fmla="*/ 3 h 594"/>
                  <a:gd name="T82" fmla="*/ 1 w 494"/>
                  <a:gd name="T83" fmla="*/ 3 h 594"/>
                  <a:gd name="T84" fmla="*/ 1 w 494"/>
                  <a:gd name="T85" fmla="*/ 3 h 594"/>
                  <a:gd name="T86" fmla="*/ 1 w 494"/>
                  <a:gd name="T87" fmla="*/ 3 h 594"/>
                  <a:gd name="T88" fmla="*/ 1 w 494"/>
                  <a:gd name="T89" fmla="*/ 3 h 594"/>
                  <a:gd name="T90" fmla="*/ 1 w 494"/>
                  <a:gd name="T91" fmla="*/ 3 h 594"/>
                  <a:gd name="T92" fmla="*/ 1 w 494"/>
                  <a:gd name="T93" fmla="*/ 3 h 594"/>
                  <a:gd name="T94" fmla="*/ 1 w 494"/>
                  <a:gd name="T95" fmla="*/ 3 h 594"/>
                  <a:gd name="T96" fmla="*/ 1 w 494"/>
                  <a:gd name="T97" fmla="*/ 3 h 594"/>
                  <a:gd name="T98" fmla="*/ 2 w 494"/>
                  <a:gd name="T99" fmla="*/ 3 h 594"/>
                  <a:gd name="T100" fmla="*/ 2 w 494"/>
                  <a:gd name="T101" fmla="*/ 3 h 594"/>
                  <a:gd name="T102" fmla="*/ 2 w 494"/>
                  <a:gd name="T103" fmla="*/ 3 h 594"/>
                  <a:gd name="T104" fmla="*/ 2 w 494"/>
                  <a:gd name="T105" fmla="*/ 3 h 59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94"/>
                  <a:gd name="T160" fmla="*/ 0 h 594"/>
                  <a:gd name="T161" fmla="*/ 494 w 494"/>
                  <a:gd name="T162" fmla="*/ 594 h 59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94" h="594">
                    <a:moveTo>
                      <a:pt x="345" y="577"/>
                    </a:moveTo>
                    <a:lnTo>
                      <a:pt x="349" y="574"/>
                    </a:lnTo>
                    <a:lnTo>
                      <a:pt x="353" y="572"/>
                    </a:lnTo>
                    <a:lnTo>
                      <a:pt x="354" y="570"/>
                    </a:lnTo>
                    <a:lnTo>
                      <a:pt x="356" y="568"/>
                    </a:lnTo>
                    <a:lnTo>
                      <a:pt x="357" y="567"/>
                    </a:lnTo>
                    <a:lnTo>
                      <a:pt x="358" y="566"/>
                    </a:lnTo>
                    <a:lnTo>
                      <a:pt x="358" y="565"/>
                    </a:lnTo>
                    <a:lnTo>
                      <a:pt x="359" y="563"/>
                    </a:lnTo>
                    <a:lnTo>
                      <a:pt x="360" y="561"/>
                    </a:lnTo>
                    <a:lnTo>
                      <a:pt x="360" y="559"/>
                    </a:lnTo>
                    <a:lnTo>
                      <a:pt x="362" y="550"/>
                    </a:lnTo>
                    <a:lnTo>
                      <a:pt x="376" y="473"/>
                    </a:lnTo>
                    <a:lnTo>
                      <a:pt x="379" y="462"/>
                    </a:lnTo>
                    <a:lnTo>
                      <a:pt x="381" y="454"/>
                    </a:lnTo>
                    <a:lnTo>
                      <a:pt x="385" y="443"/>
                    </a:lnTo>
                    <a:lnTo>
                      <a:pt x="390" y="431"/>
                    </a:lnTo>
                    <a:lnTo>
                      <a:pt x="395" y="420"/>
                    </a:lnTo>
                    <a:lnTo>
                      <a:pt x="400" y="411"/>
                    </a:lnTo>
                    <a:lnTo>
                      <a:pt x="404" y="403"/>
                    </a:lnTo>
                    <a:lnTo>
                      <a:pt x="408" y="396"/>
                    </a:lnTo>
                    <a:lnTo>
                      <a:pt x="416" y="383"/>
                    </a:lnTo>
                    <a:lnTo>
                      <a:pt x="424" y="371"/>
                    </a:lnTo>
                    <a:lnTo>
                      <a:pt x="433" y="360"/>
                    </a:lnTo>
                    <a:lnTo>
                      <a:pt x="439" y="351"/>
                    </a:lnTo>
                    <a:lnTo>
                      <a:pt x="451" y="335"/>
                    </a:lnTo>
                    <a:lnTo>
                      <a:pt x="458" y="324"/>
                    </a:lnTo>
                    <a:lnTo>
                      <a:pt x="465" y="314"/>
                    </a:lnTo>
                    <a:lnTo>
                      <a:pt x="470" y="304"/>
                    </a:lnTo>
                    <a:lnTo>
                      <a:pt x="476" y="291"/>
                    </a:lnTo>
                    <a:lnTo>
                      <a:pt x="480" y="280"/>
                    </a:lnTo>
                    <a:lnTo>
                      <a:pt x="484" y="268"/>
                    </a:lnTo>
                    <a:lnTo>
                      <a:pt x="487" y="258"/>
                    </a:lnTo>
                    <a:lnTo>
                      <a:pt x="490" y="247"/>
                    </a:lnTo>
                    <a:lnTo>
                      <a:pt x="492" y="232"/>
                    </a:lnTo>
                    <a:lnTo>
                      <a:pt x="493" y="216"/>
                    </a:lnTo>
                    <a:lnTo>
                      <a:pt x="493" y="201"/>
                    </a:lnTo>
                    <a:lnTo>
                      <a:pt x="491" y="189"/>
                    </a:lnTo>
                    <a:lnTo>
                      <a:pt x="489" y="178"/>
                    </a:lnTo>
                    <a:lnTo>
                      <a:pt x="487" y="167"/>
                    </a:lnTo>
                    <a:lnTo>
                      <a:pt x="483" y="154"/>
                    </a:lnTo>
                    <a:lnTo>
                      <a:pt x="478" y="141"/>
                    </a:lnTo>
                    <a:lnTo>
                      <a:pt x="473" y="129"/>
                    </a:lnTo>
                    <a:lnTo>
                      <a:pt x="468" y="117"/>
                    </a:lnTo>
                    <a:lnTo>
                      <a:pt x="461" y="107"/>
                    </a:lnTo>
                    <a:lnTo>
                      <a:pt x="451" y="94"/>
                    </a:lnTo>
                    <a:lnTo>
                      <a:pt x="441" y="82"/>
                    </a:lnTo>
                    <a:lnTo>
                      <a:pt x="431" y="72"/>
                    </a:lnTo>
                    <a:lnTo>
                      <a:pt x="421" y="63"/>
                    </a:lnTo>
                    <a:lnTo>
                      <a:pt x="411" y="55"/>
                    </a:lnTo>
                    <a:lnTo>
                      <a:pt x="399" y="47"/>
                    </a:lnTo>
                    <a:lnTo>
                      <a:pt x="388" y="39"/>
                    </a:lnTo>
                    <a:lnTo>
                      <a:pt x="374" y="32"/>
                    </a:lnTo>
                    <a:lnTo>
                      <a:pt x="359" y="24"/>
                    </a:lnTo>
                    <a:lnTo>
                      <a:pt x="344" y="17"/>
                    </a:lnTo>
                    <a:lnTo>
                      <a:pt x="327" y="12"/>
                    </a:lnTo>
                    <a:lnTo>
                      <a:pt x="311" y="7"/>
                    </a:lnTo>
                    <a:lnTo>
                      <a:pt x="299" y="5"/>
                    </a:lnTo>
                    <a:lnTo>
                      <a:pt x="285" y="2"/>
                    </a:lnTo>
                    <a:lnTo>
                      <a:pt x="272" y="0"/>
                    </a:lnTo>
                    <a:lnTo>
                      <a:pt x="257" y="0"/>
                    </a:lnTo>
                    <a:lnTo>
                      <a:pt x="243" y="0"/>
                    </a:lnTo>
                    <a:lnTo>
                      <a:pt x="228" y="0"/>
                    </a:lnTo>
                    <a:lnTo>
                      <a:pt x="215" y="0"/>
                    </a:lnTo>
                    <a:lnTo>
                      <a:pt x="201" y="3"/>
                    </a:lnTo>
                    <a:lnTo>
                      <a:pt x="190" y="5"/>
                    </a:lnTo>
                    <a:lnTo>
                      <a:pt x="177" y="8"/>
                    </a:lnTo>
                    <a:lnTo>
                      <a:pt x="164" y="11"/>
                    </a:lnTo>
                    <a:lnTo>
                      <a:pt x="153" y="15"/>
                    </a:lnTo>
                    <a:lnTo>
                      <a:pt x="142" y="19"/>
                    </a:lnTo>
                    <a:lnTo>
                      <a:pt x="132" y="24"/>
                    </a:lnTo>
                    <a:lnTo>
                      <a:pt x="121" y="29"/>
                    </a:lnTo>
                    <a:lnTo>
                      <a:pt x="111" y="35"/>
                    </a:lnTo>
                    <a:lnTo>
                      <a:pt x="99" y="42"/>
                    </a:lnTo>
                    <a:lnTo>
                      <a:pt x="88" y="49"/>
                    </a:lnTo>
                    <a:lnTo>
                      <a:pt x="79" y="56"/>
                    </a:lnTo>
                    <a:lnTo>
                      <a:pt x="69" y="64"/>
                    </a:lnTo>
                    <a:lnTo>
                      <a:pt x="59" y="73"/>
                    </a:lnTo>
                    <a:lnTo>
                      <a:pt x="50" y="81"/>
                    </a:lnTo>
                    <a:lnTo>
                      <a:pt x="42" y="89"/>
                    </a:lnTo>
                    <a:lnTo>
                      <a:pt x="34" y="100"/>
                    </a:lnTo>
                    <a:lnTo>
                      <a:pt x="25" y="112"/>
                    </a:lnTo>
                    <a:lnTo>
                      <a:pt x="17" y="126"/>
                    </a:lnTo>
                    <a:lnTo>
                      <a:pt x="12" y="139"/>
                    </a:lnTo>
                    <a:lnTo>
                      <a:pt x="8" y="153"/>
                    </a:lnTo>
                    <a:lnTo>
                      <a:pt x="3" y="166"/>
                    </a:lnTo>
                    <a:lnTo>
                      <a:pt x="1" y="179"/>
                    </a:lnTo>
                    <a:lnTo>
                      <a:pt x="0" y="191"/>
                    </a:lnTo>
                    <a:lnTo>
                      <a:pt x="0" y="203"/>
                    </a:lnTo>
                    <a:lnTo>
                      <a:pt x="0" y="214"/>
                    </a:lnTo>
                    <a:lnTo>
                      <a:pt x="0" y="227"/>
                    </a:lnTo>
                    <a:lnTo>
                      <a:pt x="0" y="238"/>
                    </a:lnTo>
                    <a:lnTo>
                      <a:pt x="3" y="252"/>
                    </a:lnTo>
                    <a:lnTo>
                      <a:pt x="5" y="264"/>
                    </a:lnTo>
                    <a:lnTo>
                      <a:pt x="9" y="277"/>
                    </a:lnTo>
                    <a:lnTo>
                      <a:pt x="14" y="290"/>
                    </a:lnTo>
                    <a:lnTo>
                      <a:pt x="20" y="303"/>
                    </a:lnTo>
                    <a:lnTo>
                      <a:pt x="27" y="314"/>
                    </a:lnTo>
                    <a:lnTo>
                      <a:pt x="34" y="326"/>
                    </a:lnTo>
                    <a:lnTo>
                      <a:pt x="43" y="338"/>
                    </a:lnTo>
                    <a:lnTo>
                      <a:pt x="50" y="349"/>
                    </a:lnTo>
                    <a:lnTo>
                      <a:pt x="58" y="361"/>
                    </a:lnTo>
                    <a:lnTo>
                      <a:pt x="66" y="373"/>
                    </a:lnTo>
                    <a:lnTo>
                      <a:pt x="78" y="390"/>
                    </a:lnTo>
                    <a:lnTo>
                      <a:pt x="90" y="409"/>
                    </a:lnTo>
                    <a:lnTo>
                      <a:pt x="96" y="418"/>
                    </a:lnTo>
                    <a:lnTo>
                      <a:pt x="100" y="426"/>
                    </a:lnTo>
                    <a:lnTo>
                      <a:pt x="104" y="436"/>
                    </a:lnTo>
                    <a:lnTo>
                      <a:pt x="108" y="446"/>
                    </a:lnTo>
                    <a:lnTo>
                      <a:pt x="111" y="456"/>
                    </a:lnTo>
                    <a:lnTo>
                      <a:pt x="114" y="467"/>
                    </a:lnTo>
                    <a:lnTo>
                      <a:pt x="116" y="482"/>
                    </a:lnTo>
                    <a:lnTo>
                      <a:pt x="120" y="498"/>
                    </a:lnTo>
                    <a:lnTo>
                      <a:pt x="121" y="511"/>
                    </a:lnTo>
                    <a:lnTo>
                      <a:pt x="124" y="527"/>
                    </a:lnTo>
                    <a:lnTo>
                      <a:pt x="126" y="539"/>
                    </a:lnTo>
                    <a:lnTo>
                      <a:pt x="128" y="549"/>
                    </a:lnTo>
                    <a:lnTo>
                      <a:pt x="130" y="559"/>
                    </a:lnTo>
                    <a:lnTo>
                      <a:pt x="132" y="561"/>
                    </a:lnTo>
                    <a:lnTo>
                      <a:pt x="132" y="564"/>
                    </a:lnTo>
                    <a:lnTo>
                      <a:pt x="132" y="565"/>
                    </a:lnTo>
                    <a:lnTo>
                      <a:pt x="133" y="566"/>
                    </a:lnTo>
                    <a:lnTo>
                      <a:pt x="134" y="567"/>
                    </a:lnTo>
                    <a:lnTo>
                      <a:pt x="136" y="569"/>
                    </a:lnTo>
                    <a:lnTo>
                      <a:pt x="138" y="571"/>
                    </a:lnTo>
                    <a:lnTo>
                      <a:pt x="140" y="573"/>
                    </a:lnTo>
                    <a:lnTo>
                      <a:pt x="144" y="576"/>
                    </a:lnTo>
                    <a:lnTo>
                      <a:pt x="148" y="577"/>
                    </a:lnTo>
                    <a:lnTo>
                      <a:pt x="154" y="580"/>
                    </a:lnTo>
                    <a:lnTo>
                      <a:pt x="160" y="582"/>
                    </a:lnTo>
                    <a:lnTo>
                      <a:pt x="166" y="584"/>
                    </a:lnTo>
                    <a:lnTo>
                      <a:pt x="171" y="585"/>
                    </a:lnTo>
                    <a:lnTo>
                      <a:pt x="176" y="586"/>
                    </a:lnTo>
                    <a:lnTo>
                      <a:pt x="183" y="587"/>
                    </a:lnTo>
                    <a:lnTo>
                      <a:pt x="190" y="589"/>
                    </a:lnTo>
                    <a:lnTo>
                      <a:pt x="195" y="589"/>
                    </a:lnTo>
                    <a:lnTo>
                      <a:pt x="202" y="590"/>
                    </a:lnTo>
                    <a:lnTo>
                      <a:pt x="209" y="591"/>
                    </a:lnTo>
                    <a:lnTo>
                      <a:pt x="215" y="592"/>
                    </a:lnTo>
                    <a:lnTo>
                      <a:pt x="221" y="592"/>
                    </a:lnTo>
                    <a:lnTo>
                      <a:pt x="228" y="592"/>
                    </a:lnTo>
                    <a:lnTo>
                      <a:pt x="234" y="593"/>
                    </a:lnTo>
                    <a:lnTo>
                      <a:pt x="240" y="593"/>
                    </a:lnTo>
                    <a:lnTo>
                      <a:pt x="245" y="593"/>
                    </a:lnTo>
                    <a:lnTo>
                      <a:pt x="251" y="593"/>
                    </a:lnTo>
                    <a:lnTo>
                      <a:pt x="259" y="593"/>
                    </a:lnTo>
                    <a:lnTo>
                      <a:pt x="265" y="592"/>
                    </a:lnTo>
                    <a:lnTo>
                      <a:pt x="270" y="592"/>
                    </a:lnTo>
                    <a:lnTo>
                      <a:pt x="277" y="592"/>
                    </a:lnTo>
                    <a:lnTo>
                      <a:pt x="284" y="591"/>
                    </a:lnTo>
                    <a:lnTo>
                      <a:pt x="290" y="590"/>
                    </a:lnTo>
                    <a:lnTo>
                      <a:pt x="297" y="589"/>
                    </a:lnTo>
                    <a:lnTo>
                      <a:pt x="302" y="588"/>
                    </a:lnTo>
                    <a:lnTo>
                      <a:pt x="308" y="587"/>
                    </a:lnTo>
                    <a:lnTo>
                      <a:pt x="314" y="586"/>
                    </a:lnTo>
                    <a:lnTo>
                      <a:pt x="319" y="585"/>
                    </a:lnTo>
                    <a:lnTo>
                      <a:pt x="325" y="584"/>
                    </a:lnTo>
                    <a:lnTo>
                      <a:pt x="330" y="582"/>
                    </a:lnTo>
                    <a:lnTo>
                      <a:pt x="335" y="580"/>
                    </a:lnTo>
                    <a:lnTo>
                      <a:pt x="340" y="578"/>
                    </a:lnTo>
                    <a:lnTo>
                      <a:pt x="345" y="577"/>
                    </a:lnTo>
                  </a:path>
                </a:pathLst>
              </a:custGeom>
              <a:solidFill>
                <a:srgbClr val="FF9900"/>
              </a:solidFill>
              <a:ln w="1270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9378" name="Freeform 108"/>
              <p:cNvSpPr>
                <a:spLocks/>
              </p:cNvSpPr>
              <p:nvPr/>
            </p:nvSpPr>
            <p:spPr bwMode="auto">
              <a:xfrm>
                <a:off x="2405" y="1290"/>
                <a:ext cx="48" cy="50"/>
              </a:xfrm>
              <a:custGeom>
                <a:avLst/>
                <a:gdLst>
                  <a:gd name="T0" fmla="*/ 0 w 84"/>
                  <a:gd name="T1" fmla="*/ 0 h 89"/>
                  <a:gd name="T2" fmla="*/ 1 w 84"/>
                  <a:gd name="T3" fmla="*/ 1 h 89"/>
                  <a:gd name="T4" fmla="*/ 1 w 84"/>
                  <a:gd name="T5" fmla="*/ 1 h 89"/>
                  <a:gd name="T6" fmla="*/ 1 w 84"/>
                  <a:gd name="T7" fmla="*/ 1 h 89"/>
                  <a:gd name="T8" fmla="*/ 1 w 84"/>
                  <a:gd name="T9" fmla="*/ 1 h 89"/>
                  <a:gd name="T10" fmla="*/ 1 w 84"/>
                  <a:gd name="T11" fmla="*/ 1 h 89"/>
                  <a:gd name="T12" fmla="*/ 1 w 84"/>
                  <a:gd name="T13" fmla="*/ 1 h 89"/>
                  <a:gd name="T14" fmla="*/ 1 w 84"/>
                  <a:gd name="T15" fmla="*/ 1 h 89"/>
                  <a:gd name="T16" fmla="*/ 1 w 84"/>
                  <a:gd name="T17" fmla="*/ 1 h 89"/>
                  <a:gd name="T18" fmla="*/ 1 w 84"/>
                  <a:gd name="T19" fmla="*/ 1 h 89"/>
                  <a:gd name="T20" fmla="*/ 1 w 84"/>
                  <a:gd name="T21" fmla="*/ 1 h 89"/>
                  <a:gd name="T22" fmla="*/ 1 w 84"/>
                  <a:gd name="T23" fmla="*/ 1 h 89"/>
                  <a:gd name="T24" fmla="*/ 1 w 84"/>
                  <a:gd name="T25" fmla="*/ 1 h 89"/>
                  <a:gd name="T26" fmla="*/ 1 w 84"/>
                  <a:gd name="T27" fmla="*/ 1 h 89"/>
                  <a:gd name="T28" fmla="*/ 0 w 84"/>
                  <a:gd name="T29" fmla="*/ 0 h 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4"/>
                  <a:gd name="T46" fmla="*/ 0 h 89"/>
                  <a:gd name="T47" fmla="*/ 84 w 84"/>
                  <a:gd name="T48" fmla="*/ 89 h 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4" h="89">
                    <a:moveTo>
                      <a:pt x="0" y="0"/>
                    </a:moveTo>
                    <a:lnTo>
                      <a:pt x="22" y="9"/>
                    </a:lnTo>
                    <a:lnTo>
                      <a:pt x="42" y="19"/>
                    </a:lnTo>
                    <a:lnTo>
                      <a:pt x="57" y="30"/>
                    </a:lnTo>
                    <a:lnTo>
                      <a:pt x="67" y="41"/>
                    </a:lnTo>
                    <a:lnTo>
                      <a:pt x="74" y="52"/>
                    </a:lnTo>
                    <a:lnTo>
                      <a:pt x="79" y="62"/>
                    </a:lnTo>
                    <a:lnTo>
                      <a:pt x="83" y="73"/>
                    </a:lnTo>
                    <a:lnTo>
                      <a:pt x="54" y="88"/>
                    </a:lnTo>
                    <a:lnTo>
                      <a:pt x="50" y="73"/>
                    </a:lnTo>
                    <a:lnTo>
                      <a:pt x="46" y="58"/>
                    </a:lnTo>
                    <a:lnTo>
                      <a:pt x="39" y="42"/>
                    </a:lnTo>
                    <a:lnTo>
                      <a:pt x="30" y="29"/>
                    </a:lnTo>
                    <a:lnTo>
                      <a:pt x="18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9313" name="Group 109"/>
            <p:cNvGrpSpPr>
              <a:grpSpLocks/>
            </p:cNvGrpSpPr>
            <p:nvPr/>
          </p:nvGrpSpPr>
          <p:grpSpPr bwMode="auto">
            <a:xfrm>
              <a:off x="1197" y="1069"/>
              <a:ext cx="277" cy="430"/>
              <a:chOff x="1625" y="1248"/>
              <a:chExt cx="277" cy="430"/>
            </a:xfrm>
          </p:grpSpPr>
          <p:grpSp>
            <p:nvGrpSpPr>
              <p:cNvPr id="9356" name="Group 110"/>
              <p:cNvGrpSpPr>
                <a:grpSpLocks/>
              </p:cNvGrpSpPr>
              <p:nvPr/>
            </p:nvGrpSpPr>
            <p:grpSpPr bwMode="auto">
              <a:xfrm>
                <a:off x="1700" y="1579"/>
                <a:ext cx="126" cy="99"/>
                <a:chOff x="1107" y="1792"/>
                <a:chExt cx="224" cy="177"/>
              </a:xfrm>
            </p:grpSpPr>
            <p:grpSp>
              <p:nvGrpSpPr>
                <p:cNvPr id="9359" name="Group 111"/>
                <p:cNvGrpSpPr>
                  <a:grpSpLocks/>
                </p:cNvGrpSpPr>
                <p:nvPr/>
              </p:nvGrpSpPr>
              <p:grpSpPr bwMode="auto">
                <a:xfrm>
                  <a:off x="1107" y="1792"/>
                  <a:ext cx="224" cy="177"/>
                  <a:chOff x="1107" y="1792"/>
                  <a:chExt cx="224" cy="177"/>
                </a:xfrm>
              </p:grpSpPr>
              <p:grpSp>
                <p:nvGrpSpPr>
                  <p:cNvPr id="9365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1163" y="1927"/>
                    <a:ext cx="123" cy="42"/>
                    <a:chOff x="1163" y="1927"/>
                    <a:chExt cx="123" cy="42"/>
                  </a:xfrm>
                </p:grpSpPr>
                <p:sp>
                  <p:nvSpPr>
                    <p:cNvPr id="9374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1163" y="1927"/>
                      <a:ext cx="123" cy="42"/>
                    </a:xfrm>
                    <a:custGeom>
                      <a:avLst/>
                      <a:gdLst>
                        <a:gd name="T0" fmla="*/ 0 w 123"/>
                        <a:gd name="T1" fmla="*/ 0 h 42"/>
                        <a:gd name="T2" fmla="*/ 24 w 123"/>
                        <a:gd name="T3" fmla="*/ 32 h 42"/>
                        <a:gd name="T4" fmla="*/ 26 w 123"/>
                        <a:gd name="T5" fmla="*/ 34 h 42"/>
                        <a:gd name="T6" fmla="*/ 29 w 123"/>
                        <a:gd name="T7" fmla="*/ 35 h 42"/>
                        <a:gd name="T8" fmla="*/ 33 w 123"/>
                        <a:gd name="T9" fmla="*/ 37 h 42"/>
                        <a:gd name="T10" fmla="*/ 37 w 123"/>
                        <a:gd name="T11" fmla="*/ 38 h 42"/>
                        <a:gd name="T12" fmla="*/ 42 w 123"/>
                        <a:gd name="T13" fmla="*/ 39 h 42"/>
                        <a:gd name="T14" fmla="*/ 46 w 123"/>
                        <a:gd name="T15" fmla="*/ 39 h 42"/>
                        <a:gd name="T16" fmla="*/ 50 w 123"/>
                        <a:gd name="T17" fmla="*/ 40 h 42"/>
                        <a:gd name="T18" fmla="*/ 54 w 123"/>
                        <a:gd name="T19" fmla="*/ 40 h 42"/>
                        <a:gd name="T20" fmla="*/ 59 w 123"/>
                        <a:gd name="T21" fmla="*/ 41 h 42"/>
                        <a:gd name="T22" fmla="*/ 62 w 123"/>
                        <a:gd name="T23" fmla="*/ 41 h 42"/>
                        <a:gd name="T24" fmla="*/ 68 w 123"/>
                        <a:gd name="T25" fmla="*/ 40 h 42"/>
                        <a:gd name="T26" fmla="*/ 72 w 123"/>
                        <a:gd name="T27" fmla="*/ 40 h 42"/>
                        <a:gd name="T28" fmla="*/ 77 w 123"/>
                        <a:gd name="T29" fmla="*/ 39 h 42"/>
                        <a:gd name="T30" fmla="*/ 81 w 123"/>
                        <a:gd name="T31" fmla="*/ 39 h 42"/>
                        <a:gd name="T32" fmla="*/ 85 w 123"/>
                        <a:gd name="T33" fmla="*/ 38 h 42"/>
                        <a:gd name="T34" fmla="*/ 89 w 123"/>
                        <a:gd name="T35" fmla="*/ 37 h 42"/>
                        <a:gd name="T36" fmla="*/ 93 w 123"/>
                        <a:gd name="T37" fmla="*/ 35 h 42"/>
                        <a:gd name="T38" fmla="*/ 95 w 123"/>
                        <a:gd name="T39" fmla="*/ 34 h 42"/>
                        <a:gd name="T40" fmla="*/ 97 w 123"/>
                        <a:gd name="T41" fmla="*/ 33 h 42"/>
                        <a:gd name="T42" fmla="*/ 99 w 123"/>
                        <a:gd name="T43" fmla="*/ 31 h 42"/>
                        <a:gd name="T44" fmla="*/ 122 w 123"/>
                        <a:gd name="T45" fmla="*/ 0 h 42"/>
                        <a:gd name="T46" fmla="*/ 0 w 123"/>
                        <a:gd name="T47" fmla="*/ 0 h 42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123"/>
                        <a:gd name="T73" fmla="*/ 0 h 42"/>
                        <a:gd name="T74" fmla="*/ 123 w 123"/>
                        <a:gd name="T75" fmla="*/ 42 h 42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123" h="42">
                          <a:moveTo>
                            <a:pt x="0" y="0"/>
                          </a:moveTo>
                          <a:lnTo>
                            <a:pt x="24" y="32"/>
                          </a:lnTo>
                          <a:lnTo>
                            <a:pt x="26" y="34"/>
                          </a:lnTo>
                          <a:lnTo>
                            <a:pt x="29" y="35"/>
                          </a:lnTo>
                          <a:lnTo>
                            <a:pt x="33" y="37"/>
                          </a:lnTo>
                          <a:lnTo>
                            <a:pt x="37" y="38"/>
                          </a:lnTo>
                          <a:lnTo>
                            <a:pt x="42" y="39"/>
                          </a:lnTo>
                          <a:lnTo>
                            <a:pt x="46" y="39"/>
                          </a:lnTo>
                          <a:lnTo>
                            <a:pt x="50" y="40"/>
                          </a:lnTo>
                          <a:lnTo>
                            <a:pt x="54" y="40"/>
                          </a:lnTo>
                          <a:lnTo>
                            <a:pt x="59" y="41"/>
                          </a:lnTo>
                          <a:lnTo>
                            <a:pt x="62" y="41"/>
                          </a:lnTo>
                          <a:lnTo>
                            <a:pt x="68" y="40"/>
                          </a:lnTo>
                          <a:lnTo>
                            <a:pt x="72" y="40"/>
                          </a:lnTo>
                          <a:lnTo>
                            <a:pt x="77" y="39"/>
                          </a:lnTo>
                          <a:lnTo>
                            <a:pt x="81" y="39"/>
                          </a:lnTo>
                          <a:lnTo>
                            <a:pt x="85" y="38"/>
                          </a:lnTo>
                          <a:lnTo>
                            <a:pt x="89" y="37"/>
                          </a:lnTo>
                          <a:lnTo>
                            <a:pt x="93" y="35"/>
                          </a:lnTo>
                          <a:lnTo>
                            <a:pt x="95" y="34"/>
                          </a:lnTo>
                          <a:lnTo>
                            <a:pt x="97" y="33"/>
                          </a:lnTo>
                          <a:lnTo>
                            <a:pt x="99" y="31"/>
                          </a:lnTo>
                          <a:lnTo>
                            <a:pt x="122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75" name="Freeform 114"/>
                    <p:cNvSpPr>
                      <a:spLocks/>
                    </p:cNvSpPr>
                    <p:nvPr/>
                  </p:nvSpPr>
                  <p:spPr bwMode="auto">
                    <a:xfrm>
                      <a:off x="1182" y="1927"/>
                      <a:ext cx="56" cy="42"/>
                    </a:xfrm>
                    <a:custGeom>
                      <a:avLst/>
                      <a:gdLst>
                        <a:gd name="T0" fmla="*/ 0 w 56"/>
                        <a:gd name="T1" fmla="*/ 0 h 42"/>
                        <a:gd name="T2" fmla="*/ 15 w 56"/>
                        <a:gd name="T3" fmla="*/ 37 h 42"/>
                        <a:gd name="T4" fmla="*/ 18 w 56"/>
                        <a:gd name="T5" fmla="*/ 38 h 42"/>
                        <a:gd name="T6" fmla="*/ 23 w 56"/>
                        <a:gd name="T7" fmla="*/ 39 h 42"/>
                        <a:gd name="T8" fmla="*/ 27 w 56"/>
                        <a:gd name="T9" fmla="*/ 39 h 42"/>
                        <a:gd name="T10" fmla="*/ 31 w 56"/>
                        <a:gd name="T11" fmla="*/ 40 h 42"/>
                        <a:gd name="T12" fmla="*/ 35 w 56"/>
                        <a:gd name="T13" fmla="*/ 40 h 42"/>
                        <a:gd name="T14" fmla="*/ 40 w 56"/>
                        <a:gd name="T15" fmla="*/ 41 h 42"/>
                        <a:gd name="T16" fmla="*/ 44 w 56"/>
                        <a:gd name="T17" fmla="*/ 41 h 42"/>
                        <a:gd name="T18" fmla="*/ 49 w 56"/>
                        <a:gd name="T19" fmla="*/ 40 h 42"/>
                        <a:gd name="T20" fmla="*/ 55 w 56"/>
                        <a:gd name="T21" fmla="*/ 0 h 42"/>
                        <a:gd name="T22" fmla="*/ 0 w 56"/>
                        <a:gd name="T23" fmla="*/ 0 h 4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56"/>
                        <a:gd name="T37" fmla="*/ 0 h 42"/>
                        <a:gd name="T38" fmla="*/ 56 w 56"/>
                        <a:gd name="T39" fmla="*/ 42 h 4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56" h="42">
                          <a:moveTo>
                            <a:pt x="0" y="0"/>
                          </a:moveTo>
                          <a:lnTo>
                            <a:pt x="15" y="37"/>
                          </a:lnTo>
                          <a:lnTo>
                            <a:pt x="18" y="38"/>
                          </a:lnTo>
                          <a:lnTo>
                            <a:pt x="23" y="39"/>
                          </a:lnTo>
                          <a:lnTo>
                            <a:pt x="27" y="39"/>
                          </a:lnTo>
                          <a:lnTo>
                            <a:pt x="31" y="40"/>
                          </a:lnTo>
                          <a:lnTo>
                            <a:pt x="35" y="40"/>
                          </a:lnTo>
                          <a:lnTo>
                            <a:pt x="40" y="41"/>
                          </a:lnTo>
                          <a:lnTo>
                            <a:pt x="44" y="41"/>
                          </a:lnTo>
                          <a:lnTo>
                            <a:pt x="49" y="40"/>
                          </a:lnTo>
                          <a:lnTo>
                            <a:pt x="55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4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</p:grpSp>
              <p:grpSp>
                <p:nvGrpSpPr>
                  <p:cNvPr id="9366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1107" y="1792"/>
                    <a:ext cx="224" cy="148"/>
                    <a:chOff x="1107" y="1792"/>
                    <a:chExt cx="224" cy="148"/>
                  </a:xfrm>
                </p:grpSpPr>
                <p:sp>
                  <p:nvSpPr>
                    <p:cNvPr id="9367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1107" y="1792"/>
                      <a:ext cx="224" cy="148"/>
                    </a:xfrm>
                    <a:custGeom>
                      <a:avLst/>
                      <a:gdLst>
                        <a:gd name="T0" fmla="*/ 5 w 224"/>
                        <a:gd name="T1" fmla="*/ 4 h 148"/>
                        <a:gd name="T2" fmla="*/ 6 w 224"/>
                        <a:gd name="T3" fmla="*/ 7 h 148"/>
                        <a:gd name="T4" fmla="*/ 5 w 224"/>
                        <a:gd name="T5" fmla="*/ 15 h 148"/>
                        <a:gd name="T6" fmla="*/ 3 w 224"/>
                        <a:gd name="T7" fmla="*/ 19 h 148"/>
                        <a:gd name="T8" fmla="*/ 1 w 224"/>
                        <a:gd name="T9" fmla="*/ 25 h 148"/>
                        <a:gd name="T10" fmla="*/ 4 w 224"/>
                        <a:gd name="T11" fmla="*/ 30 h 148"/>
                        <a:gd name="T12" fmla="*/ 8 w 224"/>
                        <a:gd name="T13" fmla="*/ 36 h 148"/>
                        <a:gd name="T14" fmla="*/ 7 w 224"/>
                        <a:gd name="T15" fmla="*/ 39 h 148"/>
                        <a:gd name="T16" fmla="*/ 3 w 224"/>
                        <a:gd name="T17" fmla="*/ 44 h 148"/>
                        <a:gd name="T18" fmla="*/ 1 w 224"/>
                        <a:gd name="T19" fmla="*/ 48 h 148"/>
                        <a:gd name="T20" fmla="*/ 4 w 224"/>
                        <a:gd name="T21" fmla="*/ 53 h 148"/>
                        <a:gd name="T22" fmla="*/ 7 w 224"/>
                        <a:gd name="T23" fmla="*/ 56 h 148"/>
                        <a:gd name="T24" fmla="*/ 7 w 224"/>
                        <a:gd name="T25" fmla="*/ 61 h 148"/>
                        <a:gd name="T26" fmla="*/ 3 w 224"/>
                        <a:gd name="T27" fmla="*/ 66 h 148"/>
                        <a:gd name="T28" fmla="*/ 0 w 224"/>
                        <a:gd name="T29" fmla="*/ 71 h 148"/>
                        <a:gd name="T30" fmla="*/ 3 w 224"/>
                        <a:gd name="T31" fmla="*/ 76 h 148"/>
                        <a:gd name="T32" fmla="*/ 8 w 224"/>
                        <a:gd name="T33" fmla="*/ 80 h 148"/>
                        <a:gd name="T34" fmla="*/ 8 w 224"/>
                        <a:gd name="T35" fmla="*/ 88 h 148"/>
                        <a:gd name="T36" fmla="*/ 4 w 224"/>
                        <a:gd name="T37" fmla="*/ 92 h 148"/>
                        <a:gd name="T38" fmla="*/ 5 w 224"/>
                        <a:gd name="T39" fmla="*/ 96 h 148"/>
                        <a:gd name="T40" fmla="*/ 10 w 224"/>
                        <a:gd name="T41" fmla="*/ 102 h 148"/>
                        <a:gd name="T42" fmla="*/ 26 w 224"/>
                        <a:gd name="T43" fmla="*/ 117 h 148"/>
                        <a:gd name="T44" fmla="*/ 40 w 224"/>
                        <a:gd name="T45" fmla="*/ 128 h 148"/>
                        <a:gd name="T46" fmla="*/ 53 w 224"/>
                        <a:gd name="T47" fmla="*/ 135 h 148"/>
                        <a:gd name="T48" fmla="*/ 76 w 224"/>
                        <a:gd name="T49" fmla="*/ 143 h 148"/>
                        <a:gd name="T50" fmla="*/ 98 w 224"/>
                        <a:gd name="T51" fmla="*/ 146 h 148"/>
                        <a:gd name="T52" fmla="*/ 127 w 224"/>
                        <a:gd name="T53" fmla="*/ 146 h 148"/>
                        <a:gd name="T54" fmla="*/ 152 w 224"/>
                        <a:gd name="T55" fmla="*/ 144 h 148"/>
                        <a:gd name="T56" fmla="*/ 170 w 224"/>
                        <a:gd name="T57" fmla="*/ 140 h 148"/>
                        <a:gd name="T58" fmla="*/ 181 w 224"/>
                        <a:gd name="T59" fmla="*/ 134 h 148"/>
                        <a:gd name="T60" fmla="*/ 189 w 224"/>
                        <a:gd name="T61" fmla="*/ 128 h 148"/>
                        <a:gd name="T62" fmla="*/ 213 w 224"/>
                        <a:gd name="T63" fmla="*/ 100 h 148"/>
                        <a:gd name="T64" fmla="*/ 218 w 224"/>
                        <a:gd name="T65" fmla="*/ 91 h 148"/>
                        <a:gd name="T66" fmla="*/ 218 w 224"/>
                        <a:gd name="T67" fmla="*/ 87 h 148"/>
                        <a:gd name="T68" fmla="*/ 215 w 224"/>
                        <a:gd name="T69" fmla="*/ 83 h 148"/>
                        <a:gd name="T70" fmla="*/ 215 w 224"/>
                        <a:gd name="T71" fmla="*/ 77 h 148"/>
                        <a:gd name="T72" fmla="*/ 218 w 224"/>
                        <a:gd name="T73" fmla="*/ 73 h 148"/>
                        <a:gd name="T74" fmla="*/ 221 w 224"/>
                        <a:gd name="T75" fmla="*/ 69 h 148"/>
                        <a:gd name="T76" fmla="*/ 223 w 224"/>
                        <a:gd name="T77" fmla="*/ 64 h 148"/>
                        <a:gd name="T78" fmla="*/ 219 w 224"/>
                        <a:gd name="T79" fmla="*/ 60 h 148"/>
                        <a:gd name="T80" fmla="*/ 216 w 224"/>
                        <a:gd name="T81" fmla="*/ 56 h 148"/>
                        <a:gd name="T82" fmla="*/ 216 w 224"/>
                        <a:gd name="T83" fmla="*/ 52 h 148"/>
                        <a:gd name="T84" fmla="*/ 221 w 224"/>
                        <a:gd name="T85" fmla="*/ 46 h 148"/>
                        <a:gd name="T86" fmla="*/ 221 w 224"/>
                        <a:gd name="T87" fmla="*/ 41 h 148"/>
                        <a:gd name="T88" fmla="*/ 218 w 224"/>
                        <a:gd name="T89" fmla="*/ 36 h 148"/>
                        <a:gd name="T90" fmla="*/ 216 w 224"/>
                        <a:gd name="T91" fmla="*/ 31 h 148"/>
                        <a:gd name="T92" fmla="*/ 218 w 224"/>
                        <a:gd name="T93" fmla="*/ 26 h 148"/>
                        <a:gd name="T94" fmla="*/ 221 w 224"/>
                        <a:gd name="T95" fmla="*/ 23 h 148"/>
                        <a:gd name="T96" fmla="*/ 223 w 224"/>
                        <a:gd name="T97" fmla="*/ 18 h 148"/>
                        <a:gd name="T98" fmla="*/ 220 w 224"/>
                        <a:gd name="T99" fmla="*/ 13 h 148"/>
                        <a:gd name="T100" fmla="*/ 217 w 224"/>
                        <a:gd name="T101" fmla="*/ 8 h 148"/>
                        <a:gd name="T102" fmla="*/ 218 w 224"/>
                        <a:gd name="T103" fmla="*/ 3 h 148"/>
                        <a:gd name="T104" fmla="*/ 6 w 224"/>
                        <a:gd name="T105" fmla="*/ 0 h 148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w 224"/>
                        <a:gd name="T160" fmla="*/ 0 h 148"/>
                        <a:gd name="T161" fmla="*/ 224 w 224"/>
                        <a:gd name="T162" fmla="*/ 148 h 148"/>
                      </a:gdLst>
                      <a:ahLst/>
                      <a:cxnLst>
                        <a:cxn ang="T106">
                          <a:pos x="T0" y="T1"/>
                        </a:cxn>
                        <a:cxn ang="T107">
                          <a:pos x="T2" y="T3"/>
                        </a:cxn>
                        <a:cxn ang="T108">
                          <a:pos x="T4" y="T5"/>
                        </a:cxn>
                        <a:cxn ang="T109">
                          <a:pos x="T6" y="T7"/>
                        </a:cxn>
                        <a:cxn ang="T110">
                          <a:pos x="T8" y="T9"/>
                        </a:cxn>
                        <a:cxn ang="T111">
                          <a:pos x="T10" y="T11"/>
                        </a:cxn>
                        <a:cxn ang="T112">
                          <a:pos x="T12" y="T13"/>
                        </a:cxn>
                        <a:cxn ang="T113">
                          <a:pos x="T14" y="T15"/>
                        </a:cxn>
                        <a:cxn ang="T114">
                          <a:pos x="T16" y="T17"/>
                        </a:cxn>
                        <a:cxn ang="T115">
                          <a:pos x="T18" y="T19"/>
                        </a:cxn>
                        <a:cxn ang="T116">
                          <a:pos x="T20" y="T21"/>
                        </a:cxn>
                        <a:cxn ang="T117">
                          <a:pos x="T22" y="T23"/>
                        </a:cxn>
                        <a:cxn ang="T118">
                          <a:pos x="T24" y="T25"/>
                        </a:cxn>
                        <a:cxn ang="T119">
                          <a:pos x="T26" y="T27"/>
                        </a:cxn>
                        <a:cxn ang="T120">
                          <a:pos x="T28" y="T29"/>
                        </a:cxn>
                        <a:cxn ang="T121">
                          <a:pos x="T30" y="T31"/>
                        </a:cxn>
                        <a:cxn ang="T122">
                          <a:pos x="T32" y="T33"/>
                        </a:cxn>
                        <a:cxn ang="T123">
                          <a:pos x="T34" y="T35"/>
                        </a:cxn>
                        <a:cxn ang="T124">
                          <a:pos x="T36" y="T37"/>
                        </a:cxn>
                        <a:cxn ang="T125">
                          <a:pos x="T38" y="T39"/>
                        </a:cxn>
                        <a:cxn ang="T126">
                          <a:pos x="T40" y="T41"/>
                        </a:cxn>
                        <a:cxn ang="T127">
                          <a:pos x="T42" y="T43"/>
                        </a:cxn>
                        <a:cxn ang="T128">
                          <a:pos x="T44" y="T45"/>
                        </a:cxn>
                        <a:cxn ang="T129">
                          <a:pos x="T46" y="T47"/>
                        </a:cxn>
                        <a:cxn ang="T130">
                          <a:pos x="T48" y="T49"/>
                        </a:cxn>
                        <a:cxn ang="T131">
                          <a:pos x="T50" y="T51"/>
                        </a:cxn>
                        <a:cxn ang="T132">
                          <a:pos x="T52" y="T53"/>
                        </a:cxn>
                        <a:cxn ang="T133">
                          <a:pos x="T54" y="T55"/>
                        </a:cxn>
                        <a:cxn ang="T134">
                          <a:pos x="T56" y="T57"/>
                        </a:cxn>
                        <a:cxn ang="T135">
                          <a:pos x="T58" y="T59"/>
                        </a:cxn>
                        <a:cxn ang="T136">
                          <a:pos x="T60" y="T61"/>
                        </a:cxn>
                        <a:cxn ang="T137">
                          <a:pos x="T62" y="T63"/>
                        </a:cxn>
                        <a:cxn ang="T138">
                          <a:pos x="T64" y="T65"/>
                        </a:cxn>
                        <a:cxn ang="T139">
                          <a:pos x="T66" y="T67"/>
                        </a:cxn>
                        <a:cxn ang="T140">
                          <a:pos x="T68" y="T69"/>
                        </a:cxn>
                        <a:cxn ang="T141">
                          <a:pos x="T70" y="T71"/>
                        </a:cxn>
                        <a:cxn ang="T142">
                          <a:pos x="T72" y="T73"/>
                        </a:cxn>
                        <a:cxn ang="T143">
                          <a:pos x="T74" y="T75"/>
                        </a:cxn>
                        <a:cxn ang="T144">
                          <a:pos x="T76" y="T77"/>
                        </a:cxn>
                        <a:cxn ang="T145">
                          <a:pos x="T78" y="T79"/>
                        </a:cxn>
                        <a:cxn ang="T146">
                          <a:pos x="T80" y="T81"/>
                        </a:cxn>
                        <a:cxn ang="T147">
                          <a:pos x="T82" y="T83"/>
                        </a:cxn>
                        <a:cxn ang="T148">
                          <a:pos x="T84" y="T85"/>
                        </a:cxn>
                        <a:cxn ang="T149">
                          <a:pos x="T86" y="T87"/>
                        </a:cxn>
                        <a:cxn ang="T150">
                          <a:pos x="T88" y="T89"/>
                        </a:cxn>
                        <a:cxn ang="T151">
                          <a:pos x="T90" y="T91"/>
                        </a:cxn>
                        <a:cxn ang="T152">
                          <a:pos x="T92" y="T93"/>
                        </a:cxn>
                        <a:cxn ang="T153">
                          <a:pos x="T94" y="T95"/>
                        </a:cxn>
                        <a:cxn ang="T154">
                          <a:pos x="T96" y="T97"/>
                        </a:cxn>
                        <a:cxn ang="T155">
                          <a:pos x="T98" y="T99"/>
                        </a:cxn>
                        <a:cxn ang="T156">
                          <a:pos x="T100" y="T101"/>
                        </a:cxn>
                        <a:cxn ang="T157">
                          <a:pos x="T102" y="T103"/>
                        </a:cxn>
                        <a:cxn ang="T158">
                          <a:pos x="T104" y="T105"/>
                        </a:cxn>
                      </a:cxnLst>
                      <a:rect l="T159" t="T160" r="T161" b="T162"/>
                      <a:pathLst>
                        <a:path w="224" h="148">
                          <a:moveTo>
                            <a:pt x="6" y="0"/>
                          </a:moveTo>
                          <a:lnTo>
                            <a:pt x="5" y="4"/>
                          </a:lnTo>
                          <a:lnTo>
                            <a:pt x="5" y="5"/>
                          </a:lnTo>
                          <a:lnTo>
                            <a:pt x="6" y="7"/>
                          </a:lnTo>
                          <a:lnTo>
                            <a:pt x="6" y="12"/>
                          </a:lnTo>
                          <a:lnTo>
                            <a:pt x="5" y="15"/>
                          </a:lnTo>
                          <a:lnTo>
                            <a:pt x="4" y="17"/>
                          </a:lnTo>
                          <a:lnTo>
                            <a:pt x="3" y="19"/>
                          </a:lnTo>
                          <a:lnTo>
                            <a:pt x="1" y="23"/>
                          </a:lnTo>
                          <a:lnTo>
                            <a:pt x="1" y="25"/>
                          </a:lnTo>
                          <a:lnTo>
                            <a:pt x="3" y="28"/>
                          </a:lnTo>
                          <a:lnTo>
                            <a:pt x="4" y="30"/>
                          </a:lnTo>
                          <a:lnTo>
                            <a:pt x="7" y="33"/>
                          </a:lnTo>
                          <a:lnTo>
                            <a:pt x="8" y="36"/>
                          </a:lnTo>
                          <a:lnTo>
                            <a:pt x="8" y="37"/>
                          </a:lnTo>
                          <a:lnTo>
                            <a:pt x="7" y="39"/>
                          </a:lnTo>
                          <a:lnTo>
                            <a:pt x="5" y="41"/>
                          </a:lnTo>
                          <a:lnTo>
                            <a:pt x="3" y="44"/>
                          </a:lnTo>
                          <a:lnTo>
                            <a:pt x="1" y="46"/>
                          </a:lnTo>
                          <a:lnTo>
                            <a:pt x="1" y="48"/>
                          </a:lnTo>
                          <a:lnTo>
                            <a:pt x="3" y="50"/>
                          </a:lnTo>
                          <a:lnTo>
                            <a:pt x="4" y="53"/>
                          </a:lnTo>
                          <a:lnTo>
                            <a:pt x="6" y="55"/>
                          </a:lnTo>
                          <a:lnTo>
                            <a:pt x="7" y="56"/>
                          </a:lnTo>
                          <a:lnTo>
                            <a:pt x="8" y="58"/>
                          </a:lnTo>
                          <a:lnTo>
                            <a:pt x="7" y="61"/>
                          </a:lnTo>
                          <a:lnTo>
                            <a:pt x="5" y="64"/>
                          </a:lnTo>
                          <a:lnTo>
                            <a:pt x="3" y="66"/>
                          </a:lnTo>
                          <a:lnTo>
                            <a:pt x="0" y="69"/>
                          </a:lnTo>
                          <a:lnTo>
                            <a:pt x="0" y="71"/>
                          </a:lnTo>
                          <a:lnTo>
                            <a:pt x="1" y="73"/>
                          </a:lnTo>
                          <a:lnTo>
                            <a:pt x="3" y="76"/>
                          </a:lnTo>
                          <a:lnTo>
                            <a:pt x="5" y="78"/>
                          </a:lnTo>
                          <a:lnTo>
                            <a:pt x="8" y="80"/>
                          </a:lnTo>
                          <a:lnTo>
                            <a:pt x="9" y="84"/>
                          </a:lnTo>
                          <a:lnTo>
                            <a:pt x="8" y="88"/>
                          </a:lnTo>
                          <a:lnTo>
                            <a:pt x="5" y="91"/>
                          </a:lnTo>
                          <a:lnTo>
                            <a:pt x="4" y="92"/>
                          </a:lnTo>
                          <a:lnTo>
                            <a:pt x="4" y="95"/>
                          </a:lnTo>
                          <a:lnTo>
                            <a:pt x="5" y="96"/>
                          </a:lnTo>
                          <a:lnTo>
                            <a:pt x="7" y="98"/>
                          </a:lnTo>
                          <a:lnTo>
                            <a:pt x="10" y="102"/>
                          </a:lnTo>
                          <a:lnTo>
                            <a:pt x="15" y="108"/>
                          </a:lnTo>
                          <a:lnTo>
                            <a:pt x="26" y="117"/>
                          </a:lnTo>
                          <a:lnTo>
                            <a:pt x="35" y="124"/>
                          </a:lnTo>
                          <a:lnTo>
                            <a:pt x="40" y="128"/>
                          </a:lnTo>
                          <a:lnTo>
                            <a:pt x="46" y="131"/>
                          </a:lnTo>
                          <a:lnTo>
                            <a:pt x="53" y="135"/>
                          </a:lnTo>
                          <a:lnTo>
                            <a:pt x="62" y="139"/>
                          </a:lnTo>
                          <a:lnTo>
                            <a:pt x="76" y="143"/>
                          </a:lnTo>
                          <a:lnTo>
                            <a:pt x="87" y="145"/>
                          </a:lnTo>
                          <a:lnTo>
                            <a:pt x="98" y="146"/>
                          </a:lnTo>
                          <a:lnTo>
                            <a:pt x="112" y="147"/>
                          </a:lnTo>
                          <a:lnTo>
                            <a:pt x="127" y="146"/>
                          </a:lnTo>
                          <a:lnTo>
                            <a:pt x="140" y="146"/>
                          </a:lnTo>
                          <a:lnTo>
                            <a:pt x="152" y="144"/>
                          </a:lnTo>
                          <a:lnTo>
                            <a:pt x="162" y="142"/>
                          </a:lnTo>
                          <a:lnTo>
                            <a:pt x="170" y="140"/>
                          </a:lnTo>
                          <a:lnTo>
                            <a:pt x="176" y="137"/>
                          </a:lnTo>
                          <a:lnTo>
                            <a:pt x="181" y="134"/>
                          </a:lnTo>
                          <a:lnTo>
                            <a:pt x="185" y="132"/>
                          </a:lnTo>
                          <a:lnTo>
                            <a:pt x="189" y="128"/>
                          </a:lnTo>
                          <a:lnTo>
                            <a:pt x="203" y="113"/>
                          </a:lnTo>
                          <a:lnTo>
                            <a:pt x="213" y="100"/>
                          </a:lnTo>
                          <a:lnTo>
                            <a:pt x="217" y="94"/>
                          </a:lnTo>
                          <a:lnTo>
                            <a:pt x="218" y="91"/>
                          </a:lnTo>
                          <a:lnTo>
                            <a:pt x="218" y="89"/>
                          </a:lnTo>
                          <a:lnTo>
                            <a:pt x="218" y="87"/>
                          </a:lnTo>
                          <a:lnTo>
                            <a:pt x="216" y="84"/>
                          </a:lnTo>
                          <a:lnTo>
                            <a:pt x="215" y="83"/>
                          </a:lnTo>
                          <a:lnTo>
                            <a:pt x="214" y="80"/>
                          </a:lnTo>
                          <a:lnTo>
                            <a:pt x="215" y="77"/>
                          </a:lnTo>
                          <a:lnTo>
                            <a:pt x="216" y="76"/>
                          </a:lnTo>
                          <a:lnTo>
                            <a:pt x="218" y="73"/>
                          </a:lnTo>
                          <a:lnTo>
                            <a:pt x="219" y="72"/>
                          </a:lnTo>
                          <a:lnTo>
                            <a:pt x="221" y="69"/>
                          </a:lnTo>
                          <a:lnTo>
                            <a:pt x="223" y="67"/>
                          </a:lnTo>
                          <a:lnTo>
                            <a:pt x="223" y="64"/>
                          </a:lnTo>
                          <a:lnTo>
                            <a:pt x="221" y="62"/>
                          </a:lnTo>
                          <a:lnTo>
                            <a:pt x="219" y="60"/>
                          </a:lnTo>
                          <a:lnTo>
                            <a:pt x="218" y="58"/>
                          </a:lnTo>
                          <a:lnTo>
                            <a:pt x="216" y="56"/>
                          </a:lnTo>
                          <a:lnTo>
                            <a:pt x="215" y="54"/>
                          </a:lnTo>
                          <a:lnTo>
                            <a:pt x="216" y="52"/>
                          </a:lnTo>
                          <a:lnTo>
                            <a:pt x="218" y="49"/>
                          </a:lnTo>
                          <a:lnTo>
                            <a:pt x="221" y="46"/>
                          </a:lnTo>
                          <a:lnTo>
                            <a:pt x="221" y="44"/>
                          </a:lnTo>
                          <a:lnTo>
                            <a:pt x="221" y="41"/>
                          </a:lnTo>
                          <a:lnTo>
                            <a:pt x="220" y="38"/>
                          </a:lnTo>
                          <a:lnTo>
                            <a:pt x="218" y="36"/>
                          </a:lnTo>
                          <a:lnTo>
                            <a:pt x="217" y="34"/>
                          </a:lnTo>
                          <a:lnTo>
                            <a:pt x="216" y="31"/>
                          </a:lnTo>
                          <a:lnTo>
                            <a:pt x="216" y="29"/>
                          </a:lnTo>
                          <a:lnTo>
                            <a:pt x="218" y="26"/>
                          </a:lnTo>
                          <a:lnTo>
                            <a:pt x="219" y="24"/>
                          </a:lnTo>
                          <a:lnTo>
                            <a:pt x="221" y="23"/>
                          </a:lnTo>
                          <a:lnTo>
                            <a:pt x="223" y="20"/>
                          </a:lnTo>
                          <a:lnTo>
                            <a:pt x="223" y="18"/>
                          </a:lnTo>
                          <a:lnTo>
                            <a:pt x="222" y="16"/>
                          </a:lnTo>
                          <a:lnTo>
                            <a:pt x="220" y="13"/>
                          </a:lnTo>
                          <a:lnTo>
                            <a:pt x="218" y="11"/>
                          </a:lnTo>
                          <a:lnTo>
                            <a:pt x="217" y="8"/>
                          </a:lnTo>
                          <a:lnTo>
                            <a:pt x="217" y="5"/>
                          </a:lnTo>
                          <a:lnTo>
                            <a:pt x="218" y="3"/>
                          </a:lnTo>
                          <a:lnTo>
                            <a:pt x="217" y="0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68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1109" y="1812"/>
                      <a:ext cx="28" cy="21"/>
                    </a:xfrm>
                    <a:custGeom>
                      <a:avLst/>
                      <a:gdLst>
                        <a:gd name="T0" fmla="*/ 1 w 28"/>
                        <a:gd name="T1" fmla="*/ 0 h 21"/>
                        <a:gd name="T2" fmla="*/ 3 w 28"/>
                        <a:gd name="T3" fmla="*/ 2 h 21"/>
                        <a:gd name="T4" fmla="*/ 5 w 28"/>
                        <a:gd name="T5" fmla="*/ 5 h 21"/>
                        <a:gd name="T6" fmla="*/ 10 w 28"/>
                        <a:gd name="T7" fmla="*/ 8 h 21"/>
                        <a:gd name="T8" fmla="*/ 15 w 28"/>
                        <a:gd name="T9" fmla="*/ 11 h 21"/>
                        <a:gd name="T10" fmla="*/ 21 w 28"/>
                        <a:gd name="T11" fmla="*/ 13 h 21"/>
                        <a:gd name="T12" fmla="*/ 27 w 28"/>
                        <a:gd name="T13" fmla="*/ 14 h 21"/>
                        <a:gd name="T14" fmla="*/ 24 w 28"/>
                        <a:gd name="T15" fmla="*/ 18 h 21"/>
                        <a:gd name="T16" fmla="*/ 17 w 28"/>
                        <a:gd name="T17" fmla="*/ 17 h 21"/>
                        <a:gd name="T18" fmla="*/ 10 w 28"/>
                        <a:gd name="T19" fmla="*/ 17 h 21"/>
                        <a:gd name="T20" fmla="*/ 5 w 28"/>
                        <a:gd name="T21" fmla="*/ 20 h 21"/>
                        <a:gd name="T22" fmla="*/ 6 w 28"/>
                        <a:gd name="T23" fmla="*/ 18 h 21"/>
                        <a:gd name="T24" fmla="*/ 6 w 28"/>
                        <a:gd name="T25" fmla="*/ 15 h 21"/>
                        <a:gd name="T26" fmla="*/ 4 w 28"/>
                        <a:gd name="T27" fmla="*/ 12 h 21"/>
                        <a:gd name="T28" fmla="*/ 2 w 28"/>
                        <a:gd name="T29" fmla="*/ 10 h 21"/>
                        <a:gd name="T30" fmla="*/ 0 w 28"/>
                        <a:gd name="T31" fmla="*/ 6 h 21"/>
                        <a:gd name="T32" fmla="*/ 0 w 28"/>
                        <a:gd name="T33" fmla="*/ 3 h 21"/>
                        <a:gd name="T34" fmla="*/ 1 w 28"/>
                        <a:gd name="T35" fmla="*/ 0 h 21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28"/>
                        <a:gd name="T55" fmla="*/ 0 h 21"/>
                        <a:gd name="T56" fmla="*/ 28 w 28"/>
                        <a:gd name="T57" fmla="*/ 21 h 21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28" h="21">
                          <a:moveTo>
                            <a:pt x="1" y="0"/>
                          </a:moveTo>
                          <a:lnTo>
                            <a:pt x="3" y="2"/>
                          </a:lnTo>
                          <a:lnTo>
                            <a:pt x="5" y="5"/>
                          </a:lnTo>
                          <a:lnTo>
                            <a:pt x="10" y="8"/>
                          </a:lnTo>
                          <a:lnTo>
                            <a:pt x="15" y="11"/>
                          </a:lnTo>
                          <a:lnTo>
                            <a:pt x="21" y="13"/>
                          </a:lnTo>
                          <a:lnTo>
                            <a:pt x="27" y="14"/>
                          </a:lnTo>
                          <a:lnTo>
                            <a:pt x="24" y="18"/>
                          </a:lnTo>
                          <a:lnTo>
                            <a:pt x="17" y="17"/>
                          </a:lnTo>
                          <a:lnTo>
                            <a:pt x="10" y="17"/>
                          </a:lnTo>
                          <a:lnTo>
                            <a:pt x="5" y="20"/>
                          </a:lnTo>
                          <a:lnTo>
                            <a:pt x="6" y="18"/>
                          </a:lnTo>
                          <a:lnTo>
                            <a:pt x="6" y="15"/>
                          </a:lnTo>
                          <a:lnTo>
                            <a:pt x="4" y="12"/>
                          </a:lnTo>
                          <a:lnTo>
                            <a:pt x="2" y="10"/>
                          </a:lnTo>
                          <a:lnTo>
                            <a:pt x="0" y="6"/>
                          </a:lnTo>
                          <a:lnTo>
                            <a:pt x="0" y="3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69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1109" y="1837"/>
                      <a:ext cx="37" cy="18"/>
                    </a:xfrm>
                    <a:custGeom>
                      <a:avLst/>
                      <a:gdLst>
                        <a:gd name="T0" fmla="*/ 0 w 37"/>
                        <a:gd name="T1" fmla="*/ 1 h 18"/>
                        <a:gd name="T2" fmla="*/ 1 w 37"/>
                        <a:gd name="T3" fmla="*/ 0 h 18"/>
                        <a:gd name="T4" fmla="*/ 2 w 37"/>
                        <a:gd name="T5" fmla="*/ 1 h 18"/>
                        <a:gd name="T6" fmla="*/ 5 w 37"/>
                        <a:gd name="T7" fmla="*/ 3 h 18"/>
                        <a:gd name="T8" fmla="*/ 10 w 37"/>
                        <a:gd name="T9" fmla="*/ 4 h 18"/>
                        <a:gd name="T10" fmla="*/ 15 w 37"/>
                        <a:gd name="T11" fmla="*/ 6 h 18"/>
                        <a:gd name="T12" fmla="*/ 24 w 37"/>
                        <a:gd name="T13" fmla="*/ 7 h 18"/>
                        <a:gd name="T14" fmla="*/ 33 w 37"/>
                        <a:gd name="T15" fmla="*/ 9 h 18"/>
                        <a:gd name="T16" fmla="*/ 36 w 37"/>
                        <a:gd name="T17" fmla="*/ 16 h 18"/>
                        <a:gd name="T18" fmla="*/ 25 w 37"/>
                        <a:gd name="T19" fmla="*/ 14 h 18"/>
                        <a:gd name="T20" fmla="*/ 17 w 37"/>
                        <a:gd name="T21" fmla="*/ 13 h 18"/>
                        <a:gd name="T22" fmla="*/ 10 w 37"/>
                        <a:gd name="T23" fmla="*/ 14 h 18"/>
                        <a:gd name="T24" fmla="*/ 6 w 37"/>
                        <a:gd name="T25" fmla="*/ 17 h 18"/>
                        <a:gd name="T26" fmla="*/ 6 w 37"/>
                        <a:gd name="T27" fmla="*/ 15 h 18"/>
                        <a:gd name="T28" fmla="*/ 6 w 37"/>
                        <a:gd name="T29" fmla="*/ 12 h 18"/>
                        <a:gd name="T30" fmla="*/ 5 w 37"/>
                        <a:gd name="T31" fmla="*/ 10 h 18"/>
                        <a:gd name="T32" fmla="*/ 2 w 37"/>
                        <a:gd name="T33" fmla="*/ 7 h 18"/>
                        <a:gd name="T34" fmla="*/ 0 w 37"/>
                        <a:gd name="T35" fmla="*/ 4 h 18"/>
                        <a:gd name="T36" fmla="*/ 0 w 37"/>
                        <a:gd name="T37" fmla="*/ 1 h 18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37"/>
                        <a:gd name="T58" fmla="*/ 0 h 18"/>
                        <a:gd name="T59" fmla="*/ 37 w 37"/>
                        <a:gd name="T60" fmla="*/ 18 h 18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37" h="18">
                          <a:moveTo>
                            <a:pt x="0" y="1"/>
                          </a:moveTo>
                          <a:lnTo>
                            <a:pt x="1" y="0"/>
                          </a:lnTo>
                          <a:lnTo>
                            <a:pt x="2" y="1"/>
                          </a:lnTo>
                          <a:lnTo>
                            <a:pt x="5" y="3"/>
                          </a:lnTo>
                          <a:lnTo>
                            <a:pt x="10" y="4"/>
                          </a:lnTo>
                          <a:lnTo>
                            <a:pt x="15" y="6"/>
                          </a:lnTo>
                          <a:lnTo>
                            <a:pt x="24" y="7"/>
                          </a:lnTo>
                          <a:lnTo>
                            <a:pt x="33" y="9"/>
                          </a:lnTo>
                          <a:lnTo>
                            <a:pt x="36" y="16"/>
                          </a:lnTo>
                          <a:lnTo>
                            <a:pt x="25" y="14"/>
                          </a:lnTo>
                          <a:lnTo>
                            <a:pt x="17" y="13"/>
                          </a:lnTo>
                          <a:lnTo>
                            <a:pt x="10" y="14"/>
                          </a:lnTo>
                          <a:lnTo>
                            <a:pt x="6" y="17"/>
                          </a:lnTo>
                          <a:lnTo>
                            <a:pt x="6" y="15"/>
                          </a:lnTo>
                          <a:lnTo>
                            <a:pt x="6" y="12"/>
                          </a:lnTo>
                          <a:lnTo>
                            <a:pt x="5" y="10"/>
                          </a:lnTo>
                          <a:lnTo>
                            <a:pt x="2" y="7"/>
                          </a:lnTo>
                          <a:lnTo>
                            <a:pt x="0" y="4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70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1107" y="1858"/>
                      <a:ext cx="44" cy="23"/>
                    </a:xfrm>
                    <a:custGeom>
                      <a:avLst/>
                      <a:gdLst>
                        <a:gd name="T0" fmla="*/ 0 w 44"/>
                        <a:gd name="T1" fmla="*/ 3 h 23"/>
                        <a:gd name="T2" fmla="*/ 2 w 44"/>
                        <a:gd name="T3" fmla="*/ 0 h 23"/>
                        <a:gd name="T4" fmla="*/ 5 w 44"/>
                        <a:gd name="T5" fmla="*/ 3 h 23"/>
                        <a:gd name="T6" fmla="*/ 8 w 44"/>
                        <a:gd name="T7" fmla="*/ 5 h 23"/>
                        <a:gd name="T8" fmla="*/ 11 w 44"/>
                        <a:gd name="T9" fmla="*/ 7 h 23"/>
                        <a:gd name="T10" fmla="*/ 17 w 44"/>
                        <a:gd name="T11" fmla="*/ 9 h 23"/>
                        <a:gd name="T12" fmla="*/ 23 w 44"/>
                        <a:gd name="T13" fmla="*/ 10 h 23"/>
                        <a:gd name="T14" fmla="*/ 30 w 44"/>
                        <a:gd name="T15" fmla="*/ 12 h 23"/>
                        <a:gd name="T16" fmla="*/ 41 w 44"/>
                        <a:gd name="T17" fmla="*/ 15 h 23"/>
                        <a:gd name="T18" fmla="*/ 43 w 44"/>
                        <a:gd name="T19" fmla="*/ 22 h 23"/>
                        <a:gd name="T20" fmla="*/ 32 w 44"/>
                        <a:gd name="T21" fmla="*/ 18 h 23"/>
                        <a:gd name="T22" fmla="*/ 25 w 44"/>
                        <a:gd name="T23" fmla="*/ 16 h 23"/>
                        <a:gd name="T24" fmla="*/ 19 w 44"/>
                        <a:gd name="T25" fmla="*/ 15 h 23"/>
                        <a:gd name="T26" fmla="*/ 14 w 44"/>
                        <a:gd name="T27" fmla="*/ 15 h 23"/>
                        <a:gd name="T28" fmla="*/ 11 w 44"/>
                        <a:gd name="T29" fmla="*/ 16 h 23"/>
                        <a:gd name="T30" fmla="*/ 8 w 44"/>
                        <a:gd name="T31" fmla="*/ 19 h 23"/>
                        <a:gd name="T32" fmla="*/ 8 w 44"/>
                        <a:gd name="T33" fmla="*/ 16 h 23"/>
                        <a:gd name="T34" fmla="*/ 5 w 44"/>
                        <a:gd name="T35" fmla="*/ 12 h 23"/>
                        <a:gd name="T36" fmla="*/ 2 w 44"/>
                        <a:gd name="T37" fmla="*/ 9 h 23"/>
                        <a:gd name="T38" fmla="*/ 0 w 44"/>
                        <a:gd name="T39" fmla="*/ 6 h 23"/>
                        <a:gd name="T40" fmla="*/ 0 w 44"/>
                        <a:gd name="T41" fmla="*/ 3 h 23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44"/>
                        <a:gd name="T64" fmla="*/ 0 h 23"/>
                        <a:gd name="T65" fmla="*/ 44 w 44"/>
                        <a:gd name="T66" fmla="*/ 23 h 23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44" h="23">
                          <a:moveTo>
                            <a:pt x="0" y="3"/>
                          </a:moveTo>
                          <a:lnTo>
                            <a:pt x="2" y="0"/>
                          </a:lnTo>
                          <a:lnTo>
                            <a:pt x="5" y="3"/>
                          </a:lnTo>
                          <a:lnTo>
                            <a:pt x="8" y="5"/>
                          </a:lnTo>
                          <a:lnTo>
                            <a:pt x="11" y="7"/>
                          </a:lnTo>
                          <a:lnTo>
                            <a:pt x="17" y="9"/>
                          </a:lnTo>
                          <a:lnTo>
                            <a:pt x="23" y="10"/>
                          </a:lnTo>
                          <a:lnTo>
                            <a:pt x="30" y="12"/>
                          </a:lnTo>
                          <a:lnTo>
                            <a:pt x="41" y="15"/>
                          </a:lnTo>
                          <a:lnTo>
                            <a:pt x="43" y="22"/>
                          </a:lnTo>
                          <a:lnTo>
                            <a:pt x="32" y="18"/>
                          </a:lnTo>
                          <a:lnTo>
                            <a:pt x="25" y="16"/>
                          </a:lnTo>
                          <a:lnTo>
                            <a:pt x="19" y="15"/>
                          </a:lnTo>
                          <a:lnTo>
                            <a:pt x="14" y="15"/>
                          </a:lnTo>
                          <a:lnTo>
                            <a:pt x="11" y="16"/>
                          </a:lnTo>
                          <a:lnTo>
                            <a:pt x="8" y="19"/>
                          </a:lnTo>
                          <a:lnTo>
                            <a:pt x="8" y="16"/>
                          </a:lnTo>
                          <a:lnTo>
                            <a:pt x="5" y="12"/>
                          </a:lnTo>
                          <a:lnTo>
                            <a:pt x="2" y="9"/>
                          </a:lnTo>
                          <a:lnTo>
                            <a:pt x="0" y="6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71" name="Freeform 120"/>
                    <p:cNvSpPr>
                      <a:spLocks/>
                    </p:cNvSpPr>
                    <p:nvPr/>
                  </p:nvSpPr>
                  <p:spPr bwMode="auto">
                    <a:xfrm>
                      <a:off x="1112" y="1882"/>
                      <a:ext cx="52" cy="48"/>
                    </a:xfrm>
                    <a:custGeom>
                      <a:avLst/>
                      <a:gdLst>
                        <a:gd name="T0" fmla="*/ 0 w 52"/>
                        <a:gd name="T1" fmla="*/ 7 h 48"/>
                        <a:gd name="T2" fmla="*/ 0 w 52"/>
                        <a:gd name="T3" fmla="*/ 4 h 48"/>
                        <a:gd name="T4" fmla="*/ 0 w 52"/>
                        <a:gd name="T5" fmla="*/ 2 h 48"/>
                        <a:gd name="T6" fmla="*/ 1 w 52"/>
                        <a:gd name="T7" fmla="*/ 0 h 48"/>
                        <a:gd name="T8" fmla="*/ 5 w 52"/>
                        <a:gd name="T9" fmla="*/ 3 h 48"/>
                        <a:gd name="T10" fmla="*/ 11 w 52"/>
                        <a:gd name="T11" fmla="*/ 6 h 48"/>
                        <a:gd name="T12" fmla="*/ 17 w 52"/>
                        <a:gd name="T13" fmla="*/ 8 h 48"/>
                        <a:gd name="T14" fmla="*/ 26 w 52"/>
                        <a:gd name="T15" fmla="*/ 11 h 48"/>
                        <a:gd name="T16" fmla="*/ 38 w 52"/>
                        <a:gd name="T17" fmla="*/ 13 h 48"/>
                        <a:gd name="T18" fmla="*/ 40 w 52"/>
                        <a:gd name="T19" fmla="*/ 18 h 48"/>
                        <a:gd name="T20" fmla="*/ 34 w 52"/>
                        <a:gd name="T21" fmla="*/ 16 h 48"/>
                        <a:gd name="T22" fmla="*/ 28 w 52"/>
                        <a:gd name="T23" fmla="*/ 16 h 48"/>
                        <a:gd name="T24" fmla="*/ 24 w 52"/>
                        <a:gd name="T25" fmla="*/ 16 h 48"/>
                        <a:gd name="T26" fmla="*/ 23 w 52"/>
                        <a:gd name="T27" fmla="*/ 19 h 48"/>
                        <a:gd name="T28" fmla="*/ 25 w 52"/>
                        <a:gd name="T29" fmla="*/ 22 h 48"/>
                        <a:gd name="T30" fmla="*/ 28 w 52"/>
                        <a:gd name="T31" fmla="*/ 26 h 48"/>
                        <a:gd name="T32" fmla="*/ 33 w 52"/>
                        <a:gd name="T33" fmla="*/ 31 h 48"/>
                        <a:gd name="T34" fmla="*/ 40 w 52"/>
                        <a:gd name="T35" fmla="*/ 36 h 48"/>
                        <a:gd name="T36" fmla="*/ 51 w 52"/>
                        <a:gd name="T37" fmla="*/ 42 h 48"/>
                        <a:gd name="T38" fmla="*/ 51 w 52"/>
                        <a:gd name="T39" fmla="*/ 47 h 48"/>
                        <a:gd name="T40" fmla="*/ 46 w 52"/>
                        <a:gd name="T41" fmla="*/ 44 h 48"/>
                        <a:gd name="T42" fmla="*/ 40 w 52"/>
                        <a:gd name="T43" fmla="*/ 41 h 48"/>
                        <a:gd name="T44" fmla="*/ 32 w 52"/>
                        <a:gd name="T45" fmla="*/ 36 h 48"/>
                        <a:gd name="T46" fmla="*/ 25 w 52"/>
                        <a:gd name="T47" fmla="*/ 30 h 48"/>
                        <a:gd name="T48" fmla="*/ 19 w 52"/>
                        <a:gd name="T49" fmla="*/ 26 h 48"/>
                        <a:gd name="T50" fmla="*/ 14 w 52"/>
                        <a:gd name="T51" fmla="*/ 20 h 48"/>
                        <a:gd name="T52" fmla="*/ 9 w 52"/>
                        <a:gd name="T53" fmla="*/ 15 h 48"/>
                        <a:gd name="T54" fmla="*/ 3 w 52"/>
                        <a:gd name="T55" fmla="*/ 11 h 48"/>
                        <a:gd name="T56" fmla="*/ 0 w 52"/>
                        <a:gd name="T57" fmla="*/ 7 h 48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52"/>
                        <a:gd name="T88" fmla="*/ 0 h 48"/>
                        <a:gd name="T89" fmla="*/ 52 w 52"/>
                        <a:gd name="T90" fmla="*/ 48 h 48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52" h="48">
                          <a:moveTo>
                            <a:pt x="0" y="7"/>
                          </a:moveTo>
                          <a:lnTo>
                            <a:pt x="0" y="4"/>
                          </a:lnTo>
                          <a:lnTo>
                            <a:pt x="0" y="2"/>
                          </a:lnTo>
                          <a:lnTo>
                            <a:pt x="1" y="0"/>
                          </a:lnTo>
                          <a:lnTo>
                            <a:pt x="5" y="3"/>
                          </a:lnTo>
                          <a:lnTo>
                            <a:pt x="11" y="6"/>
                          </a:lnTo>
                          <a:lnTo>
                            <a:pt x="17" y="8"/>
                          </a:lnTo>
                          <a:lnTo>
                            <a:pt x="26" y="11"/>
                          </a:lnTo>
                          <a:lnTo>
                            <a:pt x="38" y="13"/>
                          </a:lnTo>
                          <a:lnTo>
                            <a:pt x="40" y="18"/>
                          </a:lnTo>
                          <a:lnTo>
                            <a:pt x="34" y="16"/>
                          </a:lnTo>
                          <a:lnTo>
                            <a:pt x="28" y="16"/>
                          </a:lnTo>
                          <a:lnTo>
                            <a:pt x="24" y="16"/>
                          </a:lnTo>
                          <a:lnTo>
                            <a:pt x="23" y="19"/>
                          </a:lnTo>
                          <a:lnTo>
                            <a:pt x="25" y="22"/>
                          </a:lnTo>
                          <a:lnTo>
                            <a:pt x="28" y="26"/>
                          </a:lnTo>
                          <a:lnTo>
                            <a:pt x="33" y="31"/>
                          </a:lnTo>
                          <a:lnTo>
                            <a:pt x="40" y="36"/>
                          </a:lnTo>
                          <a:lnTo>
                            <a:pt x="51" y="42"/>
                          </a:lnTo>
                          <a:lnTo>
                            <a:pt x="51" y="47"/>
                          </a:lnTo>
                          <a:lnTo>
                            <a:pt x="46" y="44"/>
                          </a:lnTo>
                          <a:lnTo>
                            <a:pt x="40" y="41"/>
                          </a:lnTo>
                          <a:lnTo>
                            <a:pt x="32" y="36"/>
                          </a:lnTo>
                          <a:lnTo>
                            <a:pt x="25" y="30"/>
                          </a:lnTo>
                          <a:lnTo>
                            <a:pt x="19" y="26"/>
                          </a:lnTo>
                          <a:lnTo>
                            <a:pt x="14" y="20"/>
                          </a:lnTo>
                          <a:lnTo>
                            <a:pt x="9" y="15"/>
                          </a:lnTo>
                          <a:lnTo>
                            <a:pt x="3" y="11"/>
                          </a:lnTo>
                          <a:lnTo>
                            <a:pt x="0" y="7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72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1113" y="1797"/>
                      <a:ext cx="22" cy="17"/>
                    </a:xfrm>
                    <a:custGeom>
                      <a:avLst/>
                      <a:gdLst>
                        <a:gd name="T0" fmla="*/ 0 w 22"/>
                        <a:gd name="T1" fmla="*/ 0 h 17"/>
                        <a:gd name="T2" fmla="*/ 2 w 22"/>
                        <a:gd name="T3" fmla="*/ 2 h 17"/>
                        <a:gd name="T4" fmla="*/ 5 w 22"/>
                        <a:gd name="T5" fmla="*/ 4 h 17"/>
                        <a:gd name="T6" fmla="*/ 10 w 22"/>
                        <a:gd name="T7" fmla="*/ 7 h 17"/>
                        <a:gd name="T8" fmla="*/ 14 w 22"/>
                        <a:gd name="T9" fmla="*/ 10 h 17"/>
                        <a:gd name="T10" fmla="*/ 18 w 22"/>
                        <a:gd name="T11" fmla="*/ 12 h 17"/>
                        <a:gd name="T12" fmla="*/ 21 w 22"/>
                        <a:gd name="T13" fmla="*/ 14 h 17"/>
                        <a:gd name="T14" fmla="*/ 15 w 22"/>
                        <a:gd name="T15" fmla="*/ 16 h 17"/>
                        <a:gd name="T16" fmla="*/ 10 w 22"/>
                        <a:gd name="T17" fmla="*/ 14 h 17"/>
                        <a:gd name="T18" fmla="*/ 4 w 22"/>
                        <a:gd name="T19" fmla="*/ 12 h 17"/>
                        <a:gd name="T20" fmla="*/ 0 w 22"/>
                        <a:gd name="T21" fmla="*/ 9 h 17"/>
                        <a:gd name="T22" fmla="*/ 0 w 22"/>
                        <a:gd name="T23" fmla="*/ 7 h 17"/>
                        <a:gd name="T24" fmla="*/ 0 w 22"/>
                        <a:gd name="T25" fmla="*/ 3 h 17"/>
                        <a:gd name="T26" fmla="*/ 0 w 22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2"/>
                        <a:gd name="T43" fmla="*/ 0 h 17"/>
                        <a:gd name="T44" fmla="*/ 22 w 22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2" h="17">
                          <a:moveTo>
                            <a:pt x="0" y="0"/>
                          </a:moveTo>
                          <a:lnTo>
                            <a:pt x="2" y="2"/>
                          </a:lnTo>
                          <a:lnTo>
                            <a:pt x="5" y="4"/>
                          </a:lnTo>
                          <a:lnTo>
                            <a:pt x="10" y="7"/>
                          </a:lnTo>
                          <a:lnTo>
                            <a:pt x="14" y="10"/>
                          </a:lnTo>
                          <a:lnTo>
                            <a:pt x="18" y="12"/>
                          </a:lnTo>
                          <a:lnTo>
                            <a:pt x="21" y="14"/>
                          </a:lnTo>
                          <a:lnTo>
                            <a:pt x="15" y="16"/>
                          </a:lnTo>
                          <a:lnTo>
                            <a:pt x="10" y="14"/>
                          </a:lnTo>
                          <a:lnTo>
                            <a:pt x="4" y="12"/>
                          </a:lnTo>
                          <a:lnTo>
                            <a:pt x="0" y="9"/>
                          </a:lnTo>
                          <a:lnTo>
                            <a:pt x="0" y="7"/>
                          </a:lnTo>
                          <a:lnTo>
                            <a:pt x="0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73" name="Freeform 122"/>
                    <p:cNvSpPr>
                      <a:spLocks/>
                    </p:cNvSpPr>
                    <p:nvPr/>
                  </p:nvSpPr>
                  <p:spPr bwMode="auto">
                    <a:xfrm>
                      <a:off x="1151" y="1794"/>
                      <a:ext cx="180" cy="142"/>
                    </a:xfrm>
                    <a:custGeom>
                      <a:avLst/>
                      <a:gdLst>
                        <a:gd name="T0" fmla="*/ 85 w 180"/>
                        <a:gd name="T1" fmla="*/ 32 h 142"/>
                        <a:gd name="T2" fmla="*/ 71 w 180"/>
                        <a:gd name="T3" fmla="*/ 36 h 142"/>
                        <a:gd name="T4" fmla="*/ 42 w 180"/>
                        <a:gd name="T5" fmla="*/ 40 h 142"/>
                        <a:gd name="T6" fmla="*/ 0 w 180"/>
                        <a:gd name="T7" fmla="*/ 42 h 142"/>
                        <a:gd name="T8" fmla="*/ 50 w 180"/>
                        <a:gd name="T9" fmla="*/ 49 h 142"/>
                        <a:gd name="T10" fmla="*/ 106 w 180"/>
                        <a:gd name="T11" fmla="*/ 46 h 142"/>
                        <a:gd name="T12" fmla="*/ 145 w 180"/>
                        <a:gd name="T13" fmla="*/ 36 h 142"/>
                        <a:gd name="T14" fmla="*/ 158 w 180"/>
                        <a:gd name="T15" fmla="*/ 34 h 142"/>
                        <a:gd name="T16" fmla="*/ 152 w 180"/>
                        <a:gd name="T17" fmla="*/ 42 h 142"/>
                        <a:gd name="T18" fmla="*/ 124 w 180"/>
                        <a:gd name="T19" fmla="*/ 53 h 142"/>
                        <a:gd name="T20" fmla="*/ 74 w 180"/>
                        <a:gd name="T21" fmla="*/ 63 h 142"/>
                        <a:gd name="T22" fmla="*/ 43 w 180"/>
                        <a:gd name="T23" fmla="*/ 71 h 142"/>
                        <a:gd name="T24" fmla="*/ 100 w 180"/>
                        <a:gd name="T25" fmla="*/ 70 h 142"/>
                        <a:gd name="T26" fmla="*/ 138 w 180"/>
                        <a:gd name="T27" fmla="*/ 63 h 142"/>
                        <a:gd name="T28" fmla="*/ 161 w 180"/>
                        <a:gd name="T29" fmla="*/ 56 h 142"/>
                        <a:gd name="T30" fmla="*/ 161 w 180"/>
                        <a:gd name="T31" fmla="*/ 61 h 142"/>
                        <a:gd name="T32" fmla="*/ 142 w 180"/>
                        <a:gd name="T33" fmla="*/ 72 h 142"/>
                        <a:gd name="T34" fmla="*/ 107 w 180"/>
                        <a:gd name="T35" fmla="*/ 83 h 142"/>
                        <a:gd name="T36" fmla="*/ 58 w 180"/>
                        <a:gd name="T37" fmla="*/ 90 h 142"/>
                        <a:gd name="T38" fmla="*/ 74 w 180"/>
                        <a:gd name="T39" fmla="*/ 95 h 142"/>
                        <a:gd name="T40" fmla="*/ 118 w 180"/>
                        <a:gd name="T41" fmla="*/ 93 h 142"/>
                        <a:gd name="T42" fmla="*/ 153 w 180"/>
                        <a:gd name="T43" fmla="*/ 84 h 142"/>
                        <a:gd name="T44" fmla="*/ 157 w 180"/>
                        <a:gd name="T45" fmla="*/ 88 h 142"/>
                        <a:gd name="T46" fmla="*/ 146 w 180"/>
                        <a:gd name="T47" fmla="*/ 96 h 142"/>
                        <a:gd name="T48" fmla="*/ 119 w 180"/>
                        <a:gd name="T49" fmla="*/ 106 h 142"/>
                        <a:gd name="T50" fmla="*/ 88 w 180"/>
                        <a:gd name="T51" fmla="*/ 110 h 142"/>
                        <a:gd name="T52" fmla="*/ 40 w 180"/>
                        <a:gd name="T53" fmla="*/ 111 h 142"/>
                        <a:gd name="T54" fmla="*/ 73 w 180"/>
                        <a:gd name="T55" fmla="*/ 118 h 142"/>
                        <a:gd name="T56" fmla="*/ 104 w 180"/>
                        <a:gd name="T57" fmla="*/ 118 h 142"/>
                        <a:gd name="T58" fmla="*/ 132 w 180"/>
                        <a:gd name="T59" fmla="*/ 114 h 142"/>
                        <a:gd name="T60" fmla="*/ 143 w 180"/>
                        <a:gd name="T61" fmla="*/ 115 h 142"/>
                        <a:gd name="T62" fmla="*/ 137 w 180"/>
                        <a:gd name="T63" fmla="*/ 122 h 142"/>
                        <a:gd name="T64" fmla="*/ 121 w 180"/>
                        <a:gd name="T65" fmla="*/ 127 h 142"/>
                        <a:gd name="T66" fmla="*/ 62 w 180"/>
                        <a:gd name="T67" fmla="*/ 132 h 142"/>
                        <a:gd name="T68" fmla="*/ 110 w 180"/>
                        <a:gd name="T69" fmla="*/ 135 h 142"/>
                        <a:gd name="T70" fmla="*/ 114 w 180"/>
                        <a:gd name="T71" fmla="*/ 140 h 142"/>
                        <a:gd name="T72" fmla="*/ 132 w 180"/>
                        <a:gd name="T73" fmla="*/ 135 h 142"/>
                        <a:gd name="T74" fmla="*/ 145 w 180"/>
                        <a:gd name="T75" fmla="*/ 126 h 142"/>
                        <a:gd name="T76" fmla="*/ 173 w 180"/>
                        <a:gd name="T77" fmla="*/ 92 h 142"/>
                        <a:gd name="T78" fmla="*/ 174 w 180"/>
                        <a:gd name="T79" fmla="*/ 85 h 142"/>
                        <a:gd name="T80" fmla="*/ 170 w 180"/>
                        <a:gd name="T81" fmla="*/ 79 h 142"/>
                        <a:gd name="T82" fmla="*/ 174 w 180"/>
                        <a:gd name="T83" fmla="*/ 72 h 142"/>
                        <a:gd name="T84" fmla="*/ 179 w 180"/>
                        <a:gd name="T85" fmla="*/ 66 h 142"/>
                        <a:gd name="T86" fmla="*/ 175 w 180"/>
                        <a:gd name="T87" fmla="*/ 58 h 142"/>
                        <a:gd name="T88" fmla="*/ 171 w 180"/>
                        <a:gd name="T89" fmla="*/ 52 h 142"/>
                        <a:gd name="T90" fmla="*/ 177 w 180"/>
                        <a:gd name="T91" fmla="*/ 45 h 142"/>
                        <a:gd name="T92" fmla="*/ 176 w 180"/>
                        <a:gd name="T93" fmla="*/ 36 h 142"/>
                        <a:gd name="T94" fmla="*/ 172 w 180"/>
                        <a:gd name="T95" fmla="*/ 30 h 142"/>
                        <a:gd name="T96" fmla="*/ 175 w 180"/>
                        <a:gd name="T97" fmla="*/ 23 h 142"/>
                        <a:gd name="T98" fmla="*/ 179 w 180"/>
                        <a:gd name="T99" fmla="*/ 16 h 142"/>
                        <a:gd name="T100" fmla="*/ 174 w 180"/>
                        <a:gd name="T101" fmla="*/ 9 h 142"/>
                        <a:gd name="T102" fmla="*/ 155 w 180"/>
                        <a:gd name="T103" fmla="*/ 10 h 142"/>
                        <a:gd name="T104" fmla="*/ 116 w 180"/>
                        <a:gd name="T105" fmla="*/ 21 h 142"/>
                        <a:gd name="T106" fmla="*/ 71 w 180"/>
                        <a:gd name="T107" fmla="*/ 27 h 142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w 180"/>
                        <a:gd name="T163" fmla="*/ 0 h 142"/>
                        <a:gd name="T164" fmla="*/ 180 w 180"/>
                        <a:gd name="T165" fmla="*/ 142 h 142"/>
                      </a:gdLst>
                      <a:ahLst/>
                      <a:cxnLst>
                        <a:cxn ang="T108">
                          <a:pos x="T0" y="T1"/>
                        </a:cxn>
                        <a:cxn ang="T109">
                          <a:pos x="T2" y="T3"/>
                        </a:cxn>
                        <a:cxn ang="T110">
                          <a:pos x="T4" y="T5"/>
                        </a:cxn>
                        <a:cxn ang="T111">
                          <a:pos x="T6" y="T7"/>
                        </a:cxn>
                        <a:cxn ang="T112">
                          <a:pos x="T8" y="T9"/>
                        </a:cxn>
                        <a:cxn ang="T113">
                          <a:pos x="T10" y="T11"/>
                        </a:cxn>
                        <a:cxn ang="T114">
                          <a:pos x="T12" y="T13"/>
                        </a:cxn>
                        <a:cxn ang="T115">
                          <a:pos x="T14" y="T15"/>
                        </a:cxn>
                        <a:cxn ang="T116">
                          <a:pos x="T16" y="T17"/>
                        </a:cxn>
                        <a:cxn ang="T117">
                          <a:pos x="T18" y="T19"/>
                        </a:cxn>
                        <a:cxn ang="T118">
                          <a:pos x="T20" y="T21"/>
                        </a:cxn>
                        <a:cxn ang="T119">
                          <a:pos x="T22" y="T23"/>
                        </a:cxn>
                        <a:cxn ang="T120">
                          <a:pos x="T24" y="T25"/>
                        </a:cxn>
                        <a:cxn ang="T121">
                          <a:pos x="T26" y="T27"/>
                        </a:cxn>
                        <a:cxn ang="T122">
                          <a:pos x="T28" y="T29"/>
                        </a:cxn>
                        <a:cxn ang="T123">
                          <a:pos x="T30" y="T31"/>
                        </a:cxn>
                        <a:cxn ang="T124">
                          <a:pos x="T32" y="T33"/>
                        </a:cxn>
                        <a:cxn ang="T125">
                          <a:pos x="T34" y="T35"/>
                        </a:cxn>
                        <a:cxn ang="T126">
                          <a:pos x="T36" y="T37"/>
                        </a:cxn>
                        <a:cxn ang="T127">
                          <a:pos x="T38" y="T39"/>
                        </a:cxn>
                        <a:cxn ang="T128">
                          <a:pos x="T40" y="T41"/>
                        </a:cxn>
                        <a:cxn ang="T129">
                          <a:pos x="T42" y="T43"/>
                        </a:cxn>
                        <a:cxn ang="T130">
                          <a:pos x="T44" y="T45"/>
                        </a:cxn>
                        <a:cxn ang="T131">
                          <a:pos x="T46" y="T47"/>
                        </a:cxn>
                        <a:cxn ang="T132">
                          <a:pos x="T48" y="T49"/>
                        </a:cxn>
                        <a:cxn ang="T133">
                          <a:pos x="T50" y="T51"/>
                        </a:cxn>
                        <a:cxn ang="T134">
                          <a:pos x="T52" y="T53"/>
                        </a:cxn>
                        <a:cxn ang="T135">
                          <a:pos x="T54" y="T55"/>
                        </a:cxn>
                        <a:cxn ang="T136">
                          <a:pos x="T56" y="T57"/>
                        </a:cxn>
                        <a:cxn ang="T137">
                          <a:pos x="T58" y="T59"/>
                        </a:cxn>
                        <a:cxn ang="T138">
                          <a:pos x="T60" y="T61"/>
                        </a:cxn>
                        <a:cxn ang="T139">
                          <a:pos x="T62" y="T63"/>
                        </a:cxn>
                        <a:cxn ang="T140">
                          <a:pos x="T64" y="T65"/>
                        </a:cxn>
                        <a:cxn ang="T141">
                          <a:pos x="T66" y="T67"/>
                        </a:cxn>
                        <a:cxn ang="T142">
                          <a:pos x="T68" y="T69"/>
                        </a:cxn>
                        <a:cxn ang="T143">
                          <a:pos x="T70" y="T71"/>
                        </a:cxn>
                        <a:cxn ang="T144">
                          <a:pos x="T72" y="T73"/>
                        </a:cxn>
                        <a:cxn ang="T145">
                          <a:pos x="T74" y="T75"/>
                        </a:cxn>
                        <a:cxn ang="T146">
                          <a:pos x="T76" y="T77"/>
                        </a:cxn>
                        <a:cxn ang="T147">
                          <a:pos x="T78" y="T79"/>
                        </a:cxn>
                        <a:cxn ang="T148">
                          <a:pos x="T80" y="T81"/>
                        </a:cxn>
                        <a:cxn ang="T149">
                          <a:pos x="T82" y="T83"/>
                        </a:cxn>
                        <a:cxn ang="T150">
                          <a:pos x="T84" y="T85"/>
                        </a:cxn>
                        <a:cxn ang="T151">
                          <a:pos x="T86" y="T87"/>
                        </a:cxn>
                        <a:cxn ang="T152">
                          <a:pos x="T88" y="T89"/>
                        </a:cxn>
                        <a:cxn ang="T153">
                          <a:pos x="T90" y="T91"/>
                        </a:cxn>
                        <a:cxn ang="T154">
                          <a:pos x="T92" y="T93"/>
                        </a:cxn>
                        <a:cxn ang="T155">
                          <a:pos x="T94" y="T95"/>
                        </a:cxn>
                        <a:cxn ang="T156">
                          <a:pos x="T96" y="T97"/>
                        </a:cxn>
                        <a:cxn ang="T157">
                          <a:pos x="T98" y="T99"/>
                        </a:cxn>
                        <a:cxn ang="T158">
                          <a:pos x="T100" y="T101"/>
                        </a:cxn>
                        <a:cxn ang="T159">
                          <a:pos x="T102" y="T103"/>
                        </a:cxn>
                        <a:cxn ang="T160">
                          <a:pos x="T104" y="T105"/>
                        </a:cxn>
                        <a:cxn ang="T161">
                          <a:pos x="T106" y="T107"/>
                        </a:cxn>
                      </a:cxnLst>
                      <a:rect l="T162" t="T163" r="T164" b="T165"/>
                      <a:pathLst>
                        <a:path w="180" h="142">
                          <a:moveTo>
                            <a:pt x="71" y="27"/>
                          </a:moveTo>
                          <a:lnTo>
                            <a:pt x="45" y="29"/>
                          </a:lnTo>
                          <a:lnTo>
                            <a:pt x="85" y="32"/>
                          </a:lnTo>
                          <a:lnTo>
                            <a:pt x="82" y="34"/>
                          </a:lnTo>
                          <a:lnTo>
                            <a:pt x="77" y="35"/>
                          </a:lnTo>
                          <a:lnTo>
                            <a:pt x="71" y="36"/>
                          </a:lnTo>
                          <a:lnTo>
                            <a:pt x="63" y="38"/>
                          </a:lnTo>
                          <a:lnTo>
                            <a:pt x="54" y="40"/>
                          </a:lnTo>
                          <a:lnTo>
                            <a:pt x="42" y="40"/>
                          </a:lnTo>
                          <a:lnTo>
                            <a:pt x="29" y="42"/>
                          </a:lnTo>
                          <a:lnTo>
                            <a:pt x="15" y="42"/>
                          </a:lnTo>
                          <a:lnTo>
                            <a:pt x="0" y="42"/>
                          </a:lnTo>
                          <a:lnTo>
                            <a:pt x="23" y="47"/>
                          </a:lnTo>
                          <a:lnTo>
                            <a:pt x="37" y="49"/>
                          </a:lnTo>
                          <a:lnTo>
                            <a:pt x="50" y="49"/>
                          </a:lnTo>
                          <a:lnTo>
                            <a:pt x="65" y="49"/>
                          </a:lnTo>
                          <a:lnTo>
                            <a:pt x="87" y="48"/>
                          </a:lnTo>
                          <a:lnTo>
                            <a:pt x="106" y="46"/>
                          </a:lnTo>
                          <a:lnTo>
                            <a:pt x="121" y="42"/>
                          </a:lnTo>
                          <a:lnTo>
                            <a:pt x="138" y="38"/>
                          </a:lnTo>
                          <a:lnTo>
                            <a:pt x="145" y="36"/>
                          </a:lnTo>
                          <a:lnTo>
                            <a:pt x="152" y="34"/>
                          </a:lnTo>
                          <a:lnTo>
                            <a:pt x="156" y="33"/>
                          </a:lnTo>
                          <a:lnTo>
                            <a:pt x="158" y="34"/>
                          </a:lnTo>
                          <a:lnTo>
                            <a:pt x="158" y="36"/>
                          </a:lnTo>
                          <a:lnTo>
                            <a:pt x="157" y="39"/>
                          </a:lnTo>
                          <a:lnTo>
                            <a:pt x="152" y="42"/>
                          </a:lnTo>
                          <a:lnTo>
                            <a:pt x="145" y="46"/>
                          </a:lnTo>
                          <a:lnTo>
                            <a:pt x="136" y="49"/>
                          </a:lnTo>
                          <a:lnTo>
                            <a:pt x="124" y="53"/>
                          </a:lnTo>
                          <a:lnTo>
                            <a:pt x="109" y="57"/>
                          </a:lnTo>
                          <a:lnTo>
                            <a:pt x="91" y="60"/>
                          </a:lnTo>
                          <a:lnTo>
                            <a:pt x="74" y="63"/>
                          </a:lnTo>
                          <a:lnTo>
                            <a:pt x="55" y="65"/>
                          </a:lnTo>
                          <a:lnTo>
                            <a:pt x="23" y="68"/>
                          </a:lnTo>
                          <a:lnTo>
                            <a:pt x="43" y="71"/>
                          </a:lnTo>
                          <a:lnTo>
                            <a:pt x="59" y="73"/>
                          </a:lnTo>
                          <a:lnTo>
                            <a:pt x="79" y="73"/>
                          </a:lnTo>
                          <a:lnTo>
                            <a:pt x="100" y="70"/>
                          </a:lnTo>
                          <a:lnTo>
                            <a:pt x="116" y="68"/>
                          </a:lnTo>
                          <a:lnTo>
                            <a:pt x="128" y="65"/>
                          </a:lnTo>
                          <a:lnTo>
                            <a:pt x="138" y="63"/>
                          </a:lnTo>
                          <a:lnTo>
                            <a:pt x="149" y="59"/>
                          </a:lnTo>
                          <a:lnTo>
                            <a:pt x="157" y="57"/>
                          </a:lnTo>
                          <a:lnTo>
                            <a:pt x="161" y="56"/>
                          </a:lnTo>
                          <a:lnTo>
                            <a:pt x="163" y="56"/>
                          </a:lnTo>
                          <a:lnTo>
                            <a:pt x="162" y="58"/>
                          </a:lnTo>
                          <a:lnTo>
                            <a:pt x="161" y="61"/>
                          </a:lnTo>
                          <a:lnTo>
                            <a:pt x="158" y="64"/>
                          </a:lnTo>
                          <a:lnTo>
                            <a:pt x="150" y="68"/>
                          </a:lnTo>
                          <a:lnTo>
                            <a:pt x="142" y="72"/>
                          </a:lnTo>
                          <a:lnTo>
                            <a:pt x="133" y="75"/>
                          </a:lnTo>
                          <a:lnTo>
                            <a:pt x="121" y="79"/>
                          </a:lnTo>
                          <a:lnTo>
                            <a:pt x="107" y="83"/>
                          </a:lnTo>
                          <a:lnTo>
                            <a:pt x="86" y="87"/>
                          </a:lnTo>
                          <a:lnTo>
                            <a:pt x="71" y="89"/>
                          </a:lnTo>
                          <a:lnTo>
                            <a:pt x="58" y="90"/>
                          </a:lnTo>
                          <a:lnTo>
                            <a:pt x="37" y="91"/>
                          </a:lnTo>
                          <a:lnTo>
                            <a:pt x="58" y="94"/>
                          </a:lnTo>
                          <a:lnTo>
                            <a:pt x="74" y="95"/>
                          </a:lnTo>
                          <a:lnTo>
                            <a:pt x="88" y="95"/>
                          </a:lnTo>
                          <a:lnTo>
                            <a:pt x="103" y="95"/>
                          </a:lnTo>
                          <a:lnTo>
                            <a:pt x="118" y="93"/>
                          </a:lnTo>
                          <a:lnTo>
                            <a:pt x="129" y="91"/>
                          </a:lnTo>
                          <a:lnTo>
                            <a:pt x="138" y="88"/>
                          </a:lnTo>
                          <a:lnTo>
                            <a:pt x="153" y="84"/>
                          </a:lnTo>
                          <a:lnTo>
                            <a:pt x="155" y="84"/>
                          </a:lnTo>
                          <a:lnTo>
                            <a:pt x="157" y="85"/>
                          </a:lnTo>
                          <a:lnTo>
                            <a:pt x="157" y="88"/>
                          </a:lnTo>
                          <a:lnTo>
                            <a:pt x="155" y="90"/>
                          </a:lnTo>
                          <a:lnTo>
                            <a:pt x="151" y="93"/>
                          </a:lnTo>
                          <a:lnTo>
                            <a:pt x="146" y="96"/>
                          </a:lnTo>
                          <a:lnTo>
                            <a:pt x="137" y="100"/>
                          </a:lnTo>
                          <a:lnTo>
                            <a:pt x="128" y="104"/>
                          </a:lnTo>
                          <a:lnTo>
                            <a:pt x="119" y="106"/>
                          </a:lnTo>
                          <a:lnTo>
                            <a:pt x="109" y="108"/>
                          </a:lnTo>
                          <a:lnTo>
                            <a:pt x="100" y="109"/>
                          </a:lnTo>
                          <a:lnTo>
                            <a:pt x="88" y="110"/>
                          </a:lnTo>
                          <a:lnTo>
                            <a:pt x="74" y="111"/>
                          </a:lnTo>
                          <a:lnTo>
                            <a:pt x="61" y="111"/>
                          </a:lnTo>
                          <a:lnTo>
                            <a:pt x="40" y="111"/>
                          </a:lnTo>
                          <a:lnTo>
                            <a:pt x="51" y="114"/>
                          </a:lnTo>
                          <a:lnTo>
                            <a:pt x="62" y="117"/>
                          </a:lnTo>
                          <a:lnTo>
                            <a:pt x="73" y="118"/>
                          </a:lnTo>
                          <a:lnTo>
                            <a:pt x="83" y="118"/>
                          </a:lnTo>
                          <a:lnTo>
                            <a:pt x="93" y="119"/>
                          </a:lnTo>
                          <a:lnTo>
                            <a:pt x="104" y="118"/>
                          </a:lnTo>
                          <a:lnTo>
                            <a:pt x="112" y="118"/>
                          </a:lnTo>
                          <a:lnTo>
                            <a:pt x="121" y="117"/>
                          </a:lnTo>
                          <a:lnTo>
                            <a:pt x="132" y="114"/>
                          </a:lnTo>
                          <a:lnTo>
                            <a:pt x="140" y="113"/>
                          </a:lnTo>
                          <a:lnTo>
                            <a:pt x="143" y="113"/>
                          </a:lnTo>
                          <a:lnTo>
                            <a:pt x="143" y="115"/>
                          </a:lnTo>
                          <a:lnTo>
                            <a:pt x="143" y="117"/>
                          </a:lnTo>
                          <a:lnTo>
                            <a:pt x="140" y="119"/>
                          </a:lnTo>
                          <a:lnTo>
                            <a:pt x="137" y="122"/>
                          </a:lnTo>
                          <a:lnTo>
                            <a:pt x="133" y="123"/>
                          </a:lnTo>
                          <a:lnTo>
                            <a:pt x="128" y="125"/>
                          </a:lnTo>
                          <a:lnTo>
                            <a:pt x="121" y="127"/>
                          </a:lnTo>
                          <a:lnTo>
                            <a:pt x="105" y="129"/>
                          </a:lnTo>
                          <a:lnTo>
                            <a:pt x="91" y="130"/>
                          </a:lnTo>
                          <a:lnTo>
                            <a:pt x="62" y="132"/>
                          </a:lnTo>
                          <a:lnTo>
                            <a:pt x="99" y="134"/>
                          </a:lnTo>
                          <a:lnTo>
                            <a:pt x="107" y="134"/>
                          </a:lnTo>
                          <a:lnTo>
                            <a:pt x="110" y="135"/>
                          </a:lnTo>
                          <a:lnTo>
                            <a:pt x="112" y="136"/>
                          </a:lnTo>
                          <a:lnTo>
                            <a:pt x="112" y="139"/>
                          </a:lnTo>
                          <a:lnTo>
                            <a:pt x="114" y="140"/>
                          </a:lnTo>
                          <a:lnTo>
                            <a:pt x="118" y="141"/>
                          </a:lnTo>
                          <a:lnTo>
                            <a:pt x="126" y="138"/>
                          </a:lnTo>
                          <a:lnTo>
                            <a:pt x="132" y="135"/>
                          </a:lnTo>
                          <a:lnTo>
                            <a:pt x="137" y="133"/>
                          </a:lnTo>
                          <a:lnTo>
                            <a:pt x="141" y="130"/>
                          </a:lnTo>
                          <a:lnTo>
                            <a:pt x="145" y="126"/>
                          </a:lnTo>
                          <a:lnTo>
                            <a:pt x="159" y="111"/>
                          </a:lnTo>
                          <a:lnTo>
                            <a:pt x="169" y="99"/>
                          </a:lnTo>
                          <a:lnTo>
                            <a:pt x="173" y="92"/>
                          </a:lnTo>
                          <a:lnTo>
                            <a:pt x="174" y="89"/>
                          </a:lnTo>
                          <a:lnTo>
                            <a:pt x="174" y="88"/>
                          </a:lnTo>
                          <a:lnTo>
                            <a:pt x="174" y="85"/>
                          </a:lnTo>
                          <a:lnTo>
                            <a:pt x="172" y="83"/>
                          </a:lnTo>
                          <a:lnTo>
                            <a:pt x="171" y="81"/>
                          </a:lnTo>
                          <a:lnTo>
                            <a:pt x="170" y="79"/>
                          </a:lnTo>
                          <a:lnTo>
                            <a:pt x="171" y="76"/>
                          </a:lnTo>
                          <a:lnTo>
                            <a:pt x="172" y="74"/>
                          </a:lnTo>
                          <a:lnTo>
                            <a:pt x="174" y="72"/>
                          </a:lnTo>
                          <a:lnTo>
                            <a:pt x="175" y="70"/>
                          </a:lnTo>
                          <a:lnTo>
                            <a:pt x="177" y="68"/>
                          </a:lnTo>
                          <a:lnTo>
                            <a:pt x="179" y="66"/>
                          </a:lnTo>
                          <a:lnTo>
                            <a:pt x="179" y="63"/>
                          </a:lnTo>
                          <a:lnTo>
                            <a:pt x="177" y="60"/>
                          </a:lnTo>
                          <a:lnTo>
                            <a:pt x="175" y="58"/>
                          </a:lnTo>
                          <a:lnTo>
                            <a:pt x="174" y="56"/>
                          </a:lnTo>
                          <a:lnTo>
                            <a:pt x="172" y="54"/>
                          </a:lnTo>
                          <a:lnTo>
                            <a:pt x="171" y="52"/>
                          </a:lnTo>
                          <a:lnTo>
                            <a:pt x="172" y="50"/>
                          </a:lnTo>
                          <a:lnTo>
                            <a:pt x="174" y="47"/>
                          </a:lnTo>
                          <a:lnTo>
                            <a:pt x="177" y="45"/>
                          </a:lnTo>
                          <a:lnTo>
                            <a:pt x="177" y="42"/>
                          </a:lnTo>
                          <a:lnTo>
                            <a:pt x="177" y="39"/>
                          </a:lnTo>
                          <a:lnTo>
                            <a:pt x="176" y="36"/>
                          </a:lnTo>
                          <a:lnTo>
                            <a:pt x="174" y="34"/>
                          </a:lnTo>
                          <a:lnTo>
                            <a:pt x="173" y="32"/>
                          </a:lnTo>
                          <a:lnTo>
                            <a:pt x="172" y="30"/>
                          </a:lnTo>
                          <a:lnTo>
                            <a:pt x="172" y="27"/>
                          </a:lnTo>
                          <a:lnTo>
                            <a:pt x="174" y="24"/>
                          </a:lnTo>
                          <a:lnTo>
                            <a:pt x="175" y="23"/>
                          </a:lnTo>
                          <a:lnTo>
                            <a:pt x="177" y="21"/>
                          </a:lnTo>
                          <a:lnTo>
                            <a:pt x="179" y="18"/>
                          </a:lnTo>
                          <a:lnTo>
                            <a:pt x="179" y="16"/>
                          </a:lnTo>
                          <a:lnTo>
                            <a:pt x="178" y="14"/>
                          </a:lnTo>
                          <a:lnTo>
                            <a:pt x="176" y="12"/>
                          </a:lnTo>
                          <a:lnTo>
                            <a:pt x="174" y="9"/>
                          </a:lnTo>
                          <a:lnTo>
                            <a:pt x="173" y="6"/>
                          </a:lnTo>
                          <a:lnTo>
                            <a:pt x="173" y="0"/>
                          </a:lnTo>
                          <a:lnTo>
                            <a:pt x="155" y="10"/>
                          </a:lnTo>
                          <a:lnTo>
                            <a:pt x="143" y="14"/>
                          </a:lnTo>
                          <a:lnTo>
                            <a:pt x="131" y="17"/>
                          </a:lnTo>
                          <a:lnTo>
                            <a:pt x="116" y="21"/>
                          </a:lnTo>
                          <a:lnTo>
                            <a:pt x="102" y="23"/>
                          </a:lnTo>
                          <a:lnTo>
                            <a:pt x="89" y="25"/>
                          </a:lnTo>
                          <a:lnTo>
                            <a:pt x="71" y="27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360" name="Group 123"/>
                <p:cNvGrpSpPr>
                  <a:grpSpLocks/>
                </p:cNvGrpSpPr>
                <p:nvPr/>
              </p:nvGrpSpPr>
              <p:grpSpPr bwMode="auto">
                <a:xfrm>
                  <a:off x="1256" y="1816"/>
                  <a:ext cx="54" cy="90"/>
                  <a:chOff x="1256" y="1816"/>
                  <a:chExt cx="54" cy="90"/>
                </a:xfrm>
              </p:grpSpPr>
              <p:sp>
                <p:nvSpPr>
                  <p:cNvPr id="9361" name="Freeform 124"/>
                  <p:cNvSpPr>
                    <a:spLocks/>
                  </p:cNvSpPr>
                  <p:nvPr/>
                </p:nvSpPr>
                <p:spPr bwMode="auto">
                  <a:xfrm>
                    <a:off x="1266" y="1840"/>
                    <a:ext cx="42" cy="17"/>
                  </a:xfrm>
                  <a:custGeom>
                    <a:avLst/>
                    <a:gdLst>
                      <a:gd name="T0" fmla="*/ 41 w 42"/>
                      <a:gd name="T1" fmla="*/ 2 h 17"/>
                      <a:gd name="T2" fmla="*/ 37 w 42"/>
                      <a:gd name="T3" fmla="*/ 0 h 17"/>
                      <a:gd name="T4" fmla="*/ 24 w 42"/>
                      <a:gd name="T5" fmla="*/ 5 h 17"/>
                      <a:gd name="T6" fmla="*/ 12 w 42"/>
                      <a:gd name="T7" fmla="*/ 10 h 17"/>
                      <a:gd name="T8" fmla="*/ 0 w 42"/>
                      <a:gd name="T9" fmla="*/ 13 h 17"/>
                      <a:gd name="T10" fmla="*/ 2 w 42"/>
                      <a:gd name="T11" fmla="*/ 16 h 17"/>
                      <a:gd name="T12" fmla="*/ 10 w 42"/>
                      <a:gd name="T13" fmla="*/ 16 h 17"/>
                      <a:gd name="T14" fmla="*/ 21 w 42"/>
                      <a:gd name="T15" fmla="*/ 14 h 17"/>
                      <a:gd name="T16" fmla="*/ 32 w 42"/>
                      <a:gd name="T17" fmla="*/ 8 h 17"/>
                      <a:gd name="T18" fmla="*/ 41 w 42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"/>
                      <a:gd name="T31" fmla="*/ 0 h 17"/>
                      <a:gd name="T32" fmla="*/ 42 w 42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" h="17">
                        <a:moveTo>
                          <a:pt x="41" y="2"/>
                        </a:moveTo>
                        <a:lnTo>
                          <a:pt x="37" y="0"/>
                        </a:lnTo>
                        <a:lnTo>
                          <a:pt x="24" y="5"/>
                        </a:lnTo>
                        <a:lnTo>
                          <a:pt x="12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6"/>
                        </a:lnTo>
                        <a:lnTo>
                          <a:pt x="21" y="14"/>
                        </a:lnTo>
                        <a:lnTo>
                          <a:pt x="32" y="8"/>
                        </a:lnTo>
                        <a:lnTo>
                          <a:pt x="41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362" name="Freeform 125"/>
                  <p:cNvSpPr>
                    <a:spLocks/>
                  </p:cNvSpPr>
                  <p:nvPr/>
                </p:nvSpPr>
                <p:spPr bwMode="auto">
                  <a:xfrm>
                    <a:off x="1274" y="1863"/>
                    <a:ext cx="36" cy="17"/>
                  </a:xfrm>
                  <a:custGeom>
                    <a:avLst/>
                    <a:gdLst>
                      <a:gd name="T0" fmla="*/ 35 w 36"/>
                      <a:gd name="T1" fmla="*/ 2 h 17"/>
                      <a:gd name="T2" fmla="*/ 33 w 36"/>
                      <a:gd name="T3" fmla="*/ 0 h 17"/>
                      <a:gd name="T4" fmla="*/ 21 w 36"/>
                      <a:gd name="T5" fmla="*/ 6 h 17"/>
                      <a:gd name="T6" fmla="*/ 11 w 36"/>
                      <a:gd name="T7" fmla="*/ 10 h 17"/>
                      <a:gd name="T8" fmla="*/ 0 w 36"/>
                      <a:gd name="T9" fmla="*/ 13 h 17"/>
                      <a:gd name="T10" fmla="*/ 2 w 36"/>
                      <a:gd name="T11" fmla="*/ 16 h 17"/>
                      <a:gd name="T12" fmla="*/ 10 w 36"/>
                      <a:gd name="T13" fmla="*/ 16 h 17"/>
                      <a:gd name="T14" fmla="*/ 18 w 36"/>
                      <a:gd name="T15" fmla="*/ 14 h 17"/>
                      <a:gd name="T16" fmla="*/ 26 w 36"/>
                      <a:gd name="T17" fmla="*/ 9 h 17"/>
                      <a:gd name="T18" fmla="*/ 35 w 36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6"/>
                      <a:gd name="T31" fmla="*/ 0 h 17"/>
                      <a:gd name="T32" fmla="*/ 36 w 36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6" h="17">
                        <a:moveTo>
                          <a:pt x="35" y="2"/>
                        </a:moveTo>
                        <a:lnTo>
                          <a:pt x="33" y="0"/>
                        </a:lnTo>
                        <a:lnTo>
                          <a:pt x="21" y="6"/>
                        </a:lnTo>
                        <a:lnTo>
                          <a:pt x="11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6"/>
                        </a:lnTo>
                        <a:lnTo>
                          <a:pt x="18" y="14"/>
                        </a:lnTo>
                        <a:lnTo>
                          <a:pt x="26" y="9"/>
                        </a:lnTo>
                        <a:lnTo>
                          <a:pt x="35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363" name="Freeform 126"/>
                  <p:cNvSpPr>
                    <a:spLocks/>
                  </p:cNvSpPr>
                  <p:nvPr/>
                </p:nvSpPr>
                <p:spPr bwMode="auto">
                  <a:xfrm>
                    <a:off x="1271" y="1889"/>
                    <a:ext cx="38" cy="17"/>
                  </a:xfrm>
                  <a:custGeom>
                    <a:avLst/>
                    <a:gdLst>
                      <a:gd name="T0" fmla="*/ 37 w 38"/>
                      <a:gd name="T1" fmla="*/ 2 h 17"/>
                      <a:gd name="T2" fmla="*/ 34 w 38"/>
                      <a:gd name="T3" fmla="*/ 0 h 17"/>
                      <a:gd name="T4" fmla="*/ 23 w 38"/>
                      <a:gd name="T5" fmla="*/ 6 h 17"/>
                      <a:gd name="T6" fmla="*/ 12 w 38"/>
                      <a:gd name="T7" fmla="*/ 10 h 17"/>
                      <a:gd name="T8" fmla="*/ 0 w 38"/>
                      <a:gd name="T9" fmla="*/ 13 h 17"/>
                      <a:gd name="T10" fmla="*/ 2 w 38"/>
                      <a:gd name="T11" fmla="*/ 16 h 17"/>
                      <a:gd name="T12" fmla="*/ 10 w 38"/>
                      <a:gd name="T13" fmla="*/ 15 h 17"/>
                      <a:gd name="T14" fmla="*/ 20 w 38"/>
                      <a:gd name="T15" fmla="*/ 13 h 17"/>
                      <a:gd name="T16" fmla="*/ 30 w 38"/>
                      <a:gd name="T17" fmla="*/ 8 h 17"/>
                      <a:gd name="T18" fmla="*/ 37 w 38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8"/>
                      <a:gd name="T31" fmla="*/ 0 h 17"/>
                      <a:gd name="T32" fmla="*/ 38 w 38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8" h="17">
                        <a:moveTo>
                          <a:pt x="37" y="2"/>
                        </a:moveTo>
                        <a:lnTo>
                          <a:pt x="34" y="0"/>
                        </a:lnTo>
                        <a:lnTo>
                          <a:pt x="23" y="6"/>
                        </a:lnTo>
                        <a:lnTo>
                          <a:pt x="12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5"/>
                        </a:lnTo>
                        <a:lnTo>
                          <a:pt x="20" y="13"/>
                        </a:lnTo>
                        <a:lnTo>
                          <a:pt x="30" y="8"/>
                        </a:lnTo>
                        <a:lnTo>
                          <a:pt x="37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364" name="Freeform 127"/>
                  <p:cNvSpPr>
                    <a:spLocks/>
                  </p:cNvSpPr>
                  <p:nvPr/>
                </p:nvSpPr>
                <p:spPr bwMode="auto">
                  <a:xfrm>
                    <a:off x="1256" y="1816"/>
                    <a:ext cx="43" cy="17"/>
                  </a:xfrm>
                  <a:custGeom>
                    <a:avLst/>
                    <a:gdLst>
                      <a:gd name="T0" fmla="*/ 42 w 43"/>
                      <a:gd name="T1" fmla="*/ 2 h 17"/>
                      <a:gd name="T2" fmla="*/ 37 w 43"/>
                      <a:gd name="T3" fmla="*/ 0 h 17"/>
                      <a:gd name="T4" fmla="*/ 23 w 43"/>
                      <a:gd name="T5" fmla="*/ 5 h 17"/>
                      <a:gd name="T6" fmla="*/ 12 w 43"/>
                      <a:gd name="T7" fmla="*/ 9 h 17"/>
                      <a:gd name="T8" fmla="*/ 0 w 43"/>
                      <a:gd name="T9" fmla="*/ 12 h 17"/>
                      <a:gd name="T10" fmla="*/ 2 w 43"/>
                      <a:gd name="T11" fmla="*/ 16 h 17"/>
                      <a:gd name="T12" fmla="*/ 10 w 43"/>
                      <a:gd name="T13" fmla="*/ 15 h 17"/>
                      <a:gd name="T14" fmla="*/ 20 w 43"/>
                      <a:gd name="T15" fmla="*/ 13 h 17"/>
                      <a:gd name="T16" fmla="*/ 31 w 43"/>
                      <a:gd name="T17" fmla="*/ 9 h 17"/>
                      <a:gd name="T18" fmla="*/ 42 w 43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7"/>
                      <a:gd name="T32" fmla="*/ 43 w 43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7">
                        <a:moveTo>
                          <a:pt x="42" y="2"/>
                        </a:moveTo>
                        <a:lnTo>
                          <a:pt x="37" y="0"/>
                        </a:lnTo>
                        <a:lnTo>
                          <a:pt x="23" y="5"/>
                        </a:lnTo>
                        <a:lnTo>
                          <a:pt x="12" y="9"/>
                        </a:lnTo>
                        <a:lnTo>
                          <a:pt x="0" y="12"/>
                        </a:lnTo>
                        <a:lnTo>
                          <a:pt x="2" y="16"/>
                        </a:lnTo>
                        <a:lnTo>
                          <a:pt x="10" y="15"/>
                        </a:lnTo>
                        <a:lnTo>
                          <a:pt x="20" y="13"/>
                        </a:lnTo>
                        <a:lnTo>
                          <a:pt x="31" y="9"/>
                        </a:lnTo>
                        <a:lnTo>
                          <a:pt x="42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</p:grpSp>
          <p:sp>
            <p:nvSpPr>
              <p:cNvPr id="9357" name="Freeform 128"/>
              <p:cNvSpPr>
                <a:spLocks/>
              </p:cNvSpPr>
              <p:nvPr/>
            </p:nvSpPr>
            <p:spPr bwMode="auto">
              <a:xfrm>
                <a:off x="1625" y="1248"/>
                <a:ext cx="277" cy="333"/>
              </a:xfrm>
              <a:custGeom>
                <a:avLst/>
                <a:gdLst>
                  <a:gd name="T0" fmla="*/ 2 w 494"/>
                  <a:gd name="T1" fmla="*/ 3 h 594"/>
                  <a:gd name="T2" fmla="*/ 2 w 494"/>
                  <a:gd name="T3" fmla="*/ 3 h 594"/>
                  <a:gd name="T4" fmla="*/ 2 w 494"/>
                  <a:gd name="T5" fmla="*/ 3 h 594"/>
                  <a:gd name="T6" fmla="*/ 2 w 494"/>
                  <a:gd name="T7" fmla="*/ 3 h 594"/>
                  <a:gd name="T8" fmla="*/ 2 w 494"/>
                  <a:gd name="T9" fmla="*/ 2 h 594"/>
                  <a:gd name="T10" fmla="*/ 2 w 494"/>
                  <a:gd name="T11" fmla="*/ 2 h 594"/>
                  <a:gd name="T12" fmla="*/ 2 w 494"/>
                  <a:gd name="T13" fmla="*/ 2 h 594"/>
                  <a:gd name="T14" fmla="*/ 2 w 494"/>
                  <a:gd name="T15" fmla="*/ 2 h 594"/>
                  <a:gd name="T16" fmla="*/ 2 w 494"/>
                  <a:gd name="T17" fmla="*/ 2 h 594"/>
                  <a:gd name="T18" fmla="*/ 2 w 494"/>
                  <a:gd name="T19" fmla="*/ 2 h 594"/>
                  <a:gd name="T20" fmla="*/ 2 w 494"/>
                  <a:gd name="T21" fmla="*/ 1 h 594"/>
                  <a:gd name="T22" fmla="*/ 2 w 494"/>
                  <a:gd name="T23" fmla="*/ 1 h 594"/>
                  <a:gd name="T24" fmla="*/ 2 w 494"/>
                  <a:gd name="T25" fmla="*/ 1 h 594"/>
                  <a:gd name="T26" fmla="*/ 2 w 494"/>
                  <a:gd name="T27" fmla="*/ 1 h 594"/>
                  <a:gd name="T28" fmla="*/ 2 w 494"/>
                  <a:gd name="T29" fmla="*/ 1 h 594"/>
                  <a:gd name="T30" fmla="*/ 2 w 494"/>
                  <a:gd name="T31" fmla="*/ 1 h 594"/>
                  <a:gd name="T32" fmla="*/ 2 w 494"/>
                  <a:gd name="T33" fmla="*/ 1 h 594"/>
                  <a:gd name="T34" fmla="*/ 2 w 494"/>
                  <a:gd name="T35" fmla="*/ 1 h 594"/>
                  <a:gd name="T36" fmla="*/ 2 w 494"/>
                  <a:gd name="T37" fmla="*/ 1 h 594"/>
                  <a:gd name="T38" fmla="*/ 1 w 494"/>
                  <a:gd name="T39" fmla="*/ 0 h 594"/>
                  <a:gd name="T40" fmla="*/ 1 w 494"/>
                  <a:gd name="T41" fmla="*/ 0 h 594"/>
                  <a:gd name="T42" fmla="*/ 1 w 494"/>
                  <a:gd name="T43" fmla="*/ 1 h 594"/>
                  <a:gd name="T44" fmla="*/ 1 w 494"/>
                  <a:gd name="T45" fmla="*/ 1 h 594"/>
                  <a:gd name="T46" fmla="*/ 1 w 494"/>
                  <a:gd name="T47" fmla="*/ 1 h 594"/>
                  <a:gd name="T48" fmla="*/ 1 w 494"/>
                  <a:gd name="T49" fmla="*/ 1 h 594"/>
                  <a:gd name="T50" fmla="*/ 1 w 494"/>
                  <a:gd name="T51" fmla="*/ 1 h 594"/>
                  <a:gd name="T52" fmla="*/ 1 w 494"/>
                  <a:gd name="T53" fmla="*/ 1 h 594"/>
                  <a:gd name="T54" fmla="*/ 1 w 494"/>
                  <a:gd name="T55" fmla="*/ 1 h 594"/>
                  <a:gd name="T56" fmla="*/ 1 w 494"/>
                  <a:gd name="T57" fmla="*/ 1 h 594"/>
                  <a:gd name="T58" fmla="*/ 0 w 494"/>
                  <a:gd name="T59" fmla="*/ 1 h 594"/>
                  <a:gd name="T60" fmla="*/ 1 w 494"/>
                  <a:gd name="T61" fmla="*/ 1 h 594"/>
                  <a:gd name="T62" fmla="*/ 1 w 494"/>
                  <a:gd name="T63" fmla="*/ 2 h 594"/>
                  <a:gd name="T64" fmla="*/ 1 w 494"/>
                  <a:gd name="T65" fmla="*/ 2 h 594"/>
                  <a:gd name="T66" fmla="*/ 1 w 494"/>
                  <a:gd name="T67" fmla="*/ 2 h 594"/>
                  <a:gd name="T68" fmla="*/ 1 w 494"/>
                  <a:gd name="T69" fmla="*/ 2 h 594"/>
                  <a:gd name="T70" fmla="*/ 1 w 494"/>
                  <a:gd name="T71" fmla="*/ 2 h 594"/>
                  <a:gd name="T72" fmla="*/ 1 w 494"/>
                  <a:gd name="T73" fmla="*/ 2 h 594"/>
                  <a:gd name="T74" fmla="*/ 1 w 494"/>
                  <a:gd name="T75" fmla="*/ 3 h 594"/>
                  <a:gd name="T76" fmla="*/ 1 w 494"/>
                  <a:gd name="T77" fmla="*/ 3 h 594"/>
                  <a:gd name="T78" fmla="*/ 1 w 494"/>
                  <a:gd name="T79" fmla="*/ 3 h 594"/>
                  <a:gd name="T80" fmla="*/ 1 w 494"/>
                  <a:gd name="T81" fmla="*/ 3 h 594"/>
                  <a:gd name="T82" fmla="*/ 1 w 494"/>
                  <a:gd name="T83" fmla="*/ 3 h 594"/>
                  <a:gd name="T84" fmla="*/ 1 w 494"/>
                  <a:gd name="T85" fmla="*/ 3 h 594"/>
                  <a:gd name="T86" fmla="*/ 1 w 494"/>
                  <a:gd name="T87" fmla="*/ 3 h 594"/>
                  <a:gd name="T88" fmla="*/ 1 w 494"/>
                  <a:gd name="T89" fmla="*/ 3 h 594"/>
                  <a:gd name="T90" fmla="*/ 1 w 494"/>
                  <a:gd name="T91" fmla="*/ 3 h 594"/>
                  <a:gd name="T92" fmla="*/ 1 w 494"/>
                  <a:gd name="T93" fmla="*/ 3 h 594"/>
                  <a:gd name="T94" fmla="*/ 1 w 494"/>
                  <a:gd name="T95" fmla="*/ 3 h 594"/>
                  <a:gd name="T96" fmla="*/ 1 w 494"/>
                  <a:gd name="T97" fmla="*/ 3 h 594"/>
                  <a:gd name="T98" fmla="*/ 2 w 494"/>
                  <a:gd name="T99" fmla="*/ 3 h 594"/>
                  <a:gd name="T100" fmla="*/ 2 w 494"/>
                  <a:gd name="T101" fmla="*/ 3 h 594"/>
                  <a:gd name="T102" fmla="*/ 2 w 494"/>
                  <a:gd name="T103" fmla="*/ 3 h 594"/>
                  <a:gd name="T104" fmla="*/ 2 w 494"/>
                  <a:gd name="T105" fmla="*/ 3 h 59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94"/>
                  <a:gd name="T160" fmla="*/ 0 h 594"/>
                  <a:gd name="T161" fmla="*/ 494 w 494"/>
                  <a:gd name="T162" fmla="*/ 594 h 59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94" h="594">
                    <a:moveTo>
                      <a:pt x="345" y="577"/>
                    </a:moveTo>
                    <a:lnTo>
                      <a:pt x="349" y="574"/>
                    </a:lnTo>
                    <a:lnTo>
                      <a:pt x="353" y="572"/>
                    </a:lnTo>
                    <a:lnTo>
                      <a:pt x="354" y="570"/>
                    </a:lnTo>
                    <a:lnTo>
                      <a:pt x="356" y="568"/>
                    </a:lnTo>
                    <a:lnTo>
                      <a:pt x="357" y="567"/>
                    </a:lnTo>
                    <a:lnTo>
                      <a:pt x="358" y="566"/>
                    </a:lnTo>
                    <a:lnTo>
                      <a:pt x="358" y="565"/>
                    </a:lnTo>
                    <a:lnTo>
                      <a:pt x="359" y="563"/>
                    </a:lnTo>
                    <a:lnTo>
                      <a:pt x="360" y="561"/>
                    </a:lnTo>
                    <a:lnTo>
                      <a:pt x="360" y="559"/>
                    </a:lnTo>
                    <a:lnTo>
                      <a:pt x="362" y="550"/>
                    </a:lnTo>
                    <a:lnTo>
                      <a:pt x="376" y="473"/>
                    </a:lnTo>
                    <a:lnTo>
                      <a:pt x="379" y="462"/>
                    </a:lnTo>
                    <a:lnTo>
                      <a:pt x="381" y="454"/>
                    </a:lnTo>
                    <a:lnTo>
                      <a:pt x="385" y="443"/>
                    </a:lnTo>
                    <a:lnTo>
                      <a:pt x="390" y="431"/>
                    </a:lnTo>
                    <a:lnTo>
                      <a:pt x="395" y="420"/>
                    </a:lnTo>
                    <a:lnTo>
                      <a:pt x="400" y="411"/>
                    </a:lnTo>
                    <a:lnTo>
                      <a:pt x="404" y="403"/>
                    </a:lnTo>
                    <a:lnTo>
                      <a:pt x="408" y="396"/>
                    </a:lnTo>
                    <a:lnTo>
                      <a:pt x="416" y="383"/>
                    </a:lnTo>
                    <a:lnTo>
                      <a:pt x="424" y="371"/>
                    </a:lnTo>
                    <a:lnTo>
                      <a:pt x="433" y="360"/>
                    </a:lnTo>
                    <a:lnTo>
                      <a:pt x="439" y="351"/>
                    </a:lnTo>
                    <a:lnTo>
                      <a:pt x="451" y="335"/>
                    </a:lnTo>
                    <a:lnTo>
                      <a:pt x="458" y="324"/>
                    </a:lnTo>
                    <a:lnTo>
                      <a:pt x="465" y="314"/>
                    </a:lnTo>
                    <a:lnTo>
                      <a:pt x="470" y="304"/>
                    </a:lnTo>
                    <a:lnTo>
                      <a:pt x="476" y="291"/>
                    </a:lnTo>
                    <a:lnTo>
                      <a:pt x="480" y="280"/>
                    </a:lnTo>
                    <a:lnTo>
                      <a:pt x="484" y="268"/>
                    </a:lnTo>
                    <a:lnTo>
                      <a:pt x="487" y="258"/>
                    </a:lnTo>
                    <a:lnTo>
                      <a:pt x="490" y="247"/>
                    </a:lnTo>
                    <a:lnTo>
                      <a:pt x="492" y="232"/>
                    </a:lnTo>
                    <a:lnTo>
                      <a:pt x="493" y="216"/>
                    </a:lnTo>
                    <a:lnTo>
                      <a:pt x="493" y="201"/>
                    </a:lnTo>
                    <a:lnTo>
                      <a:pt x="491" y="189"/>
                    </a:lnTo>
                    <a:lnTo>
                      <a:pt x="489" y="178"/>
                    </a:lnTo>
                    <a:lnTo>
                      <a:pt x="487" y="167"/>
                    </a:lnTo>
                    <a:lnTo>
                      <a:pt x="483" y="154"/>
                    </a:lnTo>
                    <a:lnTo>
                      <a:pt x="478" y="141"/>
                    </a:lnTo>
                    <a:lnTo>
                      <a:pt x="473" y="129"/>
                    </a:lnTo>
                    <a:lnTo>
                      <a:pt x="468" y="117"/>
                    </a:lnTo>
                    <a:lnTo>
                      <a:pt x="461" y="107"/>
                    </a:lnTo>
                    <a:lnTo>
                      <a:pt x="451" y="94"/>
                    </a:lnTo>
                    <a:lnTo>
                      <a:pt x="441" y="82"/>
                    </a:lnTo>
                    <a:lnTo>
                      <a:pt x="431" y="72"/>
                    </a:lnTo>
                    <a:lnTo>
                      <a:pt x="421" y="63"/>
                    </a:lnTo>
                    <a:lnTo>
                      <a:pt x="411" y="55"/>
                    </a:lnTo>
                    <a:lnTo>
                      <a:pt x="399" y="47"/>
                    </a:lnTo>
                    <a:lnTo>
                      <a:pt x="388" y="39"/>
                    </a:lnTo>
                    <a:lnTo>
                      <a:pt x="374" y="32"/>
                    </a:lnTo>
                    <a:lnTo>
                      <a:pt x="359" y="24"/>
                    </a:lnTo>
                    <a:lnTo>
                      <a:pt x="344" y="17"/>
                    </a:lnTo>
                    <a:lnTo>
                      <a:pt x="327" y="12"/>
                    </a:lnTo>
                    <a:lnTo>
                      <a:pt x="311" y="7"/>
                    </a:lnTo>
                    <a:lnTo>
                      <a:pt x="299" y="5"/>
                    </a:lnTo>
                    <a:lnTo>
                      <a:pt x="285" y="2"/>
                    </a:lnTo>
                    <a:lnTo>
                      <a:pt x="272" y="0"/>
                    </a:lnTo>
                    <a:lnTo>
                      <a:pt x="257" y="0"/>
                    </a:lnTo>
                    <a:lnTo>
                      <a:pt x="243" y="0"/>
                    </a:lnTo>
                    <a:lnTo>
                      <a:pt x="228" y="0"/>
                    </a:lnTo>
                    <a:lnTo>
                      <a:pt x="215" y="0"/>
                    </a:lnTo>
                    <a:lnTo>
                      <a:pt x="201" y="3"/>
                    </a:lnTo>
                    <a:lnTo>
                      <a:pt x="190" y="5"/>
                    </a:lnTo>
                    <a:lnTo>
                      <a:pt x="177" y="8"/>
                    </a:lnTo>
                    <a:lnTo>
                      <a:pt x="164" y="11"/>
                    </a:lnTo>
                    <a:lnTo>
                      <a:pt x="153" y="15"/>
                    </a:lnTo>
                    <a:lnTo>
                      <a:pt x="142" y="19"/>
                    </a:lnTo>
                    <a:lnTo>
                      <a:pt x="132" y="24"/>
                    </a:lnTo>
                    <a:lnTo>
                      <a:pt x="121" y="29"/>
                    </a:lnTo>
                    <a:lnTo>
                      <a:pt x="111" y="35"/>
                    </a:lnTo>
                    <a:lnTo>
                      <a:pt x="99" y="42"/>
                    </a:lnTo>
                    <a:lnTo>
                      <a:pt x="88" y="49"/>
                    </a:lnTo>
                    <a:lnTo>
                      <a:pt x="79" y="56"/>
                    </a:lnTo>
                    <a:lnTo>
                      <a:pt x="69" y="64"/>
                    </a:lnTo>
                    <a:lnTo>
                      <a:pt x="59" y="73"/>
                    </a:lnTo>
                    <a:lnTo>
                      <a:pt x="50" y="81"/>
                    </a:lnTo>
                    <a:lnTo>
                      <a:pt x="42" y="89"/>
                    </a:lnTo>
                    <a:lnTo>
                      <a:pt x="34" y="100"/>
                    </a:lnTo>
                    <a:lnTo>
                      <a:pt x="25" y="112"/>
                    </a:lnTo>
                    <a:lnTo>
                      <a:pt x="17" y="126"/>
                    </a:lnTo>
                    <a:lnTo>
                      <a:pt x="12" y="139"/>
                    </a:lnTo>
                    <a:lnTo>
                      <a:pt x="8" y="153"/>
                    </a:lnTo>
                    <a:lnTo>
                      <a:pt x="3" y="166"/>
                    </a:lnTo>
                    <a:lnTo>
                      <a:pt x="1" y="179"/>
                    </a:lnTo>
                    <a:lnTo>
                      <a:pt x="0" y="191"/>
                    </a:lnTo>
                    <a:lnTo>
                      <a:pt x="0" y="203"/>
                    </a:lnTo>
                    <a:lnTo>
                      <a:pt x="0" y="214"/>
                    </a:lnTo>
                    <a:lnTo>
                      <a:pt x="0" y="227"/>
                    </a:lnTo>
                    <a:lnTo>
                      <a:pt x="0" y="238"/>
                    </a:lnTo>
                    <a:lnTo>
                      <a:pt x="3" y="252"/>
                    </a:lnTo>
                    <a:lnTo>
                      <a:pt x="5" y="264"/>
                    </a:lnTo>
                    <a:lnTo>
                      <a:pt x="9" y="277"/>
                    </a:lnTo>
                    <a:lnTo>
                      <a:pt x="14" y="290"/>
                    </a:lnTo>
                    <a:lnTo>
                      <a:pt x="20" y="303"/>
                    </a:lnTo>
                    <a:lnTo>
                      <a:pt x="27" y="314"/>
                    </a:lnTo>
                    <a:lnTo>
                      <a:pt x="34" y="326"/>
                    </a:lnTo>
                    <a:lnTo>
                      <a:pt x="43" y="338"/>
                    </a:lnTo>
                    <a:lnTo>
                      <a:pt x="50" y="349"/>
                    </a:lnTo>
                    <a:lnTo>
                      <a:pt x="58" y="361"/>
                    </a:lnTo>
                    <a:lnTo>
                      <a:pt x="66" y="373"/>
                    </a:lnTo>
                    <a:lnTo>
                      <a:pt x="78" y="390"/>
                    </a:lnTo>
                    <a:lnTo>
                      <a:pt x="90" y="409"/>
                    </a:lnTo>
                    <a:lnTo>
                      <a:pt x="96" y="418"/>
                    </a:lnTo>
                    <a:lnTo>
                      <a:pt x="100" y="426"/>
                    </a:lnTo>
                    <a:lnTo>
                      <a:pt x="104" y="436"/>
                    </a:lnTo>
                    <a:lnTo>
                      <a:pt x="108" y="446"/>
                    </a:lnTo>
                    <a:lnTo>
                      <a:pt x="111" y="456"/>
                    </a:lnTo>
                    <a:lnTo>
                      <a:pt x="114" y="467"/>
                    </a:lnTo>
                    <a:lnTo>
                      <a:pt x="116" y="482"/>
                    </a:lnTo>
                    <a:lnTo>
                      <a:pt x="120" y="498"/>
                    </a:lnTo>
                    <a:lnTo>
                      <a:pt x="121" y="511"/>
                    </a:lnTo>
                    <a:lnTo>
                      <a:pt x="124" y="527"/>
                    </a:lnTo>
                    <a:lnTo>
                      <a:pt x="126" y="539"/>
                    </a:lnTo>
                    <a:lnTo>
                      <a:pt x="128" y="549"/>
                    </a:lnTo>
                    <a:lnTo>
                      <a:pt x="130" y="559"/>
                    </a:lnTo>
                    <a:lnTo>
                      <a:pt x="132" y="561"/>
                    </a:lnTo>
                    <a:lnTo>
                      <a:pt x="132" y="564"/>
                    </a:lnTo>
                    <a:lnTo>
                      <a:pt x="132" y="565"/>
                    </a:lnTo>
                    <a:lnTo>
                      <a:pt x="133" y="566"/>
                    </a:lnTo>
                    <a:lnTo>
                      <a:pt x="134" y="567"/>
                    </a:lnTo>
                    <a:lnTo>
                      <a:pt x="136" y="569"/>
                    </a:lnTo>
                    <a:lnTo>
                      <a:pt x="138" y="571"/>
                    </a:lnTo>
                    <a:lnTo>
                      <a:pt x="140" y="573"/>
                    </a:lnTo>
                    <a:lnTo>
                      <a:pt x="144" y="576"/>
                    </a:lnTo>
                    <a:lnTo>
                      <a:pt x="148" y="577"/>
                    </a:lnTo>
                    <a:lnTo>
                      <a:pt x="154" y="580"/>
                    </a:lnTo>
                    <a:lnTo>
                      <a:pt x="160" y="582"/>
                    </a:lnTo>
                    <a:lnTo>
                      <a:pt x="166" y="584"/>
                    </a:lnTo>
                    <a:lnTo>
                      <a:pt x="171" y="585"/>
                    </a:lnTo>
                    <a:lnTo>
                      <a:pt x="176" y="586"/>
                    </a:lnTo>
                    <a:lnTo>
                      <a:pt x="183" y="587"/>
                    </a:lnTo>
                    <a:lnTo>
                      <a:pt x="190" y="589"/>
                    </a:lnTo>
                    <a:lnTo>
                      <a:pt x="195" y="589"/>
                    </a:lnTo>
                    <a:lnTo>
                      <a:pt x="202" y="590"/>
                    </a:lnTo>
                    <a:lnTo>
                      <a:pt x="209" y="591"/>
                    </a:lnTo>
                    <a:lnTo>
                      <a:pt x="215" y="592"/>
                    </a:lnTo>
                    <a:lnTo>
                      <a:pt x="221" y="592"/>
                    </a:lnTo>
                    <a:lnTo>
                      <a:pt x="228" y="592"/>
                    </a:lnTo>
                    <a:lnTo>
                      <a:pt x="234" y="593"/>
                    </a:lnTo>
                    <a:lnTo>
                      <a:pt x="240" y="593"/>
                    </a:lnTo>
                    <a:lnTo>
                      <a:pt x="245" y="593"/>
                    </a:lnTo>
                    <a:lnTo>
                      <a:pt x="251" y="593"/>
                    </a:lnTo>
                    <a:lnTo>
                      <a:pt x="259" y="593"/>
                    </a:lnTo>
                    <a:lnTo>
                      <a:pt x="265" y="592"/>
                    </a:lnTo>
                    <a:lnTo>
                      <a:pt x="270" y="592"/>
                    </a:lnTo>
                    <a:lnTo>
                      <a:pt x="277" y="592"/>
                    </a:lnTo>
                    <a:lnTo>
                      <a:pt x="284" y="591"/>
                    </a:lnTo>
                    <a:lnTo>
                      <a:pt x="290" y="590"/>
                    </a:lnTo>
                    <a:lnTo>
                      <a:pt x="297" y="589"/>
                    </a:lnTo>
                    <a:lnTo>
                      <a:pt x="302" y="588"/>
                    </a:lnTo>
                    <a:lnTo>
                      <a:pt x="308" y="587"/>
                    </a:lnTo>
                    <a:lnTo>
                      <a:pt x="314" y="586"/>
                    </a:lnTo>
                    <a:lnTo>
                      <a:pt x="319" y="585"/>
                    </a:lnTo>
                    <a:lnTo>
                      <a:pt x="325" y="584"/>
                    </a:lnTo>
                    <a:lnTo>
                      <a:pt x="330" y="582"/>
                    </a:lnTo>
                    <a:lnTo>
                      <a:pt x="335" y="580"/>
                    </a:lnTo>
                    <a:lnTo>
                      <a:pt x="340" y="578"/>
                    </a:lnTo>
                    <a:lnTo>
                      <a:pt x="345" y="577"/>
                    </a:lnTo>
                  </a:path>
                </a:pathLst>
              </a:custGeom>
              <a:solidFill>
                <a:srgbClr val="FF9900"/>
              </a:solidFill>
              <a:ln w="1270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9358" name="Freeform 129"/>
              <p:cNvSpPr>
                <a:spLocks/>
              </p:cNvSpPr>
              <p:nvPr/>
            </p:nvSpPr>
            <p:spPr bwMode="auto">
              <a:xfrm>
                <a:off x="1818" y="1290"/>
                <a:ext cx="48" cy="50"/>
              </a:xfrm>
              <a:custGeom>
                <a:avLst/>
                <a:gdLst>
                  <a:gd name="T0" fmla="*/ 0 w 84"/>
                  <a:gd name="T1" fmla="*/ 0 h 89"/>
                  <a:gd name="T2" fmla="*/ 1 w 84"/>
                  <a:gd name="T3" fmla="*/ 1 h 89"/>
                  <a:gd name="T4" fmla="*/ 1 w 84"/>
                  <a:gd name="T5" fmla="*/ 1 h 89"/>
                  <a:gd name="T6" fmla="*/ 1 w 84"/>
                  <a:gd name="T7" fmla="*/ 1 h 89"/>
                  <a:gd name="T8" fmla="*/ 1 w 84"/>
                  <a:gd name="T9" fmla="*/ 1 h 89"/>
                  <a:gd name="T10" fmla="*/ 1 w 84"/>
                  <a:gd name="T11" fmla="*/ 1 h 89"/>
                  <a:gd name="T12" fmla="*/ 1 w 84"/>
                  <a:gd name="T13" fmla="*/ 1 h 89"/>
                  <a:gd name="T14" fmla="*/ 1 w 84"/>
                  <a:gd name="T15" fmla="*/ 1 h 89"/>
                  <a:gd name="T16" fmla="*/ 1 w 84"/>
                  <a:gd name="T17" fmla="*/ 1 h 89"/>
                  <a:gd name="T18" fmla="*/ 1 w 84"/>
                  <a:gd name="T19" fmla="*/ 1 h 89"/>
                  <a:gd name="T20" fmla="*/ 1 w 84"/>
                  <a:gd name="T21" fmla="*/ 1 h 89"/>
                  <a:gd name="T22" fmla="*/ 1 w 84"/>
                  <a:gd name="T23" fmla="*/ 1 h 89"/>
                  <a:gd name="T24" fmla="*/ 1 w 84"/>
                  <a:gd name="T25" fmla="*/ 1 h 89"/>
                  <a:gd name="T26" fmla="*/ 1 w 84"/>
                  <a:gd name="T27" fmla="*/ 1 h 89"/>
                  <a:gd name="T28" fmla="*/ 0 w 84"/>
                  <a:gd name="T29" fmla="*/ 0 h 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4"/>
                  <a:gd name="T46" fmla="*/ 0 h 89"/>
                  <a:gd name="T47" fmla="*/ 84 w 84"/>
                  <a:gd name="T48" fmla="*/ 89 h 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4" h="89">
                    <a:moveTo>
                      <a:pt x="0" y="0"/>
                    </a:moveTo>
                    <a:lnTo>
                      <a:pt x="22" y="9"/>
                    </a:lnTo>
                    <a:lnTo>
                      <a:pt x="42" y="19"/>
                    </a:lnTo>
                    <a:lnTo>
                      <a:pt x="57" y="30"/>
                    </a:lnTo>
                    <a:lnTo>
                      <a:pt x="67" y="41"/>
                    </a:lnTo>
                    <a:lnTo>
                      <a:pt x="74" y="52"/>
                    </a:lnTo>
                    <a:lnTo>
                      <a:pt x="79" y="62"/>
                    </a:lnTo>
                    <a:lnTo>
                      <a:pt x="83" y="73"/>
                    </a:lnTo>
                    <a:lnTo>
                      <a:pt x="54" y="88"/>
                    </a:lnTo>
                    <a:lnTo>
                      <a:pt x="50" y="73"/>
                    </a:lnTo>
                    <a:lnTo>
                      <a:pt x="46" y="58"/>
                    </a:lnTo>
                    <a:lnTo>
                      <a:pt x="39" y="42"/>
                    </a:lnTo>
                    <a:lnTo>
                      <a:pt x="30" y="29"/>
                    </a:lnTo>
                    <a:lnTo>
                      <a:pt x="18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9314" name="Group 130"/>
            <p:cNvGrpSpPr>
              <a:grpSpLocks/>
            </p:cNvGrpSpPr>
            <p:nvPr/>
          </p:nvGrpSpPr>
          <p:grpSpPr bwMode="auto">
            <a:xfrm>
              <a:off x="3117" y="1069"/>
              <a:ext cx="277" cy="430"/>
              <a:chOff x="3497" y="1248"/>
              <a:chExt cx="277" cy="430"/>
            </a:xfrm>
          </p:grpSpPr>
          <p:grpSp>
            <p:nvGrpSpPr>
              <p:cNvPr id="9336" name="Group 131"/>
              <p:cNvGrpSpPr>
                <a:grpSpLocks/>
              </p:cNvGrpSpPr>
              <p:nvPr/>
            </p:nvGrpSpPr>
            <p:grpSpPr bwMode="auto">
              <a:xfrm>
                <a:off x="3572" y="1579"/>
                <a:ext cx="126" cy="99"/>
                <a:chOff x="3099" y="1792"/>
                <a:chExt cx="224" cy="177"/>
              </a:xfrm>
            </p:grpSpPr>
            <p:grpSp>
              <p:nvGrpSpPr>
                <p:cNvPr id="9339" name="Group 132"/>
                <p:cNvGrpSpPr>
                  <a:grpSpLocks/>
                </p:cNvGrpSpPr>
                <p:nvPr/>
              </p:nvGrpSpPr>
              <p:grpSpPr bwMode="auto">
                <a:xfrm>
                  <a:off x="3099" y="1792"/>
                  <a:ext cx="224" cy="177"/>
                  <a:chOff x="3099" y="1792"/>
                  <a:chExt cx="224" cy="177"/>
                </a:xfrm>
              </p:grpSpPr>
              <p:grpSp>
                <p:nvGrpSpPr>
                  <p:cNvPr id="9345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3155" y="1927"/>
                    <a:ext cx="123" cy="42"/>
                    <a:chOff x="3155" y="1927"/>
                    <a:chExt cx="123" cy="42"/>
                  </a:xfrm>
                </p:grpSpPr>
                <p:sp>
                  <p:nvSpPr>
                    <p:cNvPr id="9354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3155" y="1927"/>
                      <a:ext cx="123" cy="42"/>
                    </a:xfrm>
                    <a:custGeom>
                      <a:avLst/>
                      <a:gdLst>
                        <a:gd name="T0" fmla="*/ 0 w 123"/>
                        <a:gd name="T1" fmla="*/ 0 h 42"/>
                        <a:gd name="T2" fmla="*/ 24 w 123"/>
                        <a:gd name="T3" fmla="*/ 32 h 42"/>
                        <a:gd name="T4" fmla="*/ 26 w 123"/>
                        <a:gd name="T5" fmla="*/ 34 h 42"/>
                        <a:gd name="T6" fmla="*/ 29 w 123"/>
                        <a:gd name="T7" fmla="*/ 35 h 42"/>
                        <a:gd name="T8" fmla="*/ 33 w 123"/>
                        <a:gd name="T9" fmla="*/ 37 h 42"/>
                        <a:gd name="T10" fmla="*/ 37 w 123"/>
                        <a:gd name="T11" fmla="*/ 38 h 42"/>
                        <a:gd name="T12" fmla="*/ 42 w 123"/>
                        <a:gd name="T13" fmla="*/ 39 h 42"/>
                        <a:gd name="T14" fmla="*/ 46 w 123"/>
                        <a:gd name="T15" fmla="*/ 39 h 42"/>
                        <a:gd name="T16" fmla="*/ 50 w 123"/>
                        <a:gd name="T17" fmla="*/ 40 h 42"/>
                        <a:gd name="T18" fmla="*/ 54 w 123"/>
                        <a:gd name="T19" fmla="*/ 40 h 42"/>
                        <a:gd name="T20" fmla="*/ 59 w 123"/>
                        <a:gd name="T21" fmla="*/ 41 h 42"/>
                        <a:gd name="T22" fmla="*/ 62 w 123"/>
                        <a:gd name="T23" fmla="*/ 41 h 42"/>
                        <a:gd name="T24" fmla="*/ 68 w 123"/>
                        <a:gd name="T25" fmla="*/ 40 h 42"/>
                        <a:gd name="T26" fmla="*/ 72 w 123"/>
                        <a:gd name="T27" fmla="*/ 40 h 42"/>
                        <a:gd name="T28" fmla="*/ 77 w 123"/>
                        <a:gd name="T29" fmla="*/ 39 h 42"/>
                        <a:gd name="T30" fmla="*/ 81 w 123"/>
                        <a:gd name="T31" fmla="*/ 39 h 42"/>
                        <a:gd name="T32" fmla="*/ 85 w 123"/>
                        <a:gd name="T33" fmla="*/ 38 h 42"/>
                        <a:gd name="T34" fmla="*/ 89 w 123"/>
                        <a:gd name="T35" fmla="*/ 37 h 42"/>
                        <a:gd name="T36" fmla="*/ 93 w 123"/>
                        <a:gd name="T37" fmla="*/ 35 h 42"/>
                        <a:gd name="T38" fmla="*/ 95 w 123"/>
                        <a:gd name="T39" fmla="*/ 34 h 42"/>
                        <a:gd name="T40" fmla="*/ 97 w 123"/>
                        <a:gd name="T41" fmla="*/ 33 h 42"/>
                        <a:gd name="T42" fmla="*/ 99 w 123"/>
                        <a:gd name="T43" fmla="*/ 31 h 42"/>
                        <a:gd name="T44" fmla="*/ 122 w 123"/>
                        <a:gd name="T45" fmla="*/ 0 h 42"/>
                        <a:gd name="T46" fmla="*/ 0 w 123"/>
                        <a:gd name="T47" fmla="*/ 0 h 42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123"/>
                        <a:gd name="T73" fmla="*/ 0 h 42"/>
                        <a:gd name="T74" fmla="*/ 123 w 123"/>
                        <a:gd name="T75" fmla="*/ 42 h 42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123" h="42">
                          <a:moveTo>
                            <a:pt x="0" y="0"/>
                          </a:moveTo>
                          <a:lnTo>
                            <a:pt x="24" y="32"/>
                          </a:lnTo>
                          <a:lnTo>
                            <a:pt x="26" y="34"/>
                          </a:lnTo>
                          <a:lnTo>
                            <a:pt x="29" y="35"/>
                          </a:lnTo>
                          <a:lnTo>
                            <a:pt x="33" y="37"/>
                          </a:lnTo>
                          <a:lnTo>
                            <a:pt x="37" y="38"/>
                          </a:lnTo>
                          <a:lnTo>
                            <a:pt x="42" y="39"/>
                          </a:lnTo>
                          <a:lnTo>
                            <a:pt x="46" y="39"/>
                          </a:lnTo>
                          <a:lnTo>
                            <a:pt x="50" y="40"/>
                          </a:lnTo>
                          <a:lnTo>
                            <a:pt x="54" y="40"/>
                          </a:lnTo>
                          <a:lnTo>
                            <a:pt x="59" y="41"/>
                          </a:lnTo>
                          <a:lnTo>
                            <a:pt x="62" y="41"/>
                          </a:lnTo>
                          <a:lnTo>
                            <a:pt x="68" y="40"/>
                          </a:lnTo>
                          <a:lnTo>
                            <a:pt x="72" y="40"/>
                          </a:lnTo>
                          <a:lnTo>
                            <a:pt x="77" y="39"/>
                          </a:lnTo>
                          <a:lnTo>
                            <a:pt x="81" y="39"/>
                          </a:lnTo>
                          <a:lnTo>
                            <a:pt x="85" y="38"/>
                          </a:lnTo>
                          <a:lnTo>
                            <a:pt x="89" y="37"/>
                          </a:lnTo>
                          <a:lnTo>
                            <a:pt x="93" y="35"/>
                          </a:lnTo>
                          <a:lnTo>
                            <a:pt x="95" y="34"/>
                          </a:lnTo>
                          <a:lnTo>
                            <a:pt x="97" y="33"/>
                          </a:lnTo>
                          <a:lnTo>
                            <a:pt x="99" y="31"/>
                          </a:lnTo>
                          <a:lnTo>
                            <a:pt x="122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55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3174" y="1927"/>
                      <a:ext cx="56" cy="42"/>
                    </a:xfrm>
                    <a:custGeom>
                      <a:avLst/>
                      <a:gdLst>
                        <a:gd name="T0" fmla="*/ 0 w 56"/>
                        <a:gd name="T1" fmla="*/ 0 h 42"/>
                        <a:gd name="T2" fmla="*/ 15 w 56"/>
                        <a:gd name="T3" fmla="*/ 37 h 42"/>
                        <a:gd name="T4" fmla="*/ 18 w 56"/>
                        <a:gd name="T5" fmla="*/ 38 h 42"/>
                        <a:gd name="T6" fmla="*/ 23 w 56"/>
                        <a:gd name="T7" fmla="*/ 39 h 42"/>
                        <a:gd name="T8" fmla="*/ 27 w 56"/>
                        <a:gd name="T9" fmla="*/ 39 h 42"/>
                        <a:gd name="T10" fmla="*/ 31 w 56"/>
                        <a:gd name="T11" fmla="*/ 40 h 42"/>
                        <a:gd name="T12" fmla="*/ 35 w 56"/>
                        <a:gd name="T13" fmla="*/ 40 h 42"/>
                        <a:gd name="T14" fmla="*/ 40 w 56"/>
                        <a:gd name="T15" fmla="*/ 41 h 42"/>
                        <a:gd name="T16" fmla="*/ 44 w 56"/>
                        <a:gd name="T17" fmla="*/ 41 h 42"/>
                        <a:gd name="T18" fmla="*/ 49 w 56"/>
                        <a:gd name="T19" fmla="*/ 40 h 42"/>
                        <a:gd name="T20" fmla="*/ 55 w 56"/>
                        <a:gd name="T21" fmla="*/ 0 h 42"/>
                        <a:gd name="T22" fmla="*/ 0 w 56"/>
                        <a:gd name="T23" fmla="*/ 0 h 4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56"/>
                        <a:gd name="T37" fmla="*/ 0 h 42"/>
                        <a:gd name="T38" fmla="*/ 56 w 56"/>
                        <a:gd name="T39" fmla="*/ 42 h 4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56" h="42">
                          <a:moveTo>
                            <a:pt x="0" y="0"/>
                          </a:moveTo>
                          <a:lnTo>
                            <a:pt x="15" y="37"/>
                          </a:lnTo>
                          <a:lnTo>
                            <a:pt x="18" y="38"/>
                          </a:lnTo>
                          <a:lnTo>
                            <a:pt x="23" y="39"/>
                          </a:lnTo>
                          <a:lnTo>
                            <a:pt x="27" y="39"/>
                          </a:lnTo>
                          <a:lnTo>
                            <a:pt x="31" y="40"/>
                          </a:lnTo>
                          <a:lnTo>
                            <a:pt x="35" y="40"/>
                          </a:lnTo>
                          <a:lnTo>
                            <a:pt x="40" y="41"/>
                          </a:lnTo>
                          <a:lnTo>
                            <a:pt x="44" y="41"/>
                          </a:lnTo>
                          <a:lnTo>
                            <a:pt x="49" y="40"/>
                          </a:lnTo>
                          <a:lnTo>
                            <a:pt x="55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4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</p:grpSp>
              <p:grpSp>
                <p:nvGrpSpPr>
                  <p:cNvPr id="9346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3099" y="1792"/>
                    <a:ext cx="224" cy="148"/>
                    <a:chOff x="3099" y="1792"/>
                    <a:chExt cx="224" cy="148"/>
                  </a:xfrm>
                </p:grpSpPr>
                <p:sp>
                  <p:nvSpPr>
                    <p:cNvPr id="9347" name="Freeform 137"/>
                    <p:cNvSpPr>
                      <a:spLocks/>
                    </p:cNvSpPr>
                    <p:nvPr/>
                  </p:nvSpPr>
                  <p:spPr bwMode="auto">
                    <a:xfrm>
                      <a:off x="3099" y="1792"/>
                      <a:ext cx="224" cy="148"/>
                    </a:xfrm>
                    <a:custGeom>
                      <a:avLst/>
                      <a:gdLst>
                        <a:gd name="T0" fmla="*/ 5 w 224"/>
                        <a:gd name="T1" fmla="*/ 4 h 148"/>
                        <a:gd name="T2" fmla="*/ 6 w 224"/>
                        <a:gd name="T3" fmla="*/ 7 h 148"/>
                        <a:gd name="T4" fmla="*/ 5 w 224"/>
                        <a:gd name="T5" fmla="*/ 15 h 148"/>
                        <a:gd name="T6" fmla="*/ 3 w 224"/>
                        <a:gd name="T7" fmla="*/ 19 h 148"/>
                        <a:gd name="T8" fmla="*/ 1 w 224"/>
                        <a:gd name="T9" fmla="*/ 25 h 148"/>
                        <a:gd name="T10" fmla="*/ 4 w 224"/>
                        <a:gd name="T11" fmla="*/ 30 h 148"/>
                        <a:gd name="T12" fmla="*/ 8 w 224"/>
                        <a:gd name="T13" fmla="*/ 36 h 148"/>
                        <a:gd name="T14" fmla="*/ 7 w 224"/>
                        <a:gd name="T15" fmla="*/ 39 h 148"/>
                        <a:gd name="T16" fmla="*/ 3 w 224"/>
                        <a:gd name="T17" fmla="*/ 44 h 148"/>
                        <a:gd name="T18" fmla="*/ 1 w 224"/>
                        <a:gd name="T19" fmla="*/ 48 h 148"/>
                        <a:gd name="T20" fmla="*/ 4 w 224"/>
                        <a:gd name="T21" fmla="*/ 53 h 148"/>
                        <a:gd name="T22" fmla="*/ 7 w 224"/>
                        <a:gd name="T23" fmla="*/ 56 h 148"/>
                        <a:gd name="T24" fmla="*/ 7 w 224"/>
                        <a:gd name="T25" fmla="*/ 61 h 148"/>
                        <a:gd name="T26" fmla="*/ 3 w 224"/>
                        <a:gd name="T27" fmla="*/ 66 h 148"/>
                        <a:gd name="T28" fmla="*/ 0 w 224"/>
                        <a:gd name="T29" fmla="*/ 71 h 148"/>
                        <a:gd name="T30" fmla="*/ 3 w 224"/>
                        <a:gd name="T31" fmla="*/ 76 h 148"/>
                        <a:gd name="T32" fmla="*/ 8 w 224"/>
                        <a:gd name="T33" fmla="*/ 80 h 148"/>
                        <a:gd name="T34" fmla="*/ 8 w 224"/>
                        <a:gd name="T35" fmla="*/ 88 h 148"/>
                        <a:gd name="T36" fmla="*/ 4 w 224"/>
                        <a:gd name="T37" fmla="*/ 92 h 148"/>
                        <a:gd name="T38" fmla="*/ 5 w 224"/>
                        <a:gd name="T39" fmla="*/ 96 h 148"/>
                        <a:gd name="T40" fmla="*/ 10 w 224"/>
                        <a:gd name="T41" fmla="*/ 102 h 148"/>
                        <a:gd name="T42" fmla="*/ 26 w 224"/>
                        <a:gd name="T43" fmla="*/ 117 h 148"/>
                        <a:gd name="T44" fmla="*/ 40 w 224"/>
                        <a:gd name="T45" fmla="*/ 128 h 148"/>
                        <a:gd name="T46" fmla="*/ 53 w 224"/>
                        <a:gd name="T47" fmla="*/ 135 h 148"/>
                        <a:gd name="T48" fmla="*/ 76 w 224"/>
                        <a:gd name="T49" fmla="*/ 143 h 148"/>
                        <a:gd name="T50" fmla="*/ 98 w 224"/>
                        <a:gd name="T51" fmla="*/ 146 h 148"/>
                        <a:gd name="T52" fmla="*/ 127 w 224"/>
                        <a:gd name="T53" fmla="*/ 146 h 148"/>
                        <a:gd name="T54" fmla="*/ 152 w 224"/>
                        <a:gd name="T55" fmla="*/ 144 h 148"/>
                        <a:gd name="T56" fmla="*/ 170 w 224"/>
                        <a:gd name="T57" fmla="*/ 140 h 148"/>
                        <a:gd name="T58" fmla="*/ 181 w 224"/>
                        <a:gd name="T59" fmla="*/ 134 h 148"/>
                        <a:gd name="T60" fmla="*/ 189 w 224"/>
                        <a:gd name="T61" fmla="*/ 128 h 148"/>
                        <a:gd name="T62" fmla="*/ 213 w 224"/>
                        <a:gd name="T63" fmla="*/ 100 h 148"/>
                        <a:gd name="T64" fmla="*/ 218 w 224"/>
                        <a:gd name="T65" fmla="*/ 91 h 148"/>
                        <a:gd name="T66" fmla="*/ 218 w 224"/>
                        <a:gd name="T67" fmla="*/ 87 h 148"/>
                        <a:gd name="T68" fmla="*/ 215 w 224"/>
                        <a:gd name="T69" fmla="*/ 83 h 148"/>
                        <a:gd name="T70" fmla="*/ 215 w 224"/>
                        <a:gd name="T71" fmla="*/ 77 h 148"/>
                        <a:gd name="T72" fmla="*/ 218 w 224"/>
                        <a:gd name="T73" fmla="*/ 73 h 148"/>
                        <a:gd name="T74" fmla="*/ 221 w 224"/>
                        <a:gd name="T75" fmla="*/ 69 h 148"/>
                        <a:gd name="T76" fmla="*/ 223 w 224"/>
                        <a:gd name="T77" fmla="*/ 64 h 148"/>
                        <a:gd name="T78" fmla="*/ 219 w 224"/>
                        <a:gd name="T79" fmla="*/ 60 h 148"/>
                        <a:gd name="T80" fmla="*/ 216 w 224"/>
                        <a:gd name="T81" fmla="*/ 56 h 148"/>
                        <a:gd name="T82" fmla="*/ 216 w 224"/>
                        <a:gd name="T83" fmla="*/ 52 h 148"/>
                        <a:gd name="T84" fmla="*/ 221 w 224"/>
                        <a:gd name="T85" fmla="*/ 46 h 148"/>
                        <a:gd name="T86" fmla="*/ 221 w 224"/>
                        <a:gd name="T87" fmla="*/ 41 h 148"/>
                        <a:gd name="T88" fmla="*/ 218 w 224"/>
                        <a:gd name="T89" fmla="*/ 36 h 148"/>
                        <a:gd name="T90" fmla="*/ 216 w 224"/>
                        <a:gd name="T91" fmla="*/ 31 h 148"/>
                        <a:gd name="T92" fmla="*/ 218 w 224"/>
                        <a:gd name="T93" fmla="*/ 26 h 148"/>
                        <a:gd name="T94" fmla="*/ 221 w 224"/>
                        <a:gd name="T95" fmla="*/ 23 h 148"/>
                        <a:gd name="T96" fmla="*/ 223 w 224"/>
                        <a:gd name="T97" fmla="*/ 18 h 148"/>
                        <a:gd name="T98" fmla="*/ 220 w 224"/>
                        <a:gd name="T99" fmla="*/ 13 h 148"/>
                        <a:gd name="T100" fmla="*/ 217 w 224"/>
                        <a:gd name="T101" fmla="*/ 8 h 148"/>
                        <a:gd name="T102" fmla="*/ 218 w 224"/>
                        <a:gd name="T103" fmla="*/ 3 h 148"/>
                        <a:gd name="T104" fmla="*/ 6 w 224"/>
                        <a:gd name="T105" fmla="*/ 0 h 148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w 224"/>
                        <a:gd name="T160" fmla="*/ 0 h 148"/>
                        <a:gd name="T161" fmla="*/ 224 w 224"/>
                        <a:gd name="T162" fmla="*/ 148 h 148"/>
                      </a:gdLst>
                      <a:ahLst/>
                      <a:cxnLst>
                        <a:cxn ang="T106">
                          <a:pos x="T0" y="T1"/>
                        </a:cxn>
                        <a:cxn ang="T107">
                          <a:pos x="T2" y="T3"/>
                        </a:cxn>
                        <a:cxn ang="T108">
                          <a:pos x="T4" y="T5"/>
                        </a:cxn>
                        <a:cxn ang="T109">
                          <a:pos x="T6" y="T7"/>
                        </a:cxn>
                        <a:cxn ang="T110">
                          <a:pos x="T8" y="T9"/>
                        </a:cxn>
                        <a:cxn ang="T111">
                          <a:pos x="T10" y="T11"/>
                        </a:cxn>
                        <a:cxn ang="T112">
                          <a:pos x="T12" y="T13"/>
                        </a:cxn>
                        <a:cxn ang="T113">
                          <a:pos x="T14" y="T15"/>
                        </a:cxn>
                        <a:cxn ang="T114">
                          <a:pos x="T16" y="T17"/>
                        </a:cxn>
                        <a:cxn ang="T115">
                          <a:pos x="T18" y="T19"/>
                        </a:cxn>
                        <a:cxn ang="T116">
                          <a:pos x="T20" y="T21"/>
                        </a:cxn>
                        <a:cxn ang="T117">
                          <a:pos x="T22" y="T23"/>
                        </a:cxn>
                        <a:cxn ang="T118">
                          <a:pos x="T24" y="T25"/>
                        </a:cxn>
                        <a:cxn ang="T119">
                          <a:pos x="T26" y="T27"/>
                        </a:cxn>
                        <a:cxn ang="T120">
                          <a:pos x="T28" y="T29"/>
                        </a:cxn>
                        <a:cxn ang="T121">
                          <a:pos x="T30" y="T31"/>
                        </a:cxn>
                        <a:cxn ang="T122">
                          <a:pos x="T32" y="T33"/>
                        </a:cxn>
                        <a:cxn ang="T123">
                          <a:pos x="T34" y="T35"/>
                        </a:cxn>
                        <a:cxn ang="T124">
                          <a:pos x="T36" y="T37"/>
                        </a:cxn>
                        <a:cxn ang="T125">
                          <a:pos x="T38" y="T39"/>
                        </a:cxn>
                        <a:cxn ang="T126">
                          <a:pos x="T40" y="T41"/>
                        </a:cxn>
                        <a:cxn ang="T127">
                          <a:pos x="T42" y="T43"/>
                        </a:cxn>
                        <a:cxn ang="T128">
                          <a:pos x="T44" y="T45"/>
                        </a:cxn>
                        <a:cxn ang="T129">
                          <a:pos x="T46" y="T47"/>
                        </a:cxn>
                        <a:cxn ang="T130">
                          <a:pos x="T48" y="T49"/>
                        </a:cxn>
                        <a:cxn ang="T131">
                          <a:pos x="T50" y="T51"/>
                        </a:cxn>
                        <a:cxn ang="T132">
                          <a:pos x="T52" y="T53"/>
                        </a:cxn>
                        <a:cxn ang="T133">
                          <a:pos x="T54" y="T55"/>
                        </a:cxn>
                        <a:cxn ang="T134">
                          <a:pos x="T56" y="T57"/>
                        </a:cxn>
                        <a:cxn ang="T135">
                          <a:pos x="T58" y="T59"/>
                        </a:cxn>
                        <a:cxn ang="T136">
                          <a:pos x="T60" y="T61"/>
                        </a:cxn>
                        <a:cxn ang="T137">
                          <a:pos x="T62" y="T63"/>
                        </a:cxn>
                        <a:cxn ang="T138">
                          <a:pos x="T64" y="T65"/>
                        </a:cxn>
                        <a:cxn ang="T139">
                          <a:pos x="T66" y="T67"/>
                        </a:cxn>
                        <a:cxn ang="T140">
                          <a:pos x="T68" y="T69"/>
                        </a:cxn>
                        <a:cxn ang="T141">
                          <a:pos x="T70" y="T71"/>
                        </a:cxn>
                        <a:cxn ang="T142">
                          <a:pos x="T72" y="T73"/>
                        </a:cxn>
                        <a:cxn ang="T143">
                          <a:pos x="T74" y="T75"/>
                        </a:cxn>
                        <a:cxn ang="T144">
                          <a:pos x="T76" y="T77"/>
                        </a:cxn>
                        <a:cxn ang="T145">
                          <a:pos x="T78" y="T79"/>
                        </a:cxn>
                        <a:cxn ang="T146">
                          <a:pos x="T80" y="T81"/>
                        </a:cxn>
                        <a:cxn ang="T147">
                          <a:pos x="T82" y="T83"/>
                        </a:cxn>
                        <a:cxn ang="T148">
                          <a:pos x="T84" y="T85"/>
                        </a:cxn>
                        <a:cxn ang="T149">
                          <a:pos x="T86" y="T87"/>
                        </a:cxn>
                        <a:cxn ang="T150">
                          <a:pos x="T88" y="T89"/>
                        </a:cxn>
                        <a:cxn ang="T151">
                          <a:pos x="T90" y="T91"/>
                        </a:cxn>
                        <a:cxn ang="T152">
                          <a:pos x="T92" y="T93"/>
                        </a:cxn>
                        <a:cxn ang="T153">
                          <a:pos x="T94" y="T95"/>
                        </a:cxn>
                        <a:cxn ang="T154">
                          <a:pos x="T96" y="T97"/>
                        </a:cxn>
                        <a:cxn ang="T155">
                          <a:pos x="T98" y="T99"/>
                        </a:cxn>
                        <a:cxn ang="T156">
                          <a:pos x="T100" y="T101"/>
                        </a:cxn>
                        <a:cxn ang="T157">
                          <a:pos x="T102" y="T103"/>
                        </a:cxn>
                        <a:cxn ang="T158">
                          <a:pos x="T104" y="T105"/>
                        </a:cxn>
                      </a:cxnLst>
                      <a:rect l="T159" t="T160" r="T161" b="T162"/>
                      <a:pathLst>
                        <a:path w="224" h="148">
                          <a:moveTo>
                            <a:pt x="6" y="0"/>
                          </a:moveTo>
                          <a:lnTo>
                            <a:pt x="5" y="4"/>
                          </a:lnTo>
                          <a:lnTo>
                            <a:pt x="5" y="5"/>
                          </a:lnTo>
                          <a:lnTo>
                            <a:pt x="6" y="7"/>
                          </a:lnTo>
                          <a:lnTo>
                            <a:pt x="6" y="12"/>
                          </a:lnTo>
                          <a:lnTo>
                            <a:pt x="5" y="15"/>
                          </a:lnTo>
                          <a:lnTo>
                            <a:pt x="4" y="17"/>
                          </a:lnTo>
                          <a:lnTo>
                            <a:pt x="3" y="19"/>
                          </a:lnTo>
                          <a:lnTo>
                            <a:pt x="1" y="23"/>
                          </a:lnTo>
                          <a:lnTo>
                            <a:pt x="1" y="25"/>
                          </a:lnTo>
                          <a:lnTo>
                            <a:pt x="3" y="28"/>
                          </a:lnTo>
                          <a:lnTo>
                            <a:pt x="4" y="30"/>
                          </a:lnTo>
                          <a:lnTo>
                            <a:pt x="7" y="33"/>
                          </a:lnTo>
                          <a:lnTo>
                            <a:pt x="8" y="36"/>
                          </a:lnTo>
                          <a:lnTo>
                            <a:pt x="8" y="37"/>
                          </a:lnTo>
                          <a:lnTo>
                            <a:pt x="7" y="39"/>
                          </a:lnTo>
                          <a:lnTo>
                            <a:pt x="5" y="41"/>
                          </a:lnTo>
                          <a:lnTo>
                            <a:pt x="3" y="44"/>
                          </a:lnTo>
                          <a:lnTo>
                            <a:pt x="1" y="46"/>
                          </a:lnTo>
                          <a:lnTo>
                            <a:pt x="1" y="48"/>
                          </a:lnTo>
                          <a:lnTo>
                            <a:pt x="3" y="50"/>
                          </a:lnTo>
                          <a:lnTo>
                            <a:pt x="4" y="53"/>
                          </a:lnTo>
                          <a:lnTo>
                            <a:pt x="6" y="55"/>
                          </a:lnTo>
                          <a:lnTo>
                            <a:pt x="7" y="56"/>
                          </a:lnTo>
                          <a:lnTo>
                            <a:pt x="8" y="58"/>
                          </a:lnTo>
                          <a:lnTo>
                            <a:pt x="7" y="61"/>
                          </a:lnTo>
                          <a:lnTo>
                            <a:pt x="5" y="64"/>
                          </a:lnTo>
                          <a:lnTo>
                            <a:pt x="3" y="66"/>
                          </a:lnTo>
                          <a:lnTo>
                            <a:pt x="0" y="69"/>
                          </a:lnTo>
                          <a:lnTo>
                            <a:pt x="0" y="71"/>
                          </a:lnTo>
                          <a:lnTo>
                            <a:pt x="1" y="73"/>
                          </a:lnTo>
                          <a:lnTo>
                            <a:pt x="3" y="76"/>
                          </a:lnTo>
                          <a:lnTo>
                            <a:pt x="5" y="78"/>
                          </a:lnTo>
                          <a:lnTo>
                            <a:pt x="8" y="80"/>
                          </a:lnTo>
                          <a:lnTo>
                            <a:pt x="9" y="84"/>
                          </a:lnTo>
                          <a:lnTo>
                            <a:pt x="8" y="88"/>
                          </a:lnTo>
                          <a:lnTo>
                            <a:pt x="5" y="91"/>
                          </a:lnTo>
                          <a:lnTo>
                            <a:pt x="4" y="92"/>
                          </a:lnTo>
                          <a:lnTo>
                            <a:pt x="4" y="95"/>
                          </a:lnTo>
                          <a:lnTo>
                            <a:pt x="5" y="96"/>
                          </a:lnTo>
                          <a:lnTo>
                            <a:pt x="7" y="98"/>
                          </a:lnTo>
                          <a:lnTo>
                            <a:pt x="10" y="102"/>
                          </a:lnTo>
                          <a:lnTo>
                            <a:pt x="15" y="108"/>
                          </a:lnTo>
                          <a:lnTo>
                            <a:pt x="26" y="117"/>
                          </a:lnTo>
                          <a:lnTo>
                            <a:pt x="35" y="124"/>
                          </a:lnTo>
                          <a:lnTo>
                            <a:pt x="40" y="128"/>
                          </a:lnTo>
                          <a:lnTo>
                            <a:pt x="46" y="131"/>
                          </a:lnTo>
                          <a:lnTo>
                            <a:pt x="53" y="135"/>
                          </a:lnTo>
                          <a:lnTo>
                            <a:pt x="62" y="139"/>
                          </a:lnTo>
                          <a:lnTo>
                            <a:pt x="76" y="143"/>
                          </a:lnTo>
                          <a:lnTo>
                            <a:pt x="87" y="145"/>
                          </a:lnTo>
                          <a:lnTo>
                            <a:pt x="98" y="146"/>
                          </a:lnTo>
                          <a:lnTo>
                            <a:pt x="112" y="147"/>
                          </a:lnTo>
                          <a:lnTo>
                            <a:pt x="127" y="146"/>
                          </a:lnTo>
                          <a:lnTo>
                            <a:pt x="140" y="146"/>
                          </a:lnTo>
                          <a:lnTo>
                            <a:pt x="152" y="144"/>
                          </a:lnTo>
                          <a:lnTo>
                            <a:pt x="162" y="142"/>
                          </a:lnTo>
                          <a:lnTo>
                            <a:pt x="170" y="140"/>
                          </a:lnTo>
                          <a:lnTo>
                            <a:pt x="176" y="137"/>
                          </a:lnTo>
                          <a:lnTo>
                            <a:pt x="181" y="134"/>
                          </a:lnTo>
                          <a:lnTo>
                            <a:pt x="185" y="132"/>
                          </a:lnTo>
                          <a:lnTo>
                            <a:pt x="189" y="128"/>
                          </a:lnTo>
                          <a:lnTo>
                            <a:pt x="203" y="113"/>
                          </a:lnTo>
                          <a:lnTo>
                            <a:pt x="213" y="100"/>
                          </a:lnTo>
                          <a:lnTo>
                            <a:pt x="217" y="94"/>
                          </a:lnTo>
                          <a:lnTo>
                            <a:pt x="218" y="91"/>
                          </a:lnTo>
                          <a:lnTo>
                            <a:pt x="218" y="89"/>
                          </a:lnTo>
                          <a:lnTo>
                            <a:pt x="218" y="87"/>
                          </a:lnTo>
                          <a:lnTo>
                            <a:pt x="216" y="84"/>
                          </a:lnTo>
                          <a:lnTo>
                            <a:pt x="215" y="83"/>
                          </a:lnTo>
                          <a:lnTo>
                            <a:pt x="214" y="80"/>
                          </a:lnTo>
                          <a:lnTo>
                            <a:pt x="215" y="77"/>
                          </a:lnTo>
                          <a:lnTo>
                            <a:pt x="216" y="76"/>
                          </a:lnTo>
                          <a:lnTo>
                            <a:pt x="218" y="73"/>
                          </a:lnTo>
                          <a:lnTo>
                            <a:pt x="219" y="72"/>
                          </a:lnTo>
                          <a:lnTo>
                            <a:pt x="221" y="69"/>
                          </a:lnTo>
                          <a:lnTo>
                            <a:pt x="223" y="67"/>
                          </a:lnTo>
                          <a:lnTo>
                            <a:pt x="223" y="64"/>
                          </a:lnTo>
                          <a:lnTo>
                            <a:pt x="221" y="62"/>
                          </a:lnTo>
                          <a:lnTo>
                            <a:pt x="219" y="60"/>
                          </a:lnTo>
                          <a:lnTo>
                            <a:pt x="218" y="58"/>
                          </a:lnTo>
                          <a:lnTo>
                            <a:pt x="216" y="56"/>
                          </a:lnTo>
                          <a:lnTo>
                            <a:pt x="215" y="54"/>
                          </a:lnTo>
                          <a:lnTo>
                            <a:pt x="216" y="52"/>
                          </a:lnTo>
                          <a:lnTo>
                            <a:pt x="218" y="49"/>
                          </a:lnTo>
                          <a:lnTo>
                            <a:pt x="221" y="46"/>
                          </a:lnTo>
                          <a:lnTo>
                            <a:pt x="221" y="44"/>
                          </a:lnTo>
                          <a:lnTo>
                            <a:pt x="221" y="41"/>
                          </a:lnTo>
                          <a:lnTo>
                            <a:pt x="220" y="38"/>
                          </a:lnTo>
                          <a:lnTo>
                            <a:pt x="218" y="36"/>
                          </a:lnTo>
                          <a:lnTo>
                            <a:pt x="217" y="34"/>
                          </a:lnTo>
                          <a:lnTo>
                            <a:pt x="216" y="31"/>
                          </a:lnTo>
                          <a:lnTo>
                            <a:pt x="216" y="29"/>
                          </a:lnTo>
                          <a:lnTo>
                            <a:pt x="218" y="26"/>
                          </a:lnTo>
                          <a:lnTo>
                            <a:pt x="219" y="24"/>
                          </a:lnTo>
                          <a:lnTo>
                            <a:pt x="221" y="23"/>
                          </a:lnTo>
                          <a:lnTo>
                            <a:pt x="223" y="20"/>
                          </a:lnTo>
                          <a:lnTo>
                            <a:pt x="223" y="18"/>
                          </a:lnTo>
                          <a:lnTo>
                            <a:pt x="222" y="16"/>
                          </a:lnTo>
                          <a:lnTo>
                            <a:pt x="220" y="13"/>
                          </a:lnTo>
                          <a:lnTo>
                            <a:pt x="218" y="11"/>
                          </a:lnTo>
                          <a:lnTo>
                            <a:pt x="217" y="8"/>
                          </a:lnTo>
                          <a:lnTo>
                            <a:pt x="217" y="5"/>
                          </a:lnTo>
                          <a:lnTo>
                            <a:pt x="218" y="3"/>
                          </a:lnTo>
                          <a:lnTo>
                            <a:pt x="217" y="0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48" name="Freeform 138"/>
                    <p:cNvSpPr>
                      <a:spLocks/>
                    </p:cNvSpPr>
                    <p:nvPr/>
                  </p:nvSpPr>
                  <p:spPr bwMode="auto">
                    <a:xfrm>
                      <a:off x="3101" y="1812"/>
                      <a:ext cx="28" cy="21"/>
                    </a:xfrm>
                    <a:custGeom>
                      <a:avLst/>
                      <a:gdLst>
                        <a:gd name="T0" fmla="*/ 1 w 28"/>
                        <a:gd name="T1" fmla="*/ 0 h 21"/>
                        <a:gd name="T2" fmla="*/ 3 w 28"/>
                        <a:gd name="T3" fmla="*/ 2 h 21"/>
                        <a:gd name="T4" fmla="*/ 5 w 28"/>
                        <a:gd name="T5" fmla="*/ 5 h 21"/>
                        <a:gd name="T6" fmla="*/ 10 w 28"/>
                        <a:gd name="T7" fmla="*/ 8 h 21"/>
                        <a:gd name="T8" fmla="*/ 15 w 28"/>
                        <a:gd name="T9" fmla="*/ 11 h 21"/>
                        <a:gd name="T10" fmla="*/ 21 w 28"/>
                        <a:gd name="T11" fmla="*/ 13 h 21"/>
                        <a:gd name="T12" fmla="*/ 27 w 28"/>
                        <a:gd name="T13" fmla="*/ 14 h 21"/>
                        <a:gd name="T14" fmla="*/ 24 w 28"/>
                        <a:gd name="T15" fmla="*/ 18 h 21"/>
                        <a:gd name="T16" fmla="*/ 17 w 28"/>
                        <a:gd name="T17" fmla="*/ 17 h 21"/>
                        <a:gd name="T18" fmla="*/ 10 w 28"/>
                        <a:gd name="T19" fmla="*/ 17 h 21"/>
                        <a:gd name="T20" fmla="*/ 5 w 28"/>
                        <a:gd name="T21" fmla="*/ 20 h 21"/>
                        <a:gd name="T22" fmla="*/ 6 w 28"/>
                        <a:gd name="T23" fmla="*/ 18 h 21"/>
                        <a:gd name="T24" fmla="*/ 6 w 28"/>
                        <a:gd name="T25" fmla="*/ 15 h 21"/>
                        <a:gd name="T26" fmla="*/ 4 w 28"/>
                        <a:gd name="T27" fmla="*/ 12 h 21"/>
                        <a:gd name="T28" fmla="*/ 2 w 28"/>
                        <a:gd name="T29" fmla="*/ 10 h 21"/>
                        <a:gd name="T30" fmla="*/ 0 w 28"/>
                        <a:gd name="T31" fmla="*/ 6 h 21"/>
                        <a:gd name="T32" fmla="*/ 0 w 28"/>
                        <a:gd name="T33" fmla="*/ 3 h 21"/>
                        <a:gd name="T34" fmla="*/ 1 w 28"/>
                        <a:gd name="T35" fmla="*/ 0 h 21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28"/>
                        <a:gd name="T55" fmla="*/ 0 h 21"/>
                        <a:gd name="T56" fmla="*/ 28 w 28"/>
                        <a:gd name="T57" fmla="*/ 21 h 21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28" h="21">
                          <a:moveTo>
                            <a:pt x="1" y="0"/>
                          </a:moveTo>
                          <a:lnTo>
                            <a:pt x="3" y="2"/>
                          </a:lnTo>
                          <a:lnTo>
                            <a:pt x="5" y="5"/>
                          </a:lnTo>
                          <a:lnTo>
                            <a:pt x="10" y="8"/>
                          </a:lnTo>
                          <a:lnTo>
                            <a:pt x="15" y="11"/>
                          </a:lnTo>
                          <a:lnTo>
                            <a:pt x="21" y="13"/>
                          </a:lnTo>
                          <a:lnTo>
                            <a:pt x="27" y="14"/>
                          </a:lnTo>
                          <a:lnTo>
                            <a:pt x="24" y="18"/>
                          </a:lnTo>
                          <a:lnTo>
                            <a:pt x="17" y="17"/>
                          </a:lnTo>
                          <a:lnTo>
                            <a:pt x="10" y="17"/>
                          </a:lnTo>
                          <a:lnTo>
                            <a:pt x="5" y="20"/>
                          </a:lnTo>
                          <a:lnTo>
                            <a:pt x="6" y="18"/>
                          </a:lnTo>
                          <a:lnTo>
                            <a:pt x="6" y="15"/>
                          </a:lnTo>
                          <a:lnTo>
                            <a:pt x="4" y="12"/>
                          </a:lnTo>
                          <a:lnTo>
                            <a:pt x="2" y="10"/>
                          </a:lnTo>
                          <a:lnTo>
                            <a:pt x="0" y="6"/>
                          </a:lnTo>
                          <a:lnTo>
                            <a:pt x="0" y="3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49" name="Freeform 139"/>
                    <p:cNvSpPr>
                      <a:spLocks/>
                    </p:cNvSpPr>
                    <p:nvPr/>
                  </p:nvSpPr>
                  <p:spPr bwMode="auto">
                    <a:xfrm>
                      <a:off x="3101" y="1837"/>
                      <a:ext cx="37" cy="18"/>
                    </a:xfrm>
                    <a:custGeom>
                      <a:avLst/>
                      <a:gdLst>
                        <a:gd name="T0" fmla="*/ 0 w 37"/>
                        <a:gd name="T1" fmla="*/ 1 h 18"/>
                        <a:gd name="T2" fmla="*/ 1 w 37"/>
                        <a:gd name="T3" fmla="*/ 0 h 18"/>
                        <a:gd name="T4" fmla="*/ 2 w 37"/>
                        <a:gd name="T5" fmla="*/ 1 h 18"/>
                        <a:gd name="T6" fmla="*/ 5 w 37"/>
                        <a:gd name="T7" fmla="*/ 3 h 18"/>
                        <a:gd name="T8" fmla="*/ 10 w 37"/>
                        <a:gd name="T9" fmla="*/ 4 h 18"/>
                        <a:gd name="T10" fmla="*/ 15 w 37"/>
                        <a:gd name="T11" fmla="*/ 6 h 18"/>
                        <a:gd name="T12" fmla="*/ 24 w 37"/>
                        <a:gd name="T13" fmla="*/ 7 h 18"/>
                        <a:gd name="T14" fmla="*/ 33 w 37"/>
                        <a:gd name="T15" fmla="*/ 9 h 18"/>
                        <a:gd name="T16" fmla="*/ 36 w 37"/>
                        <a:gd name="T17" fmla="*/ 16 h 18"/>
                        <a:gd name="T18" fmla="*/ 25 w 37"/>
                        <a:gd name="T19" fmla="*/ 14 h 18"/>
                        <a:gd name="T20" fmla="*/ 17 w 37"/>
                        <a:gd name="T21" fmla="*/ 13 h 18"/>
                        <a:gd name="T22" fmla="*/ 10 w 37"/>
                        <a:gd name="T23" fmla="*/ 14 h 18"/>
                        <a:gd name="T24" fmla="*/ 6 w 37"/>
                        <a:gd name="T25" fmla="*/ 17 h 18"/>
                        <a:gd name="T26" fmla="*/ 6 w 37"/>
                        <a:gd name="T27" fmla="*/ 15 h 18"/>
                        <a:gd name="T28" fmla="*/ 6 w 37"/>
                        <a:gd name="T29" fmla="*/ 12 h 18"/>
                        <a:gd name="T30" fmla="*/ 5 w 37"/>
                        <a:gd name="T31" fmla="*/ 10 h 18"/>
                        <a:gd name="T32" fmla="*/ 2 w 37"/>
                        <a:gd name="T33" fmla="*/ 7 h 18"/>
                        <a:gd name="T34" fmla="*/ 0 w 37"/>
                        <a:gd name="T35" fmla="*/ 4 h 18"/>
                        <a:gd name="T36" fmla="*/ 0 w 37"/>
                        <a:gd name="T37" fmla="*/ 1 h 18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37"/>
                        <a:gd name="T58" fmla="*/ 0 h 18"/>
                        <a:gd name="T59" fmla="*/ 37 w 37"/>
                        <a:gd name="T60" fmla="*/ 18 h 18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37" h="18">
                          <a:moveTo>
                            <a:pt x="0" y="1"/>
                          </a:moveTo>
                          <a:lnTo>
                            <a:pt x="1" y="0"/>
                          </a:lnTo>
                          <a:lnTo>
                            <a:pt x="2" y="1"/>
                          </a:lnTo>
                          <a:lnTo>
                            <a:pt x="5" y="3"/>
                          </a:lnTo>
                          <a:lnTo>
                            <a:pt x="10" y="4"/>
                          </a:lnTo>
                          <a:lnTo>
                            <a:pt x="15" y="6"/>
                          </a:lnTo>
                          <a:lnTo>
                            <a:pt x="24" y="7"/>
                          </a:lnTo>
                          <a:lnTo>
                            <a:pt x="33" y="9"/>
                          </a:lnTo>
                          <a:lnTo>
                            <a:pt x="36" y="16"/>
                          </a:lnTo>
                          <a:lnTo>
                            <a:pt x="25" y="14"/>
                          </a:lnTo>
                          <a:lnTo>
                            <a:pt x="17" y="13"/>
                          </a:lnTo>
                          <a:lnTo>
                            <a:pt x="10" y="14"/>
                          </a:lnTo>
                          <a:lnTo>
                            <a:pt x="6" y="17"/>
                          </a:lnTo>
                          <a:lnTo>
                            <a:pt x="6" y="15"/>
                          </a:lnTo>
                          <a:lnTo>
                            <a:pt x="6" y="12"/>
                          </a:lnTo>
                          <a:lnTo>
                            <a:pt x="5" y="10"/>
                          </a:lnTo>
                          <a:lnTo>
                            <a:pt x="2" y="7"/>
                          </a:lnTo>
                          <a:lnTo>
                            <a:pt x="0" y="4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50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3099" y="1858"/>
                      <a:ext cx="44" cy="23"/>
                    </a:xfrm>
                    <a:custGeom>
                      <a:avLst/>
                      <a:gdLst>
                        <a:gd name="T0" fmla="*/ 0 w 44"/>
                        <a:gd name="T1" fmla="*/ 3 h 23"/>
                        <a:gd name="T2" fmla="*/ 2 w 44"/>
                        <a:gd name="T3" fmla="*/ 0 h 23"/>
                        <a:gd name="T4" fmla="*/ 5 w 44"/>
                        <a:gd name="T5" fmla="*/ 3 h 23"/>
                        <a:gd name="T6" fmla="*/ 8 w 44"/>
                        <a:gd name="T7" fmla="*/ 5 h 23"/>
                        <a:gd name="T8" fmla="*/ 11 w 44"/>
                        <a:gd name="T9" fmla="*/ 7 h 23"/>
                        <a:gd name="T10" fmla="*/ 17 w 44"/>
                        <a:gd name="T11" fmla="*/ 9 h 23"/>
                        <a:gd name="T12" fmla="*/ 23 w 44"/>
                        <a:gd name="T13" fmla="*/ 10 h 23"/>
                        <a:gd name="T14" fmla="*/ 30 w 44"/>
                        <a:gd name="T15" fmla="*/ 12 h 23"/>
                        <a:gd name="T16" fmla="*/ 41 w 44"/>
                        <a:gd name="T17" fmla="*/ 15 h 23"/>
                        <a:gd name="T18" fmla="*/ 43 w 44"/>
                        <a:gd name="T19" fmla="*/ 22 h 23"/>
                        <a:gd name="T20" fmla="*/ 32 w 44"/>
                        <a:gd name="T21" fmla="*/ 18 h 23"/>
                        <a:gd name="T22" fmla="*/ 25 w 44"/>
                        <a:gd name="T23" fmla="*/ 16 h 23"/>
                        <a:gd name="T24" fmla="*/ 19 w 44"/>
                        <a:gd name="T25" fmla="*/ 15 h 23"/>
                        <a:gd name="T26" fmla="*/ 14 w 44"/>
                        <a:gd name="T27" fmla="*/ 15 h 23"/>
                        <a:gd name="T28" fmla="*/ 11 w 44"/>
                        <a:gd name="T29" fmla="*/ 16 h 23"/>
                        <a:gd name="T30" fmla="*/ 8 w 44"/>
                        <a:gd name="T31" fmla="*/ 19 h 23"/>
                        <a:gd name="T32" fmla="*/ 8 w 44"/>
                        <a:gd name="T33" fmla="*/ 16 h 23"/>
                        <a:gd name="T34" fmla="*/ 5 w 44"/>
                        <a:gd name="T35" fmla="*/ 12 h 23"/>
                        <a:gd name="T36" fmla="*/ 2 w 44"/>
                        <a:gd name="T37" fmla="*/ 9 h 23"/>
                        <a:gd name="T38" fmla="*/ 0 w 44"/>
                        <a:gd name="T39" fmla="*/ 6 h 23"/>
                        <a:gd name="T40" fmla="*/ 0 w 44"/>
                        <a:gd name="T41" fmla="*/ 3 h 23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44"/>
                        <a:gd name="T64" fmla="*/ 0 h 23"/>
                        <a:gd name="T65" fmla="*/ 44 w 44"/>
                        <a:gd name="T66" fmla="*/ 23 h 23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44" h="23">
                          <a:moveTo>
                            <a:pt x="0" y="3"/>
                          </a:moveTo>
                          <a:lnTo>
                            <a:pt x="2" y="0"/>
                          </a:lnTo>
                          <a:lnTo>
                            <a:pt x="5" y="3"/>
                          </a:lnTo>
                          <a:lnTo>
                            <a:pt x="8" y="5"/>
                          </a:lnTo>
                          <a:lnTo>
                            <a:pt x="11" y="7"/>
                          </a:lnTo>
                          <a:lnTo>
                            <a:pt x="17" y="9"/>
                          </a:lnTo>
                          <a:lnTo>
                            <a:pt x="23" y="10"/>
                          </a:lnTo>
                          <a:lnTo>
                            <a:pt x="30" y="12"/>
                          </a:lnTo>
                          <a:lnTo>
                            <a:pt x="41" y="15"/>
                          </a:lnTo>
                          <a:lnTo>
                            <a:pt x="43" y="22"/>
                          </a:lnTo>
                          <a:lnTo>
                            <a:pt x="32" y="18"/>
                          </a:lnTo>
                          <a:lnTo>
                            <a:pt x="25" y="16"/>
                          </a:lnTo>
                          <a:lnTo>
                            <a:pt x="19" y="15"/>
                          </a:lnTo>
                          <a:lnTo>
                            <a:pt x="14" y="15"/>
                          </a:lnTo>
                          <a:lnTo>
                            <a:pt x="11" y="16"/>
                          </a:lnTo>
                          <a:lnTo>
                            <a:pt x="8" y="19"/>
                          </a:lnTo>
                          <a:lnTo>
                            <a:pt x="8" y="16"/>
                          </a:lnTo>
                          <a:lnTo>
                            <a:pt x="5" y="12"/>
                          </a:lnTo>
                          <a:lnTo>
                            <a:pt x="2" y="9"/>
                          </a:lnTo>
                          <a:lnTo>
                            <a:pt x="0" y="6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51" name="Freeform 141"/>
                    <p:cNvSpPr>
                      <a:spLocks/>
                    </p:cNvSpPr>
                    <p:nvPr/>
                  </p:nvSpPr>
                  <p:spPr bwMode="auto">
                    <a:xfrm>
                      <a:off x="3104" y="1882"/>
                      <a:ext cx="52" cy="48"/>
                    </a:xfrm>
                    <a:custGeom>
                      <a:avLst/>
                      <a:gdLst>
                        <a:gd name="T0" fmla="*/ 0 w 52"/>
                        <a:gd name="T1" fmla="*/ 7 h 48"/>
                        <a:gd name="T2" fmla="*/ 0 w 52"/>
                        <a:gd name="T3" fmla="*/ 4 h 48"/>
                        <a:gd name="T4" fmla="*/ 0 w 52"/>
                        <a:gd name="T5" fmla="*/ 2 h 48"/>
                        <a:gd name="T6" fmla="*/ 1 w 52"/>
                        <a:gd name="T7" fmla="*/ 0 h 48"/>
                        <a:gd name="T8" fmla="*/ 5 w 52"/>
                        <a:gd name="T9" fmla="*/ 3 h 48"/>
                        <a:gd name="T10" fmla="*/ 11 w 52"/>
                        <a:gd name="T11" fmla="*/ 6 h 48"/>
                        <a:gd name="T12" fmla="*/ 17 w 52"/>
                        <a:gd name="T13" fmla="*/ 8 h 48"/>
                        <a:gd name="T14" fmla="*/ 26 w 52"/>
                        <a:gd name="T15" fmla="*/ 11 h 48"/>
                        <a:gd name="T16" fmla="*/ 38 w 52"/>
                        <a:gd name="T17" fmla="*/ 13 h 48"/>
                        <a:gd name="T18" fmla="*/ 40 w 52"/>
                        <a:gd name="T19" fmla="*/ 18 h 48"/>
                        <a:gd name="T20" fmla="*/ 34 w 52"/>
                        <a:gd name="T21" fmla="*/ 16 h 48"/>
                        <a:gd name="T22" fmla="*/ 28 w 52"/>
                        <a:gd name="T23" fmla="*/ 16 h 48"/>
                        <a:gd name="T24" fmla="*/ 24 w 52"/>
                        <a:gd name="T25" fmla="*/ 16 h 48"/>
                        <a:gd name="T26" fmla="*/ 23 w 52"/>
                        <a:gd name="T27" fmla="*/ 19 h 48"/>
                        <a:gd name="T28" fmla="*/ 25 w 52"/>
                        <a:gd name="T29" fmla="*/ 22 h 48"/>
                        <a:gd name="T30" fmla="*/ 28 w 52"/>
                        <a:gd name="T31" fmla="*/ 26 h 48"/>
                        <a:gd name="T32" fmla="*/ 33 w 52"/>
                        <a:gd name="T33" fmla="*/ 31 h 48"/>
                        <a:gd name="T34" fmla="*/ 40 w 52"/>
                        <a:gd name="T35" fmla="*/ 36 h 48"/>
                        <a:gd name="T36" fmla="*/ 51 w 52"/>
                        <a:gd name="T37" fmla="*/ 42 h 48"/>
                        <a:gd name="T38" fmla="*/ 51 w 52"/>
                        <a:gd name="T39" fmla="*/ 47 h 48"/>
                        <a:gd name="T40" fmla="*/ 46 w 52"/>
                        <a:gd name="T41" fmla="*/ 44 h 48"/>
                        <a:gd name="T42" fmla="*/ 40 w 52"/>
                        <a:gd name="T43" fmla="*/ 41 h 48"/>
                        <a:gd name="T44" fmla="*/ 32 w 52"/>
                        <a:gd name="T45" fmla="*/ 36 h 48"/>
                        <a:gd name="T46" fmla="*/ 25 w 52"/>
                        <a:gd name="T47" fmla="*/ 30 h 48"/>
                        <a:gd name="T48" fmla="*/ 19 w 52"/>
                        <a:gd name="T49" fmla="*/ 26 h 48"/>
                        <a:gd name="T50" fmla="*/ 14 w 52"/>
                        <a:gd name="T51" fmla="*/ 20 h 48"/>
                        <a:gd name="T52" fmla="*/ 9 w 52"/>
                        <a:gd name="T53" fmla="*/ 15 h 48"/>
                        <a:gd name="T54" fmla="*/ 3 w 52"/>
                        <a:gd name="T55" fmla="*/ 11 h 48"/>
                        <a:gd name="T56" fmla="*/ 0 w 52"/>
                        <a:gd name="T57" fmla="*/ 7 h 48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52"/>
                        <a:gd name="T88" fmla="*/ 0 h 48"/>
                        <a:gd name="T89" fmla="*/ 52 w 52"/>
                        <a:gd name="T90" fmla="*/ 48 h 48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52" h="48">
                          <a:moveTo>
                            <a:pt x="0" y="7"/>
                          </a:moveTo>
                          <a:lnTo>
                            <a:pt x="0" y="4"/>
                          </a:lnTo>
                          <a:lnTo>
                            <a:pt x="0" y="2"/>
                          </a:lnTo>
                          <a:lnTo>
                            <a:pt x="1" y="0"/>
                          </a:lnTo>
                          <a:lnTo>
                            <a:pt x="5" y="3"/>
                          </a:lnTo>
                          <a:lnTo>
                            <a:pt x="11" y="6"/>
                          </a:lnTo>
                          <a:lnTo>
                            <a:pt x="17" y="8"/>
                          </a:lnTo>
                          <a:lnTo>
                            <a:pt x="26" y="11"/>
                          </a:lnTo>
                          <a:lnTo>
                            <a:pt x="38" y="13"/>
                          </a:lnTo>
                          <a:lnTo>
                            <a:pt x="40" y="18"/>
                          </a:lnTo>
                          <a:lnTo>
                            <a:pt x="34" y="16"/>
                          </a:lnTo>
                          <a:lnTo>
                            <a:pt x="28" y="16"/>
                          </a:lnTo>
                          <a:lnTo>
                            <a:pt x="24" y="16"/>
                          </a:lnTo>
                          <a:lnTo>
                            <a:pt x="23" y="19"/>
                          </a:lnTo>
                          <a:lnTo>
                            <a:pt x="25" y="22"/>
                          </a:lnTo>
                          <a:lnTo>
                            <a:pt x="28" y="26"/>
                          </a:lnTo>
                          <a:lnTo>
                            <a:pt x="33" y="31"/>
                          </a:lnTo>
                          <a:lnTo>
                            <a:pt x="40" y="36"/>
                          </a:lnTo>
                          <a:lnTo>
                            <a:pt x="51" y="42"/>
                          </a:lnTo>
                          <a:lnTo>
                            <a:pt x="51" y="47"/>
                          </a:lnTo>
                          <a:lnTo>
                            <a:pt x="46" y="44"/>
                          </a:lnTo>
                          <a:lnTo>
                            <a:pt x="40" y="41"/>
                          </a:lnTo>
                          <a:lnTo>
                            <a:pt x="32" y="36"/>
                          </a:lnTo>
                          <a:lnTo>
                            <a:pt x="25" y="30"/>
                          </a:lnTo>
                          <a:lnTo>
                            <a:pt x="19" y="26"/>
                          </a:lnTo>
                          <a:lnTo>
                            <a:pt x="14" y="20"/>
                          </a:lnTo>
                          <a:lnTo>
                            <a:pt x="9" y="15"/>
                          </a:lnTo>
                          <a:lnTo>
                            <a:pt x="3" y="11"/>
                          </a:lnTo>
                          <a:lnTo>
                            <a:pt x="0" y="7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52" name="Freeform 142"/>
                    <p:cNvSpPr>
                      <a:spLocks/>
                    </p:cNvSpPr>
                    <p:nvPr/>
                  </p:nvSpPr>
                  <p:spPr bwMode="auto">
                    <a:xfrm>
                      <a:off x="3105" y="1797"/>
                      <a:ext cx="22" cy="17"/>
                    </a:xfrm>
                    <a:custGeom>
                      <a:avLst/>
                      <a:gdLst>
                        <a:gd name="T0" fmla="*/ 0 w 22"/>
                        <a:gd name="T1" fmla="*/ 0 h 17"/>
                        <a:gd name="T2" fmla="*/ 2 w 22"/>
                        <a:gd name="T3" fmla="*/ 2 h 17"/>
                        <a:gd name="T4" fmla="*/ 5 w 22"/>
                        <a:gd name="T5" fmla="*/ 4 h 17"/>
                        <a:gd name="T6" fmla="*/ 10 w 22"/>
                        <a:gd name="T7" fmla="*/ 7 h 17"/>
                        <a:gd name="T8" fmla="*/ 14 w 22"/>
                        <a:gd name="T9" fmla="*/ 10 h 17"/>
                        <a:gd name="T10" fmla="*/ 18 w 22"/>
                        <a:gd name="T11" fmla="*/ 12 h 17"/>
                        <a:gd name="T12" fmla="*/ 21 w 22"/>
                        <a:gd name="T13" fmla="*/ 14 h 17"/>
                        <a:gd name="T14" fmla="*/ 15 w 22"/>
                        <a:gd name="T15" fmla="*/ 16 h 17"/>
                        <a:gd name="T16" fmla="*/ 10 w 22"/>
                        <a:gd name="T17" fmla="*/ 14 h 17"/>
                        <a:gd name="T18" fmla="*/ 4 w 22"/>
                        <a:gd name="T19" fmla="*/ 12 h 17"/>
                        <a:gd name="T20" fmla="*/ 0 w 22"/>
                        <a:gd name="T21" fmla="*/ 9 h 17"/>
                        <a:gd name="T22" fmla="*/ 0 w 22"/>
                        <a:gd name="T23" fmla="*/ 7 h 17"/>
                        <a:gd name="T24" fmla="*/ 0 w 22"/>
                        <a:gd name="T25" fmla="*/ 3 h 17"/>
                        <a:gd name="T26" fmla="*/ 0 w 22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2"/>
                        <a:gd name="T43" fmla="*/ 0 h 17"/>
                        <a:gd name="T44" fmla="*/ 22 w 22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2" h="17">
                          <a:moveTo>
                            <a:pt x="0" y="0"/>
                          </a:moveTo>
                          <a:lnTo>
                            <a:pt x="2" y="2"/>
                          </a:lnTo>
                          <a:lnTo>
                            <a:pt x="5" y="4"/>
                          </a:lnTo>
                          <a:lnTo>
                            <a:pt x="10" y="7"/>
                          </a:lnTo>
                          <a:lnTo>
                            <a:pt x="14" y="10"/>
                          </a:lnTo>
                          <a:lnTo>
                            <a:pt x="18" y="12"/>
                          </a:lnTo>
                          <a:lnTo>
                            <a:pt x="21" y="14"/>
                          </a:lnTo>
                          <a:lnTo>
                            <a:pt x="15" y="16"/>
                          </a:lnTo>
                          <a:lnTo>
                            <a:pt x="10" y="14"/>
                          </a:lnTo>
                          <a:lnTo>
                            <a:pt x="4" y="12"/>
                          </a:lnTo>
                          <a:lnTo>
                            <a:pt x="0" y="9"/>
                          </a:lnTo>
                          <a:lnTo>
                            <a:pt x="0" y="7"/>
                          </a:lnTo>
                          <a:lnTo>
                            <a:pt x="0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53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3143" y="1794"/>
                      <a:ext cx="180" cy="142"/>
                    </a:xfrm>
                    <a:custGeom>
                      <a:avLst/>
                      <a:gdLst>
                        <a:gd name="T0" fmla="*/ 85 w 180"/>
                        <a:gd name="T1" fmla="*/ 32 h 142"/>
                        <a:gd name="T2" fmla="*/ 71 w 180"/>
                        <a:gd name="T3" fmla="*/ 36 h 142"/>
                        <a:gd name="T4" fmla="*/ 42 w 180"/>
                        <a:gd name="T5" fmla="*/ 40 h 142"/>
                        <a:gd name="T6" fmla="*/ 0 w 180"/>
                        <a:gd name="T7" fmla="*/ 42 h 142"/>
                        <a:gd name="T8" fmla="*/ 50 w 180"/>
                        <a:gd name="T9" fmla="*/ 49 h 142"/>
                        <a:gd name="T10" fmla="*/ 106 w 180"/>
                        <a:gd name="T11" fmla="*/ 46 h 142"/>
                        <a:gd name="T12" fmla="*/ 145 w 180"/>
                        <a:gd name="T13" fmla="*/ 36 h 142"/>
                        <a:gd name="T14" fmla="*/ 158 w 180"/>
                        <a:gd name="T15" fmla="*/ 34 h 142"/>
                        <a:gd name="T16" fmla="*/ 152 w 180"/>
                        <a:gd name="T17" fmla="*/ 42 h 142"/>
                        <a:gd name="T18" fmla="*/ 124 w 180"/>
                        <a:gd name="T19" fmla="*/ 53 h 142"/>
                        <a:gd name="T20" fmla="*/ 74 w 180"/>
                        <a:gd name="T21" fmla="*/ 63 h 142"/>
                        <a:gd name="T22" fmla="*/ 43 w 180"/>
                        <a:gd name="T23" fmla="*/ 71 h 142"/>
                        <a:gd name="T24" fmla="*/ 100 w 180"/>
                        <a:gd name="T25" fmla="*/ 70 h 142"/>
                        <a:gd name="T26" fmla="*/ 138 w 180"/>
                        <a:gd name="T27" fmla="*/ 63 h 142"/>
                        <a:gd name="T28" fmla="*/ 161 w 180"/>
                        <a:gd name="T29" fmla="*/ 56 h 142"/>
                        <a:gd name="T30" fmla="*/ 161 w 180"/>
                        <a:gd name="T31" fmla="*/ 61 h 142"/>
                        <a:gd name="T32" fmla="*/ 142 w 180"/>
                        <a:gd name="T33" fmla="*/ 72 h 142"/>
                        <a:gd name="T34" fmla="*/ 107 w 180"/>
                        <a:gd name="T35" fmla="*/ 83 h 142"/>
                        <a:gd name="T36" fmla="*/ 58 w 180"/>
                        <a:gd name="T37" fmla="*/ 90 h 142"/>
                        <a:gd name="T38" fmla="*/ 74 w 180"/>
                        <a:gd name="T39" fmla="*/ 95 h 142"/>
                        <a:gd name="T40" fmla="*/ 118 w 180"/>
                        <a:gd name="T41" fmla="*/ 93 h 142"/>
                        <a:gd name="T42" fmla="*/ 153 w 180"/>
                        <a:gd name="T43" fmla="*/ 84 h 142"/>
                        <a:gd name="T44" fmla="*/ 157 w 180"/>
                        <a:gd name="T45" fmla="*/ 88 h 142"/>
                        <a:gd name="T46" fmla="*/ 146 w 180"/>
                        <a:gd name="T47" fmla="*/ 96 h 142"/>
                        <a:gd name="T48" fmla="*/ 119 w 180"/>
                        <a:gd name="T49" fmla="*/ 106 h 142"/>
                        <a:gd name="T50" fmla="*/ 88 w 180"/>
                        <a:gd name="T51" fmla="*/ 110 h 142"/>
                        <a:gd name="T52" fmla="*/ 40 w 180"/>
                        <a:gd name="T53" fmla="*/ 111 h 142"/>
                        <a:gd name="T54" fmla="*/ 73 w 180"/>
                        <a:gd name="T55" fmla="*/ 118 h 142"/>
                        <a:gd name="T56" fmla="*/ 104 w 180"/>
                        <a:gd name="T57" fmla="*/ 118 h 142"/>
                        <a:gd name="T58" fmla="*/ 132 w 180"/>
                        <a:gd name="T59" fmla="*/ 114 h 142"/>
                        <a:gd name="T60" fmla="*/ 143 w 180"/>
                        <a:gd name="T61" fmla="*/ 115 h 142"/>
                        <a:gd name="T62" fmla="*/ 137 w 180"/>
                        <a:gd name="T63" fmla="*/ 122 h 142"/>
                        <a:gd name="T64" fmla="*/ 121 w 180"/>
                        <a:gd name="T65" fmla="*/ 127 h 142"/>
                        <a:gd name="T66" fmla="*/ 62 w 180"/>
                        <a:gd name="T67" fmla="*/ 132 h 142"/>
                        <a:gd name="T68" fmla="*/ 110 w 180"/>
                        <a:gd name="T69" fmla="*/ 135 h 142"/>
                        <a:gd name="T70" fmla="*/ 114 w 180"/>
                        <a:gd name="T71" fmla="*/ 140 h 142"/>
                        <a:gd name="T72" fmla="*/ 132 w 180"/>
                        <a:gd name="T73" fmla="*/ 135 h 142"/>
                        <a:gd name="T74" fmla="*/ 145 w 180"/>
                        <a:gd name="T75" fmla="*/ 126 h 142"/>
                        <a:gd name="T76" fmla="*/ 173 w 180"/>
                        <a:gd name="T77" fmla="*/ 92 h 142"/>
                        <a:gd name="T78" fmla="*/ 174 w 180"/>
                        <a:gd name="T79" fmla="*/ 85 h 142"/>
                        <a:gd name="T80" fmla="*/ 170 w 180"/>
                        <a:gd name="T81" fmla="*/ 79 h 142"/>
                        <a:gd name="T82" fmla="*/ 174 w 180"/>
                        <a:gd name="T83" fmla="*/ 72 h 142"/>
                        <a:gd name="T84" fmla="*/ 179 w 180"/>
                        <a:gd name="T85" fmla="*/ 66 h 142"/>
                        <a:gd name="T86" fmla="*/ 175 w 180"/>
                        <a:gd name="T87" fmla="*/ 58 h 142"/>
                        <a:gd name="T88" fmla="*/ 171 w 180"/>
                        <a:gd name="T89" fmla="*/ 52 h 142"/>
                        <a:gd name="T90" fmla="*/ 177 w 180"/>
                        <a:gd name="T91" fmla="*/ 45 h 142"/>
                        <a:gd name="T92" fmla="*/ 176 w 180"/>
                        <a:gd name="T93" fmla="*/ 36 h 142"/>
                        <a:gd name="T94" fmla="*/ 172 w 180"/>
                        <a:gd name="T95" fmla="*/ 30 h 142"/>
                        <a:gd name="T96" fmla="*/ 175 w 180"/>
                        <a:gd name="T97" fmla="*/ 23 h 142"/>
                        <a:gd name="T98" fmla="*/ 179 w 180"/>
                        <a:gd name="T99" fmla="*/ 16 h 142"/>
                        <a:gd name="T100" fmla="*/ 174 w 180"/>
                        <a:gd name="T101" fmla="*/ 9 h 142"/>
                        <a:gd name="T102" fmla="*/ 155 w 180"/>
                        <a:gd name="T103" fmla="*/ 10 h 142"/>
                        <a:gd name="T104" fmla="*/ 116 w 180"/>
                        <a:gd name="T105" fmla="*/ 21 h 142"/>
                        <a:gd name="T106" fmla="*/ 71 w 180"/>
                        <a:gd name="T107" fmla="*/ 27 h 142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w 180"/>
                        <a:gd name="T163" fmla="*/ 0 h 142"/>
                        <a:gd name="T164" fmla="*/ 180 w 180"/>
                        <a:gd name="T165" fmla="*/ 142 h 142"/>
                      </a:gdLst>
                      <a:ahLst/>
                      <a:cxnLst>
                        <a:cxn ang="T108">
                          <a:pos x="T0" y="T1"/>
                        </a:cxn>
                        <a:cxn ang="T109">
                          <a:pos x="T2" y="T3"/>
                        </a:cxn>
                        <a:cxn ang="T110">
                          <a:pos x="T4" y="T5"/>
                        </a:cxn>
                        <a:cxn ang="T111">
                          <a:pos x="T6" y="T7"/>
                        </a:cxn>
                        <a:cxn ang="T112">
                          <a:pos x="T8" y="T9"/>
                        </a:cxn>
                        <a:cxn ang="T113">
                          <a:pos x="T10" y="T11"/>
                        </a:cxn>
                        <a:cxn ang="T114">
                          <a:pos x="T12" y="T13"/>
                        </a:cxn>
                        <a:cxn ang="T115">
                          <a:pos x="T14" y="T15"/>
                        </a:cxn>
                        <a:cxn ang="T116">
                          <a:pos x="T16" y="T17"/>
                        </a:cxn>
                        <a:cxn ang="T117">
                          <a:pos x="T18" y="T19"/>
                        </a:cxn>
                        <a:cxn ang="T118">
                          <a:pos x="T20" y="T21"/>
                        </a:cxn>
                        <a:cxn ang="T119">
                          <a:pos x="T22" y="T23"/>
                        </a:cxn>
                        <a:cxn ang="T120">
                          <a:pos x="T24" y="T25"/>
                        </a:cxn>
                        <a:cxn ang="T121">
                          <a:pos x="T26" y="T27"/>
                        </a:cxn>
                        <a:cxn ang="T122">
                          <a:pos x="T28" y="T29"/>
                        </a:cxn>
                        <a:cxn ang="T123">
                          <a:pos x="T30" y="T31"/>
                        </a:cxn>
                        <a:cxn ang="T124">
                          <a:pos x="T32" y="T33"/>
                        </a:cxn>
                        <a:cxn ang="T125">
                          <a:pos x="T34" y="T35"/>
                        </a:cxn>
                        <a:cxn ang="T126">
                          <a:pos x="T36" y="T37"/>
                        </a:cxn>
                        <a:cxn ang="T127">
                          <a:pos x="T38" y="T39"/>
                        </a:cxn>
                        <a:cxn ang="T128">
                          <a:pos x="T40" y="T41"/>
                        </a:cxn>
                        <a:cxn ang="T129">
                          <a:pos x="T42" y="T43"/>
                        </a:cxn>
                        <a:cxn ang="T130">
                          <a:pos x="T44" y="T45"/>
                        </a:cxn>
                        <a:cxn ang="T131">
                          <a:pos x="T46" y="T47"/>
                        </a:cxn>
                        <a:cxn ang="T132">
                          <a:pos x="T48" y="T49"/>
                        </a:cxn>
                        <a:cxn ang="T133">
                          <a:pos x="T50" y="T51"/>
                        </a:cxn>
                        <a:cxn ang="T134">
                          <a:pos x="T52" y="T53"/>
                        </a:cxn>
                        <a:cxn ang="T135">
                          <a:pos x="T54" y="T55"/>
                        </a:cxn>
                        <a:cxn ang="T136">
                          <a:pos x="T56" y="T57"/>
                        </a:cxn>
                        <a:cxn ang="T137">
                          <a:pos x="T58" y="T59"/>
                        </a:cxn>
                        <a:cxn ang="T138">
                          <a:pos x="T60" y="T61"/>
                        </a:cxn>
                        <a:cxn ang="T139">
                          <a:pos x="T62" y="T63"/>
                        </a:cxn>
                        <a:cxn ang="T140">
                          <a:pos x="T64" y="T65"/>
                        </a:cxn>
                        <a:cxn ang="T141">
                          <a:pos x="T66" y="T67"/>
                        </a:cxn>
                        <a:cxn ang="T142">
                          <a:pos x="T68" y="T69"/>
                        </a:cxn>
                        <a:cxn ang="T143">
                          <a:pos x="T70" y="T71"/>
                        </a:cxn>
                        <a:cxn ang="T144">
                          <a:pos x="T72" y="T73"/>
                        </a:cxn>
                        <a:cxn ang="T145">
                          <a:pos x="T74" y="T75"/>
                        </a:cxn>
                        <a:cxn ang="T146">
                          <a:pos x="T76" y="T77"/>
                        </a:cxn>
                        <a:cxn ang="T147">
                          <a:pos x="T78" y="T79"/>
                        </a:cxn>
                        <a:cxn ang="T148">
                          <a:pos x="T80" y="T81"/>
                        </a:cxn>
                        <a:cxn ang="T149">
                          <a:pos x="T82" y="T83"/>
                        </a:cxn>
                        <a:cxn ang="T150">
                          <a:pos x="T84" y="T85"/>
                        </a:cxn>
                        <a:cxn ang="T151">
                          <a:pos x="T86" y="T87"/>
                        </a:cxn>
                        <a:cxn ang="T152">
                          <a:pos x="T88" y="T89"/>
                        </a:cxn>
                        <a:cxn ang="T153">
                          <a:pos x="T90" y="T91"/>
                        </a:cxn>
                        <a:cxn ang="T154">
                          <a:pos x="T92" y="T93"/>
                        </a:cxn>
                        <a:cxn ang="T155">
                          <a:pos x="T94" y="T95"/>
                        </a:cxn>
                        <a:cxn ang="T156">
                          <a:pos x="T96" y="T97"/>
                        </a:cxn>
                        <a:cxn ang="T157">
                          <a:pos x="T98" y="T99"/>
                        </a:cxn>
                        <a:cxn ang="T158">
                          <a:pos x="T100" y="T101"/>
                        </a:cxn>
                        <a:cxn ang="T159">
                          <a:pos x="T102" y="T103"/>
                        </a:cxn>
                        <a:cxn ang="T160">
                          <a:pos x="T104" y="T105"/>
                        </a:cxn>
                        <a:cxn ang="T161">
                          <a:pos x="T106" y="T107"/>
                        </a:cxn>
                      </a:cxnLst>
                      <a:rect l="T162" t="T163" r="T164" b="T165"/>
                      <a:pathLst>
                        <a:path w="180" h="142">
                          <a:moveTo>
                            <a:pt x="71" y="27"/>
                          </a:moveTo>
                          <a:lnTo>
                            <a:pt x="45" y="29"/>
                          </a:lnTo>
                          <a:lnTo>
                            <a:pt x="85" y="32"/>
                          </a:lnTo>
                          <a:lnTo>
                            <a:pt x="82" y="34"/>
                          </a:lnTo>
                          <a:lnTo>
                            <a:pt x="77" y="35"/>
                          </a:lnTo>
                          <a:lnTo>
                            <a:pt x="71" y="36"/>
                          </a:lnTo>
                          <a:lnTo>
                            <a:pt x="63" y="38"/>
                          </a:lnTo>
                          <a:lnTo>
                            <a:pt x="54" y="40"/>
                          </a:lnTo>
                          <a:lnTo>
                            <a:pt x="42" y="40"/>
                          </a:lnTo>
                          <a:lnTo>
                            <a:pt x="29" y="42"/>
                          </a:lnTo>
                          <a:lnTo>
                            <a:pt x="15" y="42"/>
                          </a:lnTo>
                          <a:lnTo>
                            <a:pt x="0" y="42"/>
                          </a:lnTo>
                          <a:lnTo>
                            <a:pt x="23" y="47"/>
                          </a:lnTo>
                          <a:lnTo>
                            <a:pt x="37" y="49"/>
                          </a:lnTo>
                          <a:lnTo>
                            <a:pt x="50" y="49"/>
                          </a:lnTo>
                          <a:lnTo>
                            <a:pt x="65" y="49"/>
                          </a:lnTo>
                          <a:lnTo>
                            <a:pt x="87" y="48"/>
                          </a:lnTo>
                          <a:lnTo>
                            <a:pt x="106" y="46"/>
                          </a:lnTo>
                          <a:lnTo>
                            <a:pt x="121" y="42"/>
                          </a:lnTo>
                          <a:lnTo>
                            <a:pt x="138" y="38"/>
                          </a:lnTo>
                          <a:lnTo>
                            <a:pt x="145" y="36"/>
                          </a:lnTo>
                          <a:lnTo>
                            <a:pt x="152" y="34"/>
                          </a:lnTo>
                          <a:lnTo>
                            <a:pt x="156" y="33"/>
                          </a:lnTo>
                          <a:lnTo>
                            <a:pt x="158" y="34"/>
                          </a:lnTo>
                          <a:lnTo>
                            <a:pt x="158" y="36"/>
                          </a:lnTo>
                          <a:lnTo>
                            <a:pt x="157" y="39"/>
                          </a:lnTo>
                          <a:lnTo>
                            <a:pt x="152" y="42"/>
                          </a:lnTo>
                          <a:lnTo>
                            <a:pt x="145" y="46"/>
                          </a:lnTo>
                          <a:lnTo>
                            <a:pt x="136" y="49"/>
                          </a:lnTo>
                          <a:lnTo>
                            <a:pt x="124" y="53"/>
                          </a:lnTo>
                          <a:lnTo>
                            <a:pt x="109" y="57"/>
                          </a:lnTo>
                          <a:lnTo>
                            <a:pt x="91" y="60"/>
                          </a:lnTo>
                          <a:lnTo>
                            <a:pt x="74" y="63"/>
                          </a:lnTo>
                          <a:lnTo>
                            <a:pt x="55" y="65"/>
                          </a:lnTo>
                          <a:lnTo>
                            <a:pt x="23" y="68"/>
                          </a:lnTo>
                          <a:lnTo>
                            <a:pt x="43" y="71"/>
                          </a:lnTo>
                          <a:lnTo>
                            <a:pt x="59" y="73"/>
                          </a:lnTo>
                          <a:lnTo>
                            <a:pt x="79" y="73"/>
                          </a:lnTo>
                          <a:lnTo>
                            <a:pt x="100" y="70"/>
                          </a:lnTo>
                          <a:lnTo>
                            <a:pt x="116" y="68"/>
                          </a:lnTo>
                          <a:lnTo>
                            <a:pt x="128" y="65"/>
                          </a:lnTo>
                          <a:lnTo>
                            <a:pt x="138" y="63"/>
                          </a:lnTo>
                          <a:lnTo>
                            <a:pt x="149" y="59"/>
                          </a:lnTo>
                          <a:lnTo>
                            <a:pt x="157" y="57"/>
                          </a:lnTo>
                          <a:lnTo>
                            <a:pt x="161" y="56"/>
                          </a:lnTo>
                          <a:lnTo>
                            <a:pt x="163" y="56"/>
                          </a:lnTo>
                          <a:lnTo>
                            <a:pt x="162" y="58"/>
                          </a:lnTo>
                          <a:lnTo>
                            <a:pt x="161" y="61"/>
                          </a:lnTo>
                          <a:lnTo>
                            <a:pt x="158" y="64"/>
                          </a:lnTo>
                          <a:lnTo>
                            <a:pt x="150" y="68"/>
                          </a:lnTo>
                          <a:lnTo>
                            <a:pt x="142" y="72"/>
                          </a:lnTo>
                          <a:lnTo>
                            <a:pt x="133" y="75"/>
                          </a:lnTo>
                          <a:lnTo>
                            <a:pt x="121" y="79"/>
                          </a:lnTo>
                          <a:lnTo>
                            <a:pt x="107" y="83"/>
                          </a:lnTo>
                          <a:lnTo>
                            <a:pt x="86" y="87"/>
                          </a:lnTo>
                          <a:lnTo>
                            <a:pt x="71" y="89"/>
                          </a:lnTo>
                          <a:lnTo>
                            <a:pt x="58" y="90"/>
                          </a:lnTo>
                          <a:lnTo>
                            <a:pt x="37" y="91"/>
                          </a:lnTo>
                          <a:lnTo>
                            <a:pt x="58" y="94"/>
                          </a:lnTo>
                          <a:lnTo>
                            <a:pt x="74" y="95"/>
                          </a:lnTo>
                          <a:lnTo>
                            <a:pt x="88" y="95"/>
                          </a:lnTo>
                          <a:lnTo>
                            <a:pt x="103" y="95"/>
                          </a:lnTo>
                          <a:lnTo>
                            <a:pt x="118" y="93"/>
                          </a:lnTo>
                          <a:lnTo>
                            <a:pt x="129" y="91"/>
                          </a:lnTo>
                          <a:lnTo>
                            <a:pt x="138" y="88"/>
                          </a:lnTo>
                          <a:lnTo>
                            <a:pt x="153" y="84"/>
                          </a:lnTo>
                          <a:lnTo>
                            <a:pt x="155" y="84"/>
                          </a:lnTo>
                          <a:lnTo>
                            <a:pt x="157" y="85"/>
                          </a:lnTo>
                          <a:lnTo>
                            <a:pt x="157" y="88"/>
                          </a:lnTo>
                          <a:lnTo>
                            <a:pt x="155" y="90"/>
                          </a:lnTo>
                          <a:lnTo>
                            <a:pt x="151" y="93"/>
                          </a:lnTo>
                          <a:lnTo>
                            <a:pt x="146" y="96"/>
                          </a:lnTo>
                          <a:lnTo>
                            <a:pt x="137" y="100"/>
                          </a:lnTo>
                          <a:lnTo>
                            <a:pt x="128" y="104"/>
                          </a:lnTo>
                          <a:lnTo>
                            <a:pt x="119" y="106"/>
                          </a:lnTo>
                          <a:lnTo>
                            <a:pt x="109" y="108"/>
                          </a:lnTo>
                          <a:lnTo>
                            <a:pt x="100" y="109"/>
                          </a:lnTo>
                          <a:lnTo>
                            <a:pt x="88" y="110"/>
                          </a:lnTo>
                          <a:lnTo>
                            <a:pt x="74" y="111"/>
                          </a:lnTo>
                          <a:lnTo>
                            <a:pt x="61" y="111"/>
                          </a:lnTo>
                          <a:lnTo>
                            <a:pt x="40" y="111"/>
                          </a:lnTo>
                          <a:lnTo>
                            <a:pt x="51" y="114"/>
                          </a:lnTo>
                          <a:lnTo>
                            <a:pt x="62" y="117"/>
                          </a:lnTo>
                          <a:lnTo>
                            <a:pt x="73" y="118"/>
                          </a:lnTo>
                          <a:lnTo>
                            <a:pt x="83" y="118"/>
                          </a:lnTo>
                          <a:lnTo>
                            <a:pt x="93" y="119"/>
                          </a:lnTo>
                          <a:lnTo>
                            <a:pt x="104" y="118"/>
                          </a:lnTo>
                          <a:lnTo>
                            <a:pt x="112" y="118"/>
                          </a:lnTo>
                          <a:lnTo>
                            <a:pt x="121" y="117"/>
                          </a:lnTo>
                          <a:lnTo>
                            <a:pt x="132" y="114"/>
                          </a:lnTo>
                          <a:lnTo>
                            <a:pt x="140" y="113"/>
                          </a:lnTo>
                          <a:lnTo>
                            <a:pt x="143" y="113"/>
                          </a:lnTo>
                          <a:lnTo>
                            <a:pt x="143" y="115"/>
                          </a:lnTo>
                          <a:lnTo>
                            <a:pt x="143" y="117"/>
                          </a:lnTo>
                          <a:lnTo>
                            <a:pt x="140" y="119"/>
                          </a:lnTo>
                          <a:lnTo>
                            <a:pt x="137" y="122"/>
                          </a:lnTo>
                          <a:lnTo>
                            <a:pt x="133" y="123"/>
                          </a:lnTo>
                          <a:lnTo>
                            <a:pt x="128" y="125"/>
                          </a:lnTo>
                          <a:lnTo>
                            <a:pt x="121" y="127"/>
                          </a:lnTo>
                          <a:lnTo>
                            <a:pt x="105" y="129"/>
                          </a:lnTo>
                          <a:lnTo>
                            <a:pt x="91" y="130"/>
                          </a:lnTo>
                          <a:lnTo>
                            <a:pt x="62" y="132"/>
                          </a:lnTo>
                          <a:lnTo>
                            <a:pt x="99" y="134"/>
                          </a:lnTo>
                          <a:lnTo>
                            <a:pt x="107" y="134"/>
                          </a:lnTo>
                          <a:lnTo>
                            <a:pt x="110" y="135"/>
                          </a:lnTo>
                          <a:lnTo>
                            <a:pt x="112" y="136"/>
                          </a:lnTo>
                          <a:lnTo>
                            <a:pt x="112" y="139"/>
                          </a:lnTo>
                          <a:lnTo>
                            <a:pt x="114" y="140"/>
                          </a:lnTo>
                          <a:lnTo>
                            <a:pt x="118" y="141"/>
                          </a:lnTo>
                          <a:lnTo>
                            <a:pt x="126" y="138"/>
                          </a:lnTo>
                          <a:lnTo>
                            <a:pt x="132" y="135"/>
                          </a:lnTo>
                          <a:lnTo>
                            <a:pt x="137" y="133"/>
                          </a:lnTo>
                          <a:lnTo>
                            <a:pt x="141" y="130"/>
                          </a:lnTo>
                          <a:lnTo>
                            <a:pt x="145" y="126"/>
                          </a:lnTo>
                          <a:lnTo>
                            <a:pt x="159" y="111"/>
                          </a:lnTo>
                          <a:lnTo>
                            <a:pt x="169" y="99"/>
                          </a:lnTo>
                          <a:lnTo>
                            <a:pt x="173" y="92"/>
                          </a:lnTo>
                          <a:lnTo>
                            <a:pt x="174" y="89"/>
                          </a:lnTo>
                          <a:lnTo>
                            <a:pt x="174" y="88"/>
                          </a:lnTo>
                          <a:lnTo>
                            <a:pt x="174" y="85"/>
                          </a:lnTo>
                          <a:lnTo>
                            <a:pt x="172" y="83"/>
                          </a:lnTo>
                          <a:lnTo>
                            <a:pt x="171" y="81"/>
                          </a:lnTo>
                          <a:lnTo>
                            <a:pt x="170" y="79"/>
                          </a:lnTo>
                          <a:lnTo>
                            <a:pt x="171" y="76"/>
                          </a:lnTo>
                          <a:lnTo>
                            <a:pt x="172" y="74"/>
                          </a:lnTo>
                          <a:lnTo>
                            <a:pt x="174" y="72"/>
                          </a:lnTo>
                          <a:lnTo>
                            <a:pt x="175" y="70"/>
                          </a:lnTo>
                          <a:lnTo>
                            <a:pt x="177" y="68"/>
                          </a:lnTo>
                          <a:lnTo>
                            <a:pt x="179" y="66"/>
                          </a:lnTo>
                          <a:lnTo>
                            <a:pt x="179" y="63"/>
                          </a:lnTo>
                          <a:lnTo>
                            <a:pt x="177" y="60"/>
                          </a:lnTo>
                          <a:lnTo>
                            <a:pt x="175" y="58"/>
                          </a:lnTo>
                          <a:lnTo>
                            <a:pt x="174" y="56"/>
                          </a:lnTo>
                          <a:lnTo>
                            <a:pt x="172" y="54"/>
                          </a:lnTo>
                          <a:lnTo>
                            <a:pt x="171" y="52"/>
                          </a:lnTo>
                          <a:lnTo>
                            <a:pt x="172" y="50"/>
                          </a:lnTo>
                          <a:lnTo>
                            <a:pt x="174" y="47"/>
                          </a:lnTo>
                          <a:lnTo>
                            <a:pt x="177" y="45"/>
                          </a:lnTo>
                          <a:lnTo>
                            <a:pt x="177" y="42"/>
                          </a:lnTo>
                          <a:lnTo>
                            <a:pt x="177" y="39"/>
                          </a:lnTo>
                          <a:lnTo>
                            <a:pt x="176" y="36"/>
                          </a:lnTo>
                          <a:lnTo>
                            <a:pt x="174" y="34"/>
                          </a:lnTo>
                          <a:lnTo>
                            <a:pt x="173" y="32"/>
                          </a:lnTo>
                          <a:lnTo>
                            <a:pt x="172" y="30"/>
                          </a:lnTo>
                          <a:lnTo>
                            <a:pt x="172" y="27"/>
                          </a:lnTo>
                          <a:lnTo>
                            <a:pt x="174" y="24"/>
                          </a:lnTo>
                          <a:lnTo>
                            <a:pt x="175" y="23"/>
                          </a:lnTo>
                          <a:lnTo>
                            <a:pt x="177" y="21"/>
                          </a:lnTo>
                          <a:lnTo>
                            <a:pt x="179" y="18"/>
                          </a:lnTo>
                          <a:lnTo>
                            <a:pt x="179" y="16"/>
                          </a:lnTo>
                          <a:lnTo>
                            <a:pt x="178" y="14"/>
                          </a:lnTo>
                          <a:lnTo>
                            <a:pt x="176" y="12"/>
                          </a:lnTo>
                          <a:lnTo>
                            <a:pt x="174" y="9"/>
                          </a:lnTo>
                          <a:lnTo>
                            <a:pt x="173" y="6"/>
                          </a:lnTo>
                          <a:lnTo>
                            <a:pt x="173" y="0"/>
                          </a:lnTo>
                          <a:lnTo>
                            <a:pt x="155" y="10"/>
                          </a:lnTo>
                          <a:lnTo>
                            <a:pt x="143" y="14"/>
                          </a:lnTo>
                          <a:lnTo>
                            <a:pt x="131" y="17"/>
                          </a:lnTo>
                          <a:lnTo>
                            <a:pt x="116" y="21"/>
                          </a:lnTo>
                          <a:lnTo>
                            <a:pt x="102" y="23"/>
                          </a:lnTo>
                          <a:lnTo>
                            <a:pt x="89" y="25"/>
                          </a:lnTo>
                          <a:lnTo>
                            <a:pt x="71" y="27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340" name="Group 144"/>
                <p:cNvGrpSpPr>
                  <a:grpSpLocks/>
                </p:cNvGrpSpPr>
                <p:nvPr/>
              </p:nvGrpSpPr>
              <p:grpSpPr bwMode="auto">
                <a:xfrm>
                  <a:off x="3248" y="1816"/>
                  <a:ext cx="54" cy="90"/>
                  <a:chOff x="3248" y="1816"/>
                  <a:chExt cx="54" cy="90"/>
                </a:xfrm>
              </p:grpSpPr>
              <p:sp>
                <p:nvSpPr>
                  <p:cNvPr id="9341" name="Freeform 145"/>
                  <p:cNvSpPr>
                    <a:spLocks/>
                  </p:cNvSpPr>
                  <p:nvPr/>
                </p:nvSpPr>
                <p:spPr bwMode="auto">
                  <a:xfrm>
                    <a:off x="3258" y="1840"/>
                    <a:ext cx="42" cy="17"/>
                  </a:xfrm>
                  <a:custGeom>
                    <a:avLst/>
                    <a:gdLst>
                      <a:gd name="T0" fmla="*/ 41 w 42"/>
                      <a:gd name="T1" fmla="*/ 2 h 17"/>
                      <a:gd name="T2" fmla="*/ 37 w 42"/>
                      <a:gd name="T3" fmla="*/ 0 h 17"/>
                      <a:gd name="T4" fmla="*/ 24 w 42"/>
                      <a:gd name="T5" fmla="*/ 5 h 17"/>
                      <a:gd name="T6" fmla="*/ 12 w 42"/>
                      <a:gd name="T7" fmla="*/ 10 h 17"/>
                      <a:gd name="T8" fmla="*/ 0 w 42"/>
                      <a:gd name="T9" fmla="*/ 13 h 17"/>
                      <a:gd name="T10" fmla="*/ 2 w 42"/>
                      <a:gd name="T11" fmla="*/ 16 h 17"/>
                      <a:gd name="T12" fmla="*/ 10 w 42"/>
                      <a:gd name="T13" fmla="*/ 16 h 17"/>
                      <a:gd name="T14" fmla="*/ 21 w 42"/>
                      <a:gd name="T15" fmla="*/ 14 h 17"/>
                      <a:gd name="T16" fmla="*/ 32 w 42"/>
                      <a:gd name="T17" fmla="*/ 8 h 17"/>
                      <a:gd name="T18" fmla="*/ 41 w 42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"/>
                      <a:gd name="T31" fmla="*/ 0 h 17"/>
                      <a:gd name="T32" fmla="*/ 42 w 42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" h="17">
                        <a:moveTo>
                          <a:pt x="41" y="2"/>
                        </a:moveTo>
                        <a:lnTo>
                          <a:pt x="37" y="0"/>
                        </a:lnTo>
                        <a:lnTo>
                          <a:pt x="24" y="5"/>
                        </a:lnTo>
                        <a:lnTo>
                          <a:pt x="12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6"/>
                        </a:lnTo>
                        <a:lnTo>
                          <a:pt x="21" y="14"/>
                        </a:lnTo>
                        <a:lnTo>
                          <a:pt x="32" y="8"/>
                        </a:lnTo>
                        <a:lnTo>
                          <a:pt x="41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342" name="Freeform 146"/>
                  <p:cNvSpPr>
                    <a:spLocks/>
                  </p:cNvSpPr>
                  <p:nvPr/>
                </p:nvSpPr>
                <p:spPr bwMode="auto">
                  <a:xfrm>
                    <a:off x="3266" y="1863"/>
                    <a:ext cx="36" cy="17"/>
                  </a:xfrm>
                  <a:custGeom>
                    <a:avLst/>
                    <a:gdLst>
                      <a:gd name="T0" fmla="*/ 35 w 36"/>
                      <a:gd name="T1" fmla="*/ 2 h 17"/>
                      <a:gd name="T2" fmla="*/ 33 w 36"/>
                      <a:gd name="T3" fmla="*/ 0 h 17"/>
                      <a:gd name="T4" fmla="*/ 21 w 36"/>
                      <a:gd name="T5" fmla="*/ 6 h 17"/>
                      <a:gd name="T6" fmla="*/ 11 w 36"/>
                      <a:gd name="T7" fmla="*/ 10 h 17"/>
                      <a:gd name="T8" fmla="*/ 0 w 36"/>
                      <a:gd name="T9" fmla="*/ 13 h 17"/>
                      <a:gd name="T10" fmla="*/ 2 w 36"/>
                      <a:gd name="T11" fmla="*/ 16 h 17"/>
                      <a:gd name="T12" fmla="*/ 10 w 36"/>
                      <a:gd name="T13" fmla="*/ 16 h 17"/>
                      <a:gd name="T14" fmla="*/ 18 w 36"/>
                      <a:gd name="T15" fmla="*/ 14 h 17"/>
                      <a:gd name="T16" fmla="*/ 26 w 36"/>
                      <a:gd name="T17" fmla="*/ 9 h 17"/>
                      <a:gd name="T18" fmla="*/ 35 w 36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6"/>
                      <a:gd name="T31" fmla="*/ 0 h 17"/>
                      <a:gd name="T32" fmla="*/ 36 w 36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6" h="17">
                        <a:moveTo>
                          <a:pt x="35" y="2"/>
                        </a:moveTo>
                        <a:lnTo>
                          <a:pt x="33" y="0"/>
                        </a:lnTo>
                        <a:lnTo>
                          <a:pt x="21" y="6"/>
                        </a:lnTo>
                        <a:lnTo>
                          <a:pt x="11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6"/>
                        </a:lnTo>
                        <a:lnTo>
                          <a:pt x="18" y="14"/>
                        </a:lnTo>
                        <a:lnTo>
                          <a:pt x="26" y="9"/>
                        </a:lnTo>
                        <a:lnTo>
                          <a:pt x="35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343" name="Freeform 147"/>
                  <p:cNvSpPr>
                    <a:spLocks/>
                  </p:cNvSpPr>
                  <p:nvPr/>
                </p:nvSpPr>
                <p:spPr bwMode="auto">
                  <a:xfrm>
                    <a:off x="3263" y="1889"/>
                    <a:ext cx="38" cy="17"/>
                  </a:xfrm>
                  <a:custGeom>
                    <a:avLst/>
                    <a:gdLst>
                      <a:gd name="T0" fmla="*/ 37 w 38"/>
                      <a:gd name="T1" fmla="*/ 2 h 17"/>
                      <a:gd name="T2" fmla="*/ 34 w 38"/>
                      <a:gd name="T3" fmla="*/ 0 h 17"/>
                      <a:gd name="T4" fmla="*/ 23 w 38"/>
                      <a:gd name="T5" fmla="*/ 6 h 17"/>
                      <a:gd name="T6" fmla="*/ 12 w 38"/>
                      <a:gd name="T7" fmla="*/ 10 h 17"/>
                      <a:gd name="T8" fmla="*/ 0 w 38"/>
                      <a:gd name="T9" fmla="*/ 13 h 17"/>
                      <a:gd name="T10" fmla="*/ 2 w 38"/>
                      <a:gd name="T11" fmla="*/ 16 h 17"/>
                      <a:gd name="T12" fmla="*/ 10 w 38"/>
                      <a:gd name="T13" fmla="*/ 15 h 17"/>
                      <a:gd name="T14" fmla="*/ 20 w 38"/>
                      <a:gd name="T15" fmla="*/ 13 h 17"/>
                      <a:gd name="T16" fmla="*/ 30 w 38"/>
                      <a:gd name="T17" fmla="*/ 8 h 17"/>
                      <a:gd name="T18" fmla="*/ 37 w 38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8"/>
                      <a:gd name="T31" fmla="*/ 0 h 17"/>
                      <a:gd name="T32" fmla="*/ 38 w 38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8" h="17">
                        <a:moveTo>
                          <a:pt x="37" y="2"/>
                        </a:moveTo>
                        <a:lnTo>
                          <a:pt x="34" y="0"/>
                        </a:lnTo>
                        <a:lnTo>
                          <a:pt x="23" y="6"/>
                        </a:lnTo>
                        <a:lnTo>
                          <a:pt x="12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5"/>
                        </a:lnTo>
                        <a:lnTo>
                          <a:pt x="20" y="13"/>
                        </a:lnTo>
                        <a:lnTo>
                          <a:pt x="30" y="8"/>
                        </a:lnTo>
                        <a:lnTo>
                          <a:pt x="37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344" name="Freeform 148"/>
                  <p:cNvSpPr>
                    <a:spLocks/>
                  </p:cNvSpPr>
                  <p:nvPr/>
                </p:nvSpPr>
                <p:spPr bwMode="auto">
                  <a:xfrm>
                    <a:off x="3248" y="1816"/>
                    <a:ext cx="43" cy="17"/>
                  </a:xfrm>
                  <a:custGeom>
                    <a:avLst/>
                    <a:gdLst>
                      <a:gd name="T0" fmla="*/ 42 w 43"/>
                      <a:gd name="T1" fmla="*/ 2 h 17"/>
                      <a:gd name="T2" fmla="*/ 37 w 43"/>
                      <a:gd name="T3" fmla="*/ 0 h 17"/>
                      <a:gd name="T4" fmla="*/ 23 w 43"/>
                      <a:gd name="T5" fmla="*/ 5 h 17"/>
                      <a:gd name="T6" fmla="*/ 12 w 43"/>
                      <a:gd name="T7" fmla="*/ 9 h 17"/>
                      <a:gd name="T8" fmla="*/ 0 w 43"/>
                      <a:gd name="T9" fmla="*/ 12 h 17"/>
                      <a:gd name="T10" fmla="*/ 2 w 43"/>
                      <a:gd name="T11" fmla="*/ 16 h 17"/>
                      <a:gd name="T12" fmla="*/ 10 w 43"/>
                      <a:gd name="T13" fmla="*/ 15 h 17"/>
                      <a:gd name="T14" fmla="*/ 20 w 43"/>
                      <a:gd name="T15" fmla="*/ 13 h 17"/>
                      <a:gd name="T16" fmla="*/ 31 w 43"/>
                      <a:gd name="T17" fmla="*/ 9 h 17"/>
                      <a:gd name="T18" fmla="*/ 42 w 43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7"/>
                      <a:gd name="T32" fmla="*/ 43 w 43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7">
                        <a:moveTo>
                          <a:pt x="42" y="2"/>
                        </a:moveTo>
                        <a:lnTo>
                          <a:pt x="37" y="0"/>
                        </a:lnTo>
                        <a:lnTo>
                          <a:pt x="23" y="5"/>
                        </a:lnTo>
                        <a:lnTo>
                          <a:pt x="12" y="9"/>
                        </a:lnTo>
                        <a:lnTo>
                          <a:pt x="0" y="12"/>
                        </a:lnTo>
                        <a:lnTo>
                          <a:pt x="2" y="16"/>
                        </a:lnTo>
                        <a:lnTo>
                          <a:pt x="10" y="15"/>
                        </a:lnTo>
                        <a:lnTo>
                          <a:pt x="20" y="13"/>
                        </a:lnTo>
                        <a:lnTo>
                          <a:pt x="31" y="9"/>
                        </a:lnTo>
                        <a:lnTo>
                          <a:pt x="42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</p:grpSp>
          <p:sp>
            <p:nvSpPr>
              <p:cNvPr id="9337" name="Freeform 149"/>
              <p:cNvSpPr>
                <a:spLocks/>
              </p:cNvSpPr>
              <p:nvPr/>
            </p:nvSpPr>
            <p:spPr bwMode="auto">
              <a:xfrm>
                <a:off x="3497" y="1248"/>
                <a:ext cx="277" cy="333"/>
              </a:xfrm>
              <a:custGeom>
                <a:avLst/>
                <a:gdLst>
                  <a:gd name="T0" fmla="*/ 2 w 494"/>
                  <a:gd name="T1" fmla="*/ 3 h 594"/>
                  <a:gd name="T2" fmla="*/ 2 w 494"/>
                  <a:gd name="T3" fmla="*/ 3 h 594"/>
                  <a:gd name="T4" fmla="*/ 2 w 494"/>
                  <a:gd name="T5" fmla="*/ 3 h 594"/>
                  <a:gd name="T6" fmla="*/ 2 w 494"/>
                  <a:gd name="T7" fmla="*/ 3 h 594"/>
                  <a:gd name="T8" fmla="*/ 2 w 494"/>
                  <a:gd name="T9" fmla="*/ 2 h 594"/>
                  <a:gd name="T10" fmla="*/ 2 w 494"/>
                  <a:gd name="T11" fmla="*/ 2 h 594"/>
                  <a:gd name="T12" fmla="*/ 2 w 494"/>
                  <a:gd name="T13" fmla="*/ 2 h 594"/>
                  <a:gd name="T14" fmla="*/ 2 w 494"/>
                  <a:gd name="T15" fmla="*/ 2 h 594"/>
                  <a:gd name="T16" fmla="*/ 2 w 494"/>
                  <a:gd name="T17" fmla="*/ 2 h 594"/>
                  <a:gd name="T18" fmla="*/ 2 w 494"/>
                  <a:gd name="T19" fmla="*/ 2 h 594"/>
                  <a:gd name="T20" fmla="*/ 2 w 494"/>
                  <a:gd name="T21" fmla="*/ 1 h 594"/>
                  <a:gd name="T22" fmla="*/ 2 w 494"/>
                  <a:gd name="T23" fmla="*/ 1 h 594"/>
                  <a:gd name="T24" fmla="*/ 2 w 494"/>
                  <a:gd name="T25" fmla="*/ 1 h 594"/>
                  <a:gd name="T26" fmla="*/ 2 w 494"/>
                  <a:gd name="T27" fmla="*/ 1 h 594"/>
                  <a:gd name="T28" fmla="*/ 2 w 494"/>
                  <a:gd name="T29" fmla="*/ 1 h 594"/>
                  <a:gd name="T30" fmla="*/ 2 w 494"/>
                  <a:gd name="T31" fmla="*/ 1 h 594"/>
                  <a:gd name="T32" fmla="*/ 2 w 494"/>
                  <a:gd name="T33" fmla="*/ 1 h 594"/>
                  <a:gd name="T34" fmla="*/ 2 w 494"/>
                  <a:gd name="T35" fmla="*/ 1 h 594"/>
                  <a:gd name="T36" fmla="*/ 2 w 494"/>
                  <a:gd name="T37" fmla="*/ 1 h 594"/>
                  <a:gd name="T38" fmla="*/ 1 w 494"/>
                  <a:gd name="T39" fmla="*/ 0 h 594"/>
                  <a:gd name="T40" fmla="*/ 1 w 494"/>
                  <a:gd name="T41" fmla="*/ 0 h 594"/>
                  <a:gd name="T42" fmla="*/ 1 w 494"/>
                  <a:gd name="T43" fmla="*/ 1 h 594"/>
                  <a:gd name="T44" fmla="*/ 1 w 494"/>
                  <a:gd name="T45" fmla="*/ 1 h 594"/>
                  <a:gd name="T46" fmla="*/ 1 w 494"/>
                  <a:gd name="T47" fmla="*/ 1 h 594"/>
                  <a:gd name="T48" fmla="*/ 1 w 494"/>
                  <a:gd name="T49" fmla="*/ 1 h 594"/>
                  <a:gd name="T50" fmla="*/ 1 w 494"/>
                  <a:gd name="T51" fmla="*/ 1 h 594"/>
                  <a:gd name="T52" fmla="*/ 1 w 494"/>
                  <a:gd name="T53" fmla="*/ 1 h 594"/>
                  <a:gd name="T54" fmla="*/ 1 w 494"/>
                  <a:gd name="T55" fmla="*/ 1 h 594"/>
                  <a:gd name="T56" fmla="*/ 1 w 494"/>
                  <a:gd name="T57" fmla="*/ 1 h 594"/>
                  <a:gd name="T58" fmla="*/ 0 w 494"/>
                  <a:gd name="T59" fmla="*/ 1 h 594"/>
                  <a:gd name="T60" fmla="*/ 1 w 494"/>
                  <a:gd name="T61" fmla="*/ 1 h 594"/>
                  <a:gd name="T62" fmla="*/ 1 w 494"/>
                  <a:gd name="T63" fmla="*/ 2 h 594"/>
                  <a:gd name="T64" fmla="*/ 1 w 494"/>
                  <a:gd name="T65" fmla="*/ 2 h 594"/>
                  <a:gd name="T66" fmla="*/ 1 w 494"/>
                  <a:gd name="T67" fmla="*/ 2 h 594"/>
                  <a:gd name="T68" fmla="*/ 1 w 494"/>
                  <a:gd name="T69" fmla="*/ 2 h 594"/>
                  <a:gd name="T70" fmla="*/ 1 w 494"/>
                  <a:gd name="T71" fmla="*/ 2 h 594"/>
                  <a:gd name="T72" fmla="*/ 1 w 494"/>
                  <a:gd name="T73" fmla="*/ 2 h 594"/>
                  <a:gd name="T74" fmla="*/ 1 w 494"/>
                  <a:gd name="T75" fmla="*/ 3 h 594"/>
                  <a:gd name="T76" fmla="*/ 1 w 494"/>
                  <a:gd name="T77" fmla="*/ 3 h 594"/>
                  <a:gd name="T78" fmla="*/ 1 w 494"/>
                  <a:gd name="T79" fmla="*/ 3 h 594"/>
                  <a:gd name="T80" fmla="*/ 1 w 494"/>
                  <a:gd name="T81" fmla="*/ 3 h 594"/>
                  <a:gd name="T82" fmla="*/ 1 w 494"/>
                  <a:gd name="T83" fmla="*/ 3 h 594"/>
                  <a:gd name="T84" fmla="*/ 1 w 494"/>
                  <a:gd name="T85" fmla="*/ 3 h 594"/>
                  <a:gd name="T86" fmla="*/ 1 w 494"/>
                  <a:gd name="T87" fmla="*/ 3 h 594"/>
                  <a:gd name="T88" fmla="*/ 1 w 494"/>
                  <a:gd name="T89" fmla="*/ 3 h 594"/>
                  <a:gd name="T90" fmla="*/ 1 w 494"/>
                  <a:gd name="T91" fmla="*/ 3 h 594"/>
                  <a:gd name="T92" fmla="*/ 1 w 494"/>
                  <a:gd name="T93" fmla="*/ 3 h 594"/>
                  <a:gd name="T94" fmla="*/ 1 w 494"/>
                  <a:gd name="T95" fmla="*/ 3 h 594"/>
                  <a:gd name="T96" fmla="*/ 1 w 494"/>
                  <a:gd name="T97" fmla="*/ 3 h 594"/>
                  <a:gd name="T98" fmla="*/ 2 w 494"/>
                  <a:gd name="T99" fmla="*/ 3 h 594"/>
                  <a:gd name="T100" fmla="*/ 2 w 494"/>
                  <a:gd name="T101" fmla="*/ 3 h 594"/>
                  <a:gd name="T102" fmla="*/ 2 w 494"/>
                  <a:gd name="T103" fmla="*/ 3 h 594"/>
                  <a:gd name="T104" fmla="*/ 2 w 494"/>
                  <a:gd name="T105" fmla="*/ 3 h 59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94"/>
                  <a:gd name="T160" fmla="*/ 0 h 594"/>
                  <a:gd name="T161" fmla="*/ 494 w 494"/>
                  <a:gd name="T162" fmla="*/ 594 h 59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94" h="594">
                    <a:moveTo>
                      <a:pt x="345" y="577"/>
                    </a:moveTo>
                    <a:lnTo>
                      <a:pt x="349" y="574"/>
                    </a:lnTo>
                    <a:lnTo>
                      <a:pt x="353" y="572"/>
                    </a:lnTo>
                    <a:lnTo>
                      <a:pt x="354" y="570"/>
                    </a:lnTo>
                    <a:lnTo>
                      <a:pt x="356" y="568"/>
                    </a:lnTo>
                    <a:lnTo>
                      <a:pt x="357" y="567"/>
                    </a:lnTo>
                    <a:lnTo>
                      <a:pt x="358" y="566"/>
                    </a:lnTo>
                    <a:lnTo>
                      <a:pt x="358" y="565"/>
                    </a:lnTo>
                    <a:lnTo>
                      <a:pt x="359" y="563"/>
                    </a:lnTo>
                    <a:lnTo>
                      <a:pt x="360" y="561"/>
                    </a:lnTo>
                    <a:lnTo>
                      <a:pt x="360" y="559"/>
                    </a:lnTo>
                    <a:lnTo>
                      <a:pt x="362" y="550"/>
                    </a:lnTo>
                    <a:lnTo>
                      <a:pt x="376" y="473"/>
                    </a:lnTo>
                    <a:lnTo>
                      <a:pt x="379" y="462"/>
                    </a:lnTo>
                    <a:lnTo>
                      <a:pt x="381" y="454"/>
                    </a:lnTo>
                    <a:lnTo>
                      <a:pt x="385" y="443"/>
                    </a:lnTo>
                    <a:lnTo>
                      <a:pt x="390" y="431"/>
                    </a:lnTo>
                    <a:lnTo>
                      <a:pt x="395" y="420"/>
                    </a:lnTo>
                    <a:lnTo>
                      <a:pt x="400" y="411"/>
                    </a:lnTo>
                    <a:lnTo>
                      <a:pt x="404" y="403"/>
                    </a:lnTo>
                    <a:lnTo>
                      <a:pt x="408" y="396"/>
                    </a:lnTo>
                    <a:lnTo>
                      <a:pt x="416" y="383"/>
                    </a:lnTo>
                    <a:lnTo>
                      <a:pt x="424" y="371"/>
                    </a:lnTo>
                    <a:lnTo>
                      <a:pt x="433" y="360"/>
                    </a:lnTo>
                    <a:lnTo>
                      <a:pt x="439" y="351"/>
                    </a:lnTo>
                    <a:lnTo>
                      <a:pt x="451" y="335"/>
                    </a:lnTo>
                    <a:lnTo>
                      <a:pt x="458" y="324"/>
                    </a:lnTo>
                    <a:lnTo>
                      <a:pt x="465" y="314"/>
                    </a:lnTo>
                    <a:lnTo>
                      <a:pt x="470" y="304"/>
                    </a:lnTo>
                    <a:lnTo>
                      <a:pt x="476" y="291"/>
                    </a:lnTo>
                    <a:lnTo>
                      <a:pt x="480" y="280"/>
                    </a:lnTo>
                    <a:lnTo>
                      <a:pt x="484" y="268"/>
                    </a:lnTo>
                    <a:lnTo>
                      <a:pt x="487" y="258"/>
                    </a:lnTo>
                    <a:lnTo>
                      <a:pt x="490" y="247"/>
                    </a:lnTo>
                    <a:lnTo>
                      <a:pt x="492" y="232"/>
                    </a:lnTo>
                    <a:lnTo>
                      <a:pt x="493" y="216"/>
                    </a:lnTo>
                    <a:lnTo>
                      <a:pt x="493" y="201"/>
                    </a:lnTo>
                    <a:lnTo>
                      <a:pt x="491" y="189"/>
                    </a:lnTo>
                    <a:lnTo>
                      <a:pt x="489" y="178"/>
                    </a:lnTo>
                    <a:lnTo>
                      <a:pt x="487" y="167"/>
                    </a:lnTo>
                    <a:lnTo>
                      <a:pt x="483" y="154"/>
                    </a:lnTo>
                    <a:lnTo>
                      <a:pt x="478" y="141"/>
                    </a:lnTo>
                    <a:lnTo>
                      <a:pt x="473" y="129"/>
                    </a:lnTo>
                    <a:lnTo>
                      <a:pt x="468" y="117"/>
                    </a:lnTo>
                    <a:lnTo>
                      <a:pt x="461" y="107"/>
                    </a:lnTo>
                    <a:lnTo>
                      <a:pt x="451" y="94"/>
                    </a:lnTo>
                    <a:lnTo>
                      <a:pt x="441" y="82"/>
                    </a:lnTo>
                    <a:lnTo>
                      <a:pt x="431" y="72"/>
                    </a:lnTo>
                    <a:lnTo>
                      <a:pt x="421" y="63"/>
                    </a:lnTo>
                    <a:lnTo>
                      <a:pt x="411" y="55"/>
                    </a:lnTo>
                    <a:lnTo>
                      <a:pt x="399" y="47"/>
                    </a:lnTo>
                    <a:lnTo>
                      <a:pt x="388" y="39"/>
                    </a:lnTo>
                    <a:lnTo>
                      <a:pt x="374" y="32"/>
                    </a:lnTo>
                    <a:lnTo>
                      <a:pt x="359" y="24"/>
                    </a:lnTo>
                    <a:lnTo>
                      <a:pt x="344" y="17"/>
                    </a:lnTo>
                    <a:lnTo>
                      <a:pt x="327" y="12"/>
                    </a:lnTo>
                    <a:lnTo>
                      <a:pt x="311" y="7"/>
                    </a:lnTo>
                    <a:lnTo>
                      <a:pt x="299" y="5"/>
                    </a:lnTo>
                    <a:lnTo>
                      <a:pt x="285" y="2"/>
                    </a:lnTo>
                    <a:lnTo>
                      <a:pt x="272" y="0"/>
                    </a:lnTo>
                    <a:lnTo>
                      <a:pt x="257" y="0"/>
                    </a:lnTo>
                    <a:lnTo>
                      <a:pt x="243" y="0"/>
                    </a:lnTo>
                    <a:lnTo>
                      <a:pt x="228" y="0"/>
                    </a:lnTo>
                    <a:lnTo>
                      <a:pt x="215" y="0"/>
                    </a:lnTo>
                    <a:lnTo>
                      <a:pt x="201" y="3"/>
                    </a:lnTo>
                    <a:lnTo>
                      <a:pt x="190" y="5"/>
                    </a:lnTo>
                    <a:lnTo>
                      <a:pt x="177" y="8"/>
                    </a:lnTo>
                    <a:lnTo>
                      <a:pt x="164" y="11"/>
                    </a:lnTo>
                    <a:lnTo>
                      <a:pt x="153" y="15"/>
                    </a:lnTo>
                    <a:lnTo>
                      <a:pt x="142" y="19"/>
                    </a:lnTo>
                    <a:lnTo>
                      <a:pt x="132" y="24"/>
                    </a:lnTo>
                    <a:lnTo>
                      <a:pt x="121" y="29"/>
                    </a:lnTo>
                    <a:lnTo>
                      <a:pt x="111" y="35"/>
                    </a:lnTo>
                    <a:lnTo>
                      <a:pt x="99" y="42"/>
                    </a:lnTo>
                    <a:lnTo>
                      <a:pt x="88" y="49"/>
                    </a:lnTo>
                    <a:lnTo>
                      <a:pt x="79" y="56"/>
                    </a:lnTo>
                    <a:lnTo>
                      <a:pt x="69" y="64"/>
                    </a:lnTo>
                    <a:lnTo>
                      <a:pt x="59" y="73"/>
                    </a:lnTo>
                    <a:lnTo>
                      <a:pt x="50" y="81"/>
                    </a:lnTo>
                    <a:lnTo>
                      <a:pt x="42" y="89"/>
                    </a:lnTo>
                    <a:lnTo>
                      <a:pt x="34" y="100"/>
                    </a:lnTo>
                    <a:lnTo>
                      <a:pt x="25" y="112"/>
                    </a:lnTo>
                    <a:lnTo>
                      <a:pt x="17" y="126"/>
                    </a:lnTo>
                    <a:lnTo>
                      <a:pt x="12" y="139"/>
                    </a:lnTo>
                    <a:lnTo>
                      <a:pt x="8" y="153"/>
                    </a:lnTo>
                    <a:lnTo>
                      <a:pt x="3" y="166"/>
                    </a:lnTo>
                    <a:lnTo>
                      <a:pt x="1" y="179"/>
                    </a:lnTo>
                    <a:lnTo>
                      <a:pt x="0" y="191"/>
                    </a:lnTo>
                    <a:lnTo>
                      <a:pt x="0" y="203"/>
                    </a:lnTo>
                    <a:lnTo>
                      <a:pt x="0" y="214"/>
                    </a:lnTo>
                    <a:lnTo>
                      <a:pt x="0" y="227"/>
                    </a:lnTo>
                    <a:lnTo>
                      <a:pt x="0" y="238"/>
                    </a:lnTo>
                    <a:lnTo>
                      <a:pt x="3" y="252"/>
                    </a:lnTo>
                    <a:lnTo>
                      <a:pt x="5" y="264"/>
                    </a:lnTo>
                    <a:lnTo>
                      <a:pt x="9" y="277"/>
                    </a:lnTo>
                    <a:lnTo>
                      <a:pt x="14" y="290"/>
                    </a:lnTo>
                    <a:lnTo>
                      <a:pt x="20" y="303"/>
                    </a:lnTo>
                    <a:lnTo>
                      <a:pt x="27" y="314"/>
                    </a:lnTo>
                    <a:lnTo>
                      <a:pt x="34" y="326"/>
                    </a:lnTo>
                    <a:lnTo>
                      <a:pt x="43" y="338"/>
                    </a:lnTo>
                    <a:lnTo>
                      <a:pt x="50" y="349"/>
                    </a:lnTo>
                    <a:lnTo>
                      <a:pt x="58" y="361"/>
                    </a:lnTo>
                    <a:lnTo>
                      <a:pt x="66" y="373"/>
                    </a:lnTo>
                    <a:lnTo>
                      <a:pt x="78" y="390"/>
                    </a:lnTo>
                    <a:lnTo>
                      <a:pt x="90" y="409"/>
                    </a:lnTo>
                    <a:lnTo>
                      <a:pt x="96" y="418"/>
                    </a:lnTo>
                    <a:lnTo>
                      <a:pt x="100" y="426"/>
                    </a:lnTo>
                    <a:lnTo>
                      <a:pt x="104" y="436"/>
                    </a:lnTo>
                    <a:lnTo>
                      <a:pt x="108" y="446"/>
                    </a:lnTo>
                    <a:lnTo>
                      <a:pt x="111" y="456"/>
                    </a:lnTo>
                    <a:lnTo>
                      <a:pt x="114" y="467"/>
                    </a:lnTo>
                    <a:lnTo>
                      <a:pt x="116" y="482"/>
                    </a:lnTo>
                    <a:lnTo>
                      <a:pt x="120" y="498"/>
                    </a:lnTo>
                    <a:lnTo>
                      <a:pt x="121" y="511"/>
                    </a:lnTo>
                    <a:lnTo>
                      <a:pt x="124" y="527"/>
                    </a:lnTo>
                    <a:lnTo>
                      <a:pt x="126" y="539"/>
                    </a:lnTo>
                    <a:lnTo>
                      <a:pt x="128" y="549"/>
                    </a:lnTo>
                    <a:lnTo>
                      <a:pt x="130" y="559"/>
                    </a:lnTo>
                    <a:lnTo>
                      <a:pt x="132" y="561"/>
                    </a:lnTo>
                    <a:lnTo>
                      <a:pt x="132" y="564"/>
                    </a:lnTo>
                    <a:lnTo>
                      <a:pt x="132" y="565"/>
                    </a:lnTo>
                    <a:lnTo>
                      <a:pt x="133" y="566"/>
                    </a:lnTo>
                    <a:lnTo>
                      <a:pt x="134" y="567"/>
                    </a:lnTo>
                    <a:lnTo>
                      <a:pt x="136" y="569"/>
                    </a:lnTo>
                    <a:lnTo>
                      <a:pt x="138" y="571"/>
                    </a:lnTo>
                    <a:lnTo>
                      <a:pt x="140" y="573"/>
                    </a:lnTo>
                    <a:lnTo>
                      <a:pt x="144" y="576"/>
                    </a:lnTo>
                    <a:lnTo>
                      <a:pt x="148" y="577"/>
                    </a:lnTo>
                    <a:lnTo>
                      <a:pt x="154" y="580"/>
                    </a:lnTo>
                    <a:lnTo>
                      <a:pt x="160" y="582"/>
                    </a:lnTo>
                    <a:lnTo>
                      <a:pt x="166" y="584"/>
                    </a:lnTo>
                    <a:lnTo>
                      <a:pt x="171" y="585"/>
                    </a:lnTo>
                    <a:lnTo>
                      <a:pt x="176" y="586"/>
                    </a:lnTo>
                    <a:lnTo>
                      <a:pt x="183" y="587"/>
                    </a:lnTo>
                    <a:lnTo>
                      <a:pt x="190" y="589"/>
                    </a:lnTo>
                    <a:lnTo>
                      <a:pt x="195" y="589"/>
                    </a:lnTo>
                    <a:lnTo>
                      <a:pt x="202" y="590"/>
                    </a:lnTo>
                    <a:lnTo>
                      <a:pt x="209" y="591"/>
                    </a:lnTo>
                    <a:lnTo>
                      <a:pt x="215" y="592"/>
                    </a:lnTo>
                    <a:lnTo>
                      <a:pt x="221" y="592"/>
                    </a:lnTo>
                    <a:lnTo>
                      <a:pt x="228" y="592"/>
                    </a:lnTo>
                    <a:lnTo>
                      <a:pt x="234" y="593"/>
                    </a:lnTo>
                    <a:lnTo>
                      <a:pt x="240" y="593"/>
                    </a:lnTo>
                    <a:lnTo>
                      <a:pt x="245" y="593"/>
                    </a:lnTo>
                    <a:lnTo>
                      <a:pt x="251" y="593"/>
                    </a:lnTo>
                    <a:lnTo>
                      <a:pt x="259" y="593"/>
                    </a:lnTo>
                    <a:lnTo>
                      <a:pt x="265" y="592"/>
                    </a:lnTo>
                    <a:lnTo>
                      <a:pt x="270" y="592"/>
                    </a:lnTo>
                    <a:lnTo>
                      <a:pt x="277" y="592"/>
                    </a:lnTo>
                    <a:lnTo>
                      <a:pt x="284" y="591"/>
                    </a:lnTo>
                    <a:lnTo>
                      <a:pt x="290" y="590"/>
                    </a:lnTo>
                    <a:lnTo>
                      <a:pt x="297" y="589"/>
                    </a:lnTo>
                    <a:lnTo>
                      <a:pt x="302" y="588"/>
                    </a:lnTo>
                    <a:lnTo>
                      <a:pt x="308" y="587"/>
                    </a:lnTo>
                    <a:lnTo>
                      <a:pt x="314" y="586"/>
                    </a:lnTo>
                    <a:lnTo>
                      <a:pt x="319" y="585"/>
                    </a:lnTo>
                    <a:lnTo>
                      <a:pt x="325" y="584"/>
                    </a:lnTo>
                    <a:lnTo>
                      <a:pt x="330" y="582"/>
                    </a:lnTo>
                    <a:lnTo>
                      <a:pt x="335" y="580"/>
                    </a:lnTo>
                    <a:lnTo>
                      <a:pt x="340" y="578"/>
                    </a:lnTo>
                    <a:lnTo>
                      <a:pt x="345" y="577"/>
                    </a:lnTo>
                  </a:path>
                </a:pathLst>
              </a:custGeom>
              <a:solidFill>
                <a:srgbClr val="FF9900"/>
              </a:solidFill>
              <a:ln w="1270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9338" name="Freeform 150"/>
              <p:cNvSpPr>
                <a:spLocks/>
              </p:cNvSpPr>
              <p:nvPr/>
            </p:nvSpPr>
            <p:spPr bwMode="auto">
              <a:xfrm>
                <a:off x="3690" y="1290"/>
                <a:ext cx="48" cy="50"/>
              </a:xfrm>
              <a:custGeom>
                <a:avLst/>
                <a:gdLst>
                  <a:gd name="T0" fmla="*/ 0 w 84"/>
                  <a:gd name="T1" fmla="*/ 0 h 89"/>
                  <a:gd name="T2" fmla="*/ 1 w 84"/>
                  <a:gd name="T3" fmla="*/ 1 h 89"/>
                  <a:gd name="T4" fmla="*/ 1 w 84"/>
                  <a:gd name="T5" fmla="*/ 1 h 89"/>
                  <a:gd name="T6" fmla="*/ 1 w 84"/>
                  <a:gd name="T7" fmla="*/ 1 h 89"/>
                  <a:gd name="T8" fmla="*/ 1 w 84"/>
                  <a:gd name="T9" fmla="*/ 1 h 89"/>
                  <a:gd name="T10" fmla="*/ 1 w 84"/>
                  <a:gd name="T11" fmla="*/ 1 h 89"/>
                  <a:gd name="T12" fmla="*/ 1 w 84"/>
                  <a:gd name="T13" fmla="*/ 1 h 89"/>
                  <a:gd name="T14" fmla="*/ 1 w 84"/>
                  <a:gd name="T15" fmla="*/ 1 h 89"/>
                  <a:gd name="T16" fmla="*/ 1 w 84"/>
                  <a:gd name="T17" fmla="*/ 1 h 89"/>
                  <a:gd name="T18" fmla="*/ 1 w 84"/>
                  <a:gd name="T19" fmla="*/ 1 h 89"/>
                  <a:gd name="T20" fmla="*/ 1 w 84"/>
                  <a:gd name="T21" fmla="*/ 1 h 89"/>
                  <a:gd name="T22" fmla="*/ 1 w 84"/>
                  <a:gd name="T23" fmla="*/ 1 h 89"/>
                  <a:gd name="T24" fmla="*/ 1 w 84"/>
                  <a:gd name="T25" fmla="*/ 1 h 89"/>
                  <a:gd name="T26" fmla="*/ 1 w 84"/>
                  <a:gd name="T27" fmla="*/ 1 h 89"/>
                  <a:gd name="T28" fmla="*/ 0 w 84"/>
                  <a:gd name="T29" fmla="*/ 0 h 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4"/>
                  <a:gd name="T46" fmla="*/ 0 h 89"/>
                  <a:gd name="T47" fmla="*/ 84 w 84"/>
                  <a:gd name="T48" fmla="*/ 89 h 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4" h="89">
                    <a:moveTo>
                      <a:pt x="0" y="0"/>
                    </a:moveTo>
                    <a:lnTo>
                      <a:pt x="22" y="9"/>
                    </a:lnTo>
                    <a:lnTo>
                      <a:pt x="42" y="19"/>
                    </a:lnTo>
                    <a:lnTo>
                      <a:pt x="57" y="30"/>
                    </a:lnTo>
                    <a:lnTo>
                      <a:pt x="67" y="41"/>
                    </a:lnTo>
                    <a:lnTo>
                      <a:pt x="74" y="52"/>
                    </a:lnTo>
                    <a:lnTo>
                      <a:pt x="79" y="62"/>
                    </a:lnTo>
                    <a:lnTo>
                      <a:pt x="83" y="73"/>
                    </a:lnTo>
                    <a:lnTo>
                      <a:pt x="54" y="88"/>
                    </a:lnTo>
                    <a:lnTo>
                      <a:pt x="50" y="73"/>
                    </a:lnTo>
                    <a:lnTo>
                      <a:pt x="46" y="58"/>
                    </a:lnTo>
                    <a:lnTo>
                      <a:pt x="39" y="42"/>
                    </a:lnTo>
                    <a:lnTo>
                      <a:pt x="30" y="29"/>
                    </a:lnTo>
                    <a:lnTo>
                      <a:pt x="18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9315" name="Group 151"/>
            <p:cNvGrpSpPr>
              <a:grpSpLocks/>
            </p:cNvGrpSpPr>
            <p:nvPr/>
          </p:nvGrpSpPr>
          <p:grpSpPr bwMode="auto">
            <a:xfrm>
              <a:off x="4269" y="1069"/>
              <a:ext cx="277" cy="430"/>
              <a:chOff x="4793" y="1248"/>
              <a:chExt cx="277" cy="430"/>
            </a:xfrm>
          </p:grpSpPr>
          <p:grpSp>
            <p:nvGrpSpPr>
              <p:cNvPr id="9316" name="Group 152"/>
              <p:cNvGrpSpPr>
                <a:grpSpLocks/>
              </p:cNvGrpSpPr>
              <p:nvPr/>
            </p:nvGrpSpPr>
            <p:grpSpPr bwMode="auto">
              <a:xfrm>
                <a:off x="4868" y="1579"/>
                <a:ext cx="126" cy="99"/>
                <a:chOff x="4494" y="1792"/>
                <a:chExt cx="224" cy="177"/>
              </a:xfrm>
            </p:grpSpPr>
            <p:grpSp>
              <p:nvGrpSpPr>
                <p:cNvPr id="9319" name="Group 153"/>
                <p:cNvGrpSpPr>
                  <a:grpSpLocks/>
                </p:cNvGrpSpPr>
                <p:nvPr/>
              </p:nvGrpSpPr>
              <p:grpSpPr bwMode="auto">
                <a:xfrm>
                  <a:off x="4494" y="1792"/>
                  <a:ext cx="224" cy="177"/>
                  <a:chOff x="4494" y="1792"/>
                  <a:chExt cx="224" cy="177"/>
                </a:xfrm>
              </p:grpSpPr>
              <p:grpSp>
                <p:nvGrpSpPr>
                  <p:cNvPr id="9325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4550" y="1927"/>
                    <a:ext cx="123" cy="42"/>
                    <a:chOff x="4550" y="1927"/>
                    <a:chExt cx="123" cy="42"/>
                  </a:xfrm>
                </p:grpSpPr>
                <p:sp>
                  <p:nvSpPr>
                    <p:cNvPr id="9334" name="Freeform 155"/>
                    <p:cNvSpPr>
                      <a:spLocks/>
                    </p:cNvSpPr>
                    <p:nvPr/>
                  </p:nvSpPr>
                  <p:spPr bwMode="auto">
                    <a:xfrm>
                      <a:off x="4550" y="1927"/>
                      <a:ext cx="123" cy="42"/>
                    </a:xfrm>
                    <a:custGeom>
                      <a:avLst/>
                      <a:gdLst>
                        <a:gd name="T0" fmla="*/ 0 w 123"/>
                        <a:gd name="T1" fmla="*/ 0 h 42"/>
                        <a:gd name="T2" fmla="*/ 24 w 123"/>
                        <a:gd name="T3" fmla="*/ 32 h 42"/>
                        <a:gd name="T4" fmla="*/ 26 w 123"/>
                        <a:gd name="T5" fmla="*/ 34 h 42"/>
                        <a:gd name="T6" fmla="*/ 29 w 123"/>
                        <a:gd name="T7" fmla="*/ 35 h 42"/>
                        <a:gd name="T8" fmla="*/ 33 w 123"/>
                        <a:gd name="T9" fmla="*/ 37 h 42"/>
                        <a:gd name="T10" fmla="*/ 37 w 123"/>
                        <a:gd name="T11" fmla="*/ 38 h 42"/>
                        <a:gd name="T12" fmla="*/ 42 w 123"/>
                        <a:gd name="T13" fmla="*/ 39 h 42"/>
                        <a:gd name="T14" fmla="*/ 46 w 123"/>
                        <a:gd name="T15" fmla="*/ 39 h 42"/>
                        <a:gd name="T16" fmla="*/ 50 w 123"/>
                        <a:gd name="T17" fmla="*/ 40 h 42"/>
                        <a:gd name="T18" fmla="*/ 54 w 123"/>
                        <a:gd name="T19" fmla="*/ 40 h 42"/>
                        <a:gd name="T20" fmla="*/ 59 w 123"/>
                        <a:gd name="T21" fmla="*/ 41 h 42"/>
                        <a:gd name="T22" fmla="*/ 62 w 123"/>
                        <a:gd name="T23" fmla="*/ 41 h 42"/>
                        <a:gd name="T24" fmla="*/ 68 w 123"/>
                        <a:gd name="T25" fmla="*/ 40 h 42"/>
                        <a:gd name="T26" fmla="*/ 72 w 123"/>
                        <a:gd name="T27" fmla="*/ 40 h 42"/>
                        <a:gd name="T28" fmla="*/ 77 w 123"/>
                        <a:gd name="T29" fmla="*/ 39 h 42"/>
                        <a:gd name="T30" fmla="*/ 81 w 123"/>
                        <a:gd name="T31" fmla="*/ 39 h 42"/>
                        <a:gd name="T32" fmla="*/ 85 w 123"/>
                        <a:gd name="T33" fmla="*/ 38 h 42"/>
                        <a:gd name="T34" fmla="*/ 89 w 123"/>
                        <a:gd name="T35" fmla="*/ 37 h 42"/>
                        <a:gd name="T36" fmla="*/ 93 w 123"/>
                        <a:gd name="T37" fmla="*/ 35 h 42"/>
                        <a:gd name="T38" fmla="*/ 95 w 123"/>
                        <a:gd name="T39" fmla="*/ 34 h 42"/>
                        <a:gd name="T40" fmla="*/ 97 w 123"/>
                        <a:gd name="T41" fmla="*/ 33 h 42"/>
                        <a:gd name="T42" fmla="*/ 99 w 123"/>
                        <a:gd name="T43" fmla="*/ 31 h 42"/>
                        <a:gd name="T44" fmla="*/ 122 w 123"/>
                        <a:gd name="T45" fmla="*/ 0 h 42"/>
                        <a:gd name="T46" fmla="*/ 0 w 123"/>
                        <a:gd name="T47" fmla="*/ 0 h 42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123"/>
                        <a:gd name="T73" fmla="*/ 0 h 42"/>
                        <a:gd name="T74" fmla="*/ 123 w 123"/>
                        <a:gd name="T75" fmla="*/ 42 h 42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123" h="42">
                          <a:moveTo>
                            <a:pt x="0" y="0"/>
                          </a:moveTo>
                          <a:lnTo>
                            <a:pt x="24" y="32"/>
                          </a:lnTo>
                          <a:lnTo>
                            <a:pt x="26" y="34"/>
                          </a:lnTo>
                          <a:lnTo>
                            <a:pt x="29" y="35"/>
                          </a:lnTo>
                          <a:lnTo>
                            <a:pt x="33" y="37"/>
                          </a:lnTo>
                          <a:lnTo>
                            <a:pt x="37" y="38"/>
                          </a:lnTo>
                          <a:lnTo>
                            <a:pt x="42" y="39"/>
                          </a:lnTo>
                          <a:lnTo>
                            <a:pt x="46" y="39"/>
                          </a:lnTo>
                          <a:lnTo>
                            <a:pt x="50" y="40"/>
                          </a:lnTo>
                          <a:lnTo>
                            <a:pt x="54" y="40"/>
                          </a:lnTo>
                          <a:lnTo>
                            <a:pt x="59" y="41"/>
                          </a:lnTo>
                          <a:lnTo>
                            <a:pt x="62" y="41"/>
                          </a:lnTo>
                          <a:lnTo>
                            <a:pt x="68" y="40"/>
                          </a:lnTo>
                          <a:lnTo>
                            <a:pt x="72" y="40"/>
                          </a:lnTo>
                          <a:lnTo>
                            <a:pt x="77" y="39"/>
                          </a:lnTo>
                          <a:lnTo>
                            <a:pt x="81" y="39"/>
                          </a:lnTo>
                          <a:lnTo>
                            <a:pt x="85" y="38"/>
                          </a:lnTo>
                          <a:lnTo>
                            <a:pt x="89" y="37"/>
                          </a:lnTo>
                          <a:lnTo>
                            <a:pt x="93" y="35"/>
                          </a:lnTo>
                          <a:lnTo>
                            <a:pt x="95" y="34"/>
                          </a:lnTo>
                          <a:lnTo>
                            <a:pt x="97" y="33"/>
                          </a:lnTo>
                          <a:lnTo>
                            <a:pt x="99" y="31"/>
                          </a:lnTo>
                          <a:lnTo>
                            <a:pt x="122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35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4569" y="1927"/>
                      <a:ext cx="56" cy="42"/>
                    </a:xfrm>
                    <a:custGeom>
                      <a:avLst/>
                      <a:gdLst>
                        <a:gd name="T0" fmla="*/ 0 w 56"/>
                        <a:gd name="T1" fmla="*/ 0 h 42"/>
                        <a:gd name="T2" fmla="*/ 15 w 56"/>
                        <a:gd name="T3" fmla="*/ 37 h 42"/>
                        <a:gd name="T4" fmla="*/ 18 w 56"/>
                        <a:gd name="T5" fmla="*/ 38 h 42"/>
                        <a:gd name="T6" fmla="*/ 23 w 56"/>
                        <a:gd name="T7" fmla="*/ 39 h 42"/>
                        <a:gd name="T8" fmla="*/ 27 w 56"/>
                        <a:gd name="T9" fmla="*/ 39 h 42"/>
                        <a:gd name="T10" fmla="*/ 31 w 56"/>
                        <a:gd name="T11" fmla="*/ 40 h 42"/>
                        <a:gd name="T12" fmla="*/ 35 w 56"/>
                        <a:gd name="T13" fmla="*/ 40 h 42"/>
                        <a:gd name="T14" fmla="*/ 40 w 56"/>
                        <a:gd name="T15" fmla="*/ 41 h 42"/>
                        <a:gd name="T16" fmla="*/ 44 w 56"/>
                        <a:gd name="T17" fmla="*/ 41 h 42"/>
                        <a:gd name="T18" fmla="*/ 49 w 56"/>
                        <a:gd name="T19" fmla="*/ 40 h 42"/>
                        <a:gd name="T20" fmla="*/ 55 w 56"/>
                        <a:gd name="T21" fmla="*/ 0 h 42"/>
                        <a:gd name="T22" fmla="*/ 0 w 56"/>
                        <a:gd name="T23" fmla="*/ 0 h 4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56"/>
                        <a:gd name="T37" fmla="*/ 0 h 42"/>
                        <a:gd name="T38" fmla="*/ 56 w 56"/>
                        <a:gd name="T39" fmla="*/ 42 h 4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56" h="42">
                          <a:moveTo>
                            <a:pt x="0" y="0"/>
                          </a:moveTo>
                          <a:lnTo>
                            <a:pt x="15" y="37"/>
                          </a:lnTo>
                          <a:lnTo>
                            <a:pt x="18" y="38"/>
                          </a:lnTo>
                          <a:lnTo>
                            <a:pt x="23" y="39"/>
                          </a:lnTo>
                          <a:lnTo>
                            <a:pt x="27" y="39"/>
                          </a:lnTo>
                          <a:lnTo>
                            <a:pt x="31" y="40"/>
                          </a:lnTo>
                          <a:lnTo>
                            <a:pt x="35" y="40"/>
                          </a:lnTo>
                          <a:lnTo>
                            <a:pt x="40" y="41"/>
                          </a:lnTo>
                          <a:lnTo>
                            <a:pt x="44" y="41"/>
                          </a:lnTo>
                          <a:lnTo>
                            <a:pt x="49" y="40"/>
                          </a:lnTo>
                          <a:lnTo>
                            <a:pt x="55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4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</p:grpSp>
              <p:grpSp>
                <p:nvGrpSpPr>
                  <p:cNvPr id="9326" name="Group 157"/>
                  <p:cNvGrpSpPr>
                    <a:grpSpLocks/>
                  </p:cNvGrpSpPr>
                  <p:nvPr/>
                </p:nvGrpSpPr>
                <p:grpSpPr bwMode="auto">
                  <a:xfrm>
                    <a:off x="4494" y="1792"/>
                    <a:ext cx="224" cy="148"/>
                    <a:chOff x="4494" y="1792"/>
                    <a:chExt cx="224" cy="148"/>
                  </a:xfrm>
                </p:grpSpPr>
                <p:sp>
                  <p:nvSpPr>
                    <p:cNvPr id="9327" name="Freeform 158"/>
                    <p:cNvSpPr>
                      <a:spLocks/>
                    </p:cNvSpPr>
                    <p:nvPr/>
                  </p:nvSpPr>
                  <p:spPr bwMode="auto">
                    <a:xfrm>
                      <a:off x="4494" y="1792"/>
                      <a:ext cx="224" cy="148"/>
                    </a:xfrm>
                    <a:custGeom>
                      <a:avLst/>
                      <a:gdLst>
                        <a:gd name="T0" fmla="*/ 5 w 224"/>
                        <a:gd name="T1" fmla="*/ 4 h 148"/>
                        <a:gd name="T2" fmla="*/ 6 w 224"/>
                        <a:gd name="T3" fmla="*/ 7 h 148"/>
                        <a:gd name="T4" fmla="*/ 5 w 224"/>
                        <a:gd name="T5" fmla="*/ 15 h 148"/>
                        <a:gd name="T6" fmla="*/ 3 w 224"/>
                        <a:gd name="T7" fmla="*/ 19 h 148"/>
                        <a:gd name="T8" fmla="*/ 1 w 224"/>
                        <a:gd name="T9" fmla="*/ 25 h 148"/>
                        <a:gd name="T10" fmla="*/ 4 w 224"/>
                        <a:gd name="T11" fmla="*/ 30 h 148"/>
                        <a:gd name="T12" fmla="*/ 8 w 224"/>
                        <a:gd name="T13" fmla="*/ 36 h 148"/>
                        <a:gd name="T14" fmla="*/ 7 w 224"/>
                        <a:gd name="T15" fmla="*/ 39 h 148"/>
                        <a:gd name="T16" fmla="*/ 3 w 224"/>
                        <a:gd name="T17" fmla="*/ 44 h 148"/>
                        <a:gd name="T18" fmla="*/ 1 w 224"/>
                        <a:gd name="T19" fmla="*/ 48 h 148"/>
                        <a:gd name="T20" fmla="*/ 4 w 224"/>
                        <a:gd name="T21" fmla="*/ 53 h 148"/>
                        <a:gd name="T22" fmla="*/ 7 w 224"/>
                        <a:gd name="T23" fmla="*/ 56 h 148"/>
                        <a:gd name="T24" fmla="*/ 7 w 224"/>
                        <a:gd name="T25" fmla="*/ 61 h 148"/>
                        <a:gd name="T26" fmla="*/ 3 w 224"/>
                        <a:gd name="T27" fmla="*/ 66 h 148"/>
                        <a:gd name="T28" fmla="*/ 0 w 224"/>
                        <a:gd name="T29" fmla="*/ 71 h 148"/>
                        <a:gd name="T30" fmla="*/ 3 w 224"/>
                        <a:gd name="T31" fmla="*/ 76 h 148"/>
                        <a:gd name="T32" fmla="*/ 8 w 224"/>
                        <a:gd name="T33" fmla="*/ 80 h 148"/>
                        <a:gd name="T34" fmla="*/ 8 w 224"/>
                        <a:gd name="T35" fmla="*/ 88 h 148"/>
                        <a:gd name="T36" fmla="*/ 4 w 224"/>
                        <a:gd name="T37" fmla="*/ 92 h 148"/>
                        <a:gd name="T38" fmla="*/ 5 w 224"/>
                        <a:gd name="T39" fmla="*/ 96 h 148"/>
                        <a:gd name="T40" fmla="*/ 10 w 224"/>
                        <a:gd name="T41" fmla="*/ 102 h 148"/>
                        <a:gd name="T42" fmla="*/ 26 w 224"/>
                        <a:gd name="T43" fmla="*/ 117 h 148"/>
                        <a:gd name="T44" fmla="*/ 40 w 224"/>
                        <a:gd name="T45" fmla="*/ 128 h 148"/>
                        <a:gd name="T46" fmla="*/ 53 w 224"/>
                        <a:gd name="T47" fmla="*/ 135 h 148"/>
                        <a:gd name="T48" fmla="*/ 76 w 224"/>
                        <a:gd name="T49" fmla="*/ 143 h 148"/>
                        <a:gd name="T50" fmla="*/ 98 w 224"/>
                        <a:gd name="T51" fmla="*/ 146 h 148"/>
                        <a:gd name="T52" fmla="*/ 127 w 224"/>
                        <a:gd name="T53" fmla="*/ 146 h 148"/>
                        <a:gd name="T54" fmla="*/ 152 w 224"/>
                        <a:gd name="T55" fmla="*/ 144 h 148"/>
                        <a:gd name="T56" fmla="*/ 170 w 224"/>
                        <a:gd name="T57" fmla="*/ 140 h 148"/>
                        <a:gd name="T58" fmla="*/ 181 w 224"/>
                        <a:gd name="T59" fmla="*/ 134 h 148"/>
                        <a:gd name="T60" fmla="*/ 189 w 224"/>
                        <a:gd name="T61" fmla="*/ 128 h 148"/>
                        <a:gd name="T62" fmla="*/ 213 w 224"/>
                        <a:gd name="T63" fmla="*/ 100 h 148"/>
                        <a:gd name="T64" fmla="*/ 218 w 224"/>
                        <a:gd name="T65" fmla="*/ 91 h 148"/>
                        <a:gd name="T66" fmla="*/ 218 w 224"/>
                        <a:gd name="T67" fmla="*/ 87 h 148"/>
                        <a:gd name="T68" fmla="*/ 215 w 224"/>
                        <a:gd name="T69" fmla="*/ 83 h 148"/>
                        <a:gd name="T70" fmla="*/ 215 w 224"/>
                        <a:gd name="T71" fmla="*/ 77 h 148"/>
                        <a:gd name="T72" fmla="*/ 218 w 224"/>
                        <a:gd name="T73" fmla="*/ 73 h 148"/>
                        <a:gd name="T74" fmla="*/ 221 w 224"/>
                        <a:gd name="T75" fmla="*/ 69 h 148"/>
                        <a:gd name="T76" fmla="*/ 223 w 224"/>
                        <a:gd name="T77" fmla="*/ 64 h 148"/>
                        <a:gd name="T78" fmla="*/ 219 w 224"/>
                        <a:gd name="T79" fmla="*/ 60 h 148"/>
                        <a:gd name="T80" fmla="*/ 216 w 224"/>
                        <a:gd name="T81" fmla="*/ 56 h 148"/>
                        <a:gd name="T82" fmla="*/ 216 w 224"/>
                        <a:gd name="T83" fmla="*/ 52 h 148"/>
                        <a:gd name="T84" fmla="*/ 221 w 224"/>
                        <a:gd name="T85" fmla="*/ 46 h 148"/>
                        <a:gd name="T86" fmla="*/ 221 w 224"/>
                        <a:gd name="T87" fmla="*/ 41 h 148"/>
                        <a:gd name="T88" fmla="*/ 218 w 224"/>
                        <a:gd name="T89" fmla="*/ 36 h 148"/>
                        <a:gd name="T90" fmla="*/ 216 w 224"/>
                        <a:gd name="T91" fmla="*/ 31 h 148"/>
                        <a:gd name="T92" fmla="*/ 218 w 224"/>
                        <a:gd name="T93" fmla="*/ 26 h 148"/>
                        <a:gd name="T94" fmla="*/ 221 w 224"/>
                        <a:gd name="T95" fmla="*/ 23 h 148"/>
                        <a:gd name="T96" fmla="*/ 223 w 224"/>
                        <a:gd name="T97" fmla="*/ 18 h 148"/>
                        <a:gd name="T98" fmla="*/ 220 w 224"/>
                        <a:gd name="T99" fmla="*/ 13 h 148"/>
                        <a:gd name="T100" fmla="*/ 217 w 224"/>
                        <a:gd name="T101" fmla="*/ 8 h 148"/>
                        <a:gd name="T102" fmla="*/ 218 w 224"/>
                        <a:gd name="T103" fmla="*/ 3 h 148"/>
                        <a:gd name="T104" fmla="*/ 6 w 224"/>
                        <a:gd name="T105" fmla="*/ 0 h 148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w 224"/>
                        <a:gd name="T160" fmla="*/ 0 h 148"/>
                        <a:gd name="T161" fmla="*/ 224 w 224"/>
                        <a:gd name="T162" fmla="*/ 148 h 148"/>
                      </a:gdLst>
                      <a:ahLst/>
                      <a:cxnLst>
                        <a:cxn ang="T106">
                          <a:pos x="T0" y="T1"/>
                        </a:cxn>
                        <a:cxn ang="T107">
                          <a:pos x="T2" y="T3"/>
                        </a:cxn>
                        <a:cxn ang="T108">
                          <a:pos x="T4" y="T5"/>
                        </a:cxn>
                        <a:cxn ang="T109">
                          <a:pos x="T6" y="T7"/>
                        </a:cxn>
                        <a:cxn ang="T110">
                          <a:pos x="T8" y="T9"/>
                        </a:cxn>
                        <a:cxn ang="T111">
                          <a:pos x="T10" y="T11"/>
                        </a:cxn>
                        <a:cxn ang="T112">
                          <a:pos x="T12" y="T13"/>
                        </a:cxn>
                        <a:cxn ang="T113">
                          <a:pos x="T14" y="T15"/>
                        </a:cxn>
                        <a:cxn ang="T114">
                          <a:pos x="T16" y="T17"/>
                        </a:cxn>
                        <a:cxn ang="T115">
                          <a:pos x="T18" y="T19"/>
                        </a:cxn>
                        <a:cxn ang="T116">
                          <a:pos x="T20" y="T21"/>
                        </a:cxn>
                        <a:cxn ang="T117">
                          <a:pos x="T22" y="T23"/>
                        </a:cxn>
                        <a:cxn ang="T118">
                          <a:pos x="T24" y="T25"/>
                        </a:cxn>
                        <a:cxn ang="T119">
                          <a:pos x="T26" y="T27"/>
                        </a:cxn>
                        <a:cxn ang="T120">
                          <a:pos x="T28" y="T29"/>
                        </a:cxn>
                        <a:cxn ang="T121">
                          <a:pos x="T30" y="T31"/>
                        </a:cxn>
                        <a:cxn ang="T122">
                          <a:pos x="T32" y="T33"/>
                        </a:cxn>
                        <a:cxn ang="T123">
                          <a:pos x="T34" y="T35"/>
                        </a:cxn>
                        <a:cxn ang="T124">
                          <a:pos x="T36" y="T37"/>
                        </a:cxn>
                        <a:cxn ang="T125">
                          <a:pos x="T38" y="T39"/>
                        </a:cxn>
                        <a:cxn ang="T126">
                          <a:pos x="T40" y="T41"/>
                        </a:cxn>
                        <a:cxn ang="T127">
                          <a:pos x="T42" y="T43"/>
                        </a:cxn>
                        <a:cxn ang="T128">
                          <a:pos x="T44" y="T45"/>
                        </a:cxn>
                        <a:cxn ang="T129">
                          <a:pos x="T46" y="T47"/>
                        </a:cxn>
                        <a:cxn ang="T130">
                          <a:pos x="T48" y="T49"/>
                        </a:cxn>
                        <a:cxn ang="T131">
                          <a:pos x="T50" y="T51"/>
                        </a:cxn>
                        <a:cxn ang="T132">
                          <a:pos x="T52" y="T53"/>
                        </a:cxn>
                        <a:cxn ang="T133">
                          <a:pos x="T54" y="T55"/>
                        </a:cxn>
                        <a:cxn ang="T134">
                          <a:pos x="T56" y="T57"/>
                        </a:cxn>
                        <a:cxn ang="T135">
                          <a:pos x="T58" y="T59"/>
                        </a:cxn>
                        <a:cxn ang="T136">
                          <a:pos x="T60" y="T61"/>
                        </a:cxn>
                        <a:cxn ang="T137">
                          <a:pos x="T62" y="T63"/>
                        </a:cxn>
                        <a:cxn ang="T138">
                          <a:pos x="T64" y="T65"/>
                        </a:cxn>
                        <a:cxn ang="T139">
                          <a:pos x="T66" y="T67"/>
                        </a:cxn>
                        <a:cxn ang="T140">
                          <a:pos x="T68" y="T69"/>
                        </a:cxn>
                        <a:cxn ang="T141">
                          <a:pos x="T70" y="T71"/>
                        </a:cxn>
                        <a:cxn ang="T142">
                          <a:pos x="T72" y="T73"/>
                        </a:cxn>
                        <a:cxn ang="T143">
                          <a:pos x="T74" y="T75"/>
                        </a:cxn>
                        <a:cxn ang="T144">
                          <a:pos x="T76" y="T77"/>
                        </a:cxn>
                        <a:cxn ang="T145">
                          <a:pos x="T78" y="T79"/>
                        </a:cxn>
                        <a:cxn ang="T146">
                          <a:pos x="T80" y="T81"/>
                        </a:cxn>
                        <a:cxn ang="T147">
                          <a:pos x="T82" y="T83"/>
                        </a:cxn>
                        <a:cxn ang="T148">
                          <a:pos x="T84" y="T85"/>
                        </a:cxn>
                        <a:cxn ang="T149">
                          <a:pos x="T86" y="T87"/>
                        </a:cxn>
                        <a:cxn ang="T150">
                          <a:pos x="T88" y="T89"/>
                        </a:cxn>
                        <a:cxn ang="T151">
                          <a:pos x="T90" y="T91"/>
                        </a:cxn>
                        <a:cxn ang="T152">
                          <a:pos x="T92" y="T93"/>
                        </a:cxn>
                        <a:cxn ang="T153">
                          <a:pos x="T94" y="T95"/>
                        </a:cxn>
                        <a:cxn ang="T154">
                          <a:pos x="T96" y="T97"/>
                        </a:cxn>
                        <a:cxn ang="T155">
                          <a:pos x="T98" y="T99"/>
                        </a:cxn>
                        <a:cxn ang="T156">
                          <a:pos x="T100" y="T101"/>
                        </a:cxn>
                        <a:cxn ang="T157">
                          <a:pos x="T102" y="T103"/>
                        </a:cxn>
                        <a:cxn ang="T158">
                          <a:pos x="T104" y="T105"/>
                        </a:cxn>
                      </a:cxnLst>
                      <a:rect l="T159" t="T160" r="T161" b="T162"/>
                      <a:pathLst>
                        <a:path w="224" h="148">
                          <a:moveTo>
                            <a:pt x="6" y="0"/>
                          </a:moveTo>
                          <a:lnTo>
                            <a:pt x="5" y="4"/>
                          </a:lnTo>
                          <a:lnTo>
                            <a:pt x="5" y="5"/>
                          </a:lnTo>
                          <a:lnTo>
                            <a:pt x="6" y="7"/>
                          </a:lnTo>
                          <a:lnTo>
                            <a:pt x="6" y="12"/>
                          </a:lnTo>
                          <a:lnTo>
                            <a:pt x="5" y="15"/>
                          </a:lnTo>
                          <a:lnTo>
                            <a:pt x="4" y="17"/>
                          </a:lnTo>
                          <a:lnTo>
                            <a:pt x="3" y="19"/>
                          </a:lnTo>
                          <a:lnTo>
                            <a:pt x="1" y="23"/>
                          </a:lnTo>
                          <a:lnTo>
                            <a:pt x="1" y="25"/>
                          </a:lnTo>
                          <a:lnTo>
                            <a:pt x="3" y="28"/>
                          </a:lnTo>
                          <a:lnTo>
                            <a:pt x="4" y="30"/>
                          </a:lnTo>
                          <a:lnTo>
                            <a:pt x="7" y="33"/>
                          </a:lnTo>
                          <a:lnTo>
                            <a:pt x="8" y="36"/>
                          </a:lnTo>
                          <a:lnTo>
                            <a:pt x="8" y="37"/>
                          </a:lnTo>
                          <a:lnTo>
                            <a:pt x="7" y="39"/>
                          </a:lnTo>
                          <a:lnTo>
                            <a:pt x="5" y="41"/>
                          </a:lnTo>
                          <a:lnTo>
                            <a:pt x="3" y="44"/>
                          </a:lnTo>
                          <a:lnTo>
                            <a:pt x="1" y="46"/>
                          </a:lnTo>
                          <a:lnTo>
                            <a:pt x="1" y="48"/>
                          </a:lnTo>
                          <a:lnTo>
                            <a:pt x="3" y="50"/>
                          </a:lnTo>
                          <a:lnTo>
                            <a:pt x="4" y="53"/>
                          </a:lnTo>
                          <a:lnTo>
                            <a:pt x="6" y="55"/>
                          </a:lnTo>
                          <a:lnTo>
                            <a:pt x="7" y="56"/>
                          </a:lnTo>
                          <a:lnTo>
                            <a:pt x="8" y="58"/>
                          </a:lnTo>
                          <a:lnTo>
                            <a:pt x="7" y="61"/>
                          </a:lnTo>
                          <a:lnTo>
                            <a:pt x="5" y="64"/>
                          </a:lnTo>
                          <a:lnTo>
                            <a:pt x="3" y="66"/>
                          </a:lnTo>
                          <a:lnTo>
                            <a:pt x="0" y="69"/>
                          </a:lnTo>
                          <a:lnTo>
                            <a:pt x="0" y="71"/>
                          </a:lnTo>
                          <a:lnTo>
                            <a:pt x="1" y="73"/>
                          </a:lnTo>
                          <a:lnTo>
                            <a:pt x="3" y="76"/>
                          </a:lnTo>
                          <a:lnTo>
                            <a:pt x="5" y="78"/>
                          </a:lnTo>
                          <a:lnTo>
                            <a:pt x="8" y="80"/>
                          </a:lnTo>
                          <a:lnTo>
                            <a:pt x="9" y="84"/>
                          </a:lnTo>
                          <a:lnTo>
                            <a:pt x="8" y="88"/>
                          </a:lnTo>
                          <a:lnTo>
                            <a:pt x="5" y="91"/>
                          </a:lnTo>
                          <a:lnTo>
                            <a:pt x="4" y="92"/>
                          </a:lnTo>
                          <a:lnTo>
                            <a:pt x="4" y="95"/>
                          </a:lnTo>
                          <a:lnTo>
                            <a:pt x="5" y="96"/>
                          </a:lnTo>
                          <a:lnTo>
                            <a:pt x="7" y="98"/>
                          </a:lnTo>
                          <a:lnTo>
                            <a:pt x="10" y="102"/>
                          </a:lnTo>
                          <a:lnTo>
                            <a:pt x="15" y="108"/>
                          </a:lnTo>
                          <a:lnTo>
                            <a:pt x="26" y="117"/>
                          </a:lnTo>
                          <a:lnTo>
                            <a:pt x="35" y="124"/>
                          </a:lnTo>
                          <a:lnTo>
                            <a:pt x="40" y="128"/>
                          </a:lnTo>
                          <a:lnTo>
                            <a:pt x="46" y="131"/>
                          </a:lnTo>
                          <a:lnTo>
                            <a:pt x="53" y="135"/>
                          </a:lnTo>
                          <a:lnTo>
                            <a:pt x="62" y="139"/>
                          </a:lnTo>
                          <a:lnTo>
                            <a:pt x="76" y="143"/>
                          </a:lnTo>
                          <a:lnTo>
                            <a:pt x="87" y="145"/>
                          </a:lnTo>
                          <a:lnTo>
                            <a:pt x="98" y="146"/>
                          </a:lnTo>
                          <a:lnTo>
                            <a:pt x="112" y="147"/>
                          </a:lnTo>
                          <a:lnTo>
                            <a:pt x="127" y="146"/>
                          </a:lnTo>
                          <a:lnTo>
                            <a:pt x="140" y="146"/>
                          </a:lnTo>
                          <a:lnTo>
                            <a:pt x="152" y="144"/>
                          </a:lnTo>
                          <a:lnTo>
                            <a:pt x="162" y="142"/>
                          </a:lnTo>
                          <a:lnTo>
                            <a:pt x="170" y="140"/>
                          </a:lnTo>
                          <a:lnTo>
                            <a:pt x="176" y="137"/>
                          </a:lnTo>
                          <a:lnTo>
                            <a:pt x="181" y="134"/>
                          </a:lnTo>
                          <a:lnTo>
                            <a:pt x="185" y="132"/>
                          </a:lnTo>
                          <a:lnTo>
                            <a:pt x="189" y="128"/>
                          </a:lnTo>
                          <a:lnTo>
                            <a:pt x="203" y="113"/>
                          </a:lnTo>
                          <a:lnTo>
                            <a:pt x="213" y="100"/>
                          </a:lnTo>
                          <a:lnTo>
                            <a:pt x="217" y="94"/>
                          </a:lnTo>
                          <a:lnTo>
                            <a:pt x="218" y="91"/>
                          </a:lnTo>
                          <a:lnTo>
                            <a:pt x="218" y="89"/>
                          </a:lnTo>
                          <a:lnTo>
                            <a:pt x="218" y="87"/>
                          </a:lnTo>
                          <a:lnTo>
                            <a:pt x="216" y="84"/>
                          </a:lnTo>
                          <a:lnTo>
                            <a:pt x="215" y="83"/>
                          </a:lnTo>
                          <a:lnTo>
                            <a:pt x="214" y="80"/>
                          </a:lnTo>
                          <a:lnTo>
                            <a:pt x="215" y="77"/>
                          </a:lnTo>
                          <a:lnTo>
                            <a:pt x="216" y="76"/>
                          </a:lnTo>
                          <a:lnTo>
                            <a:pt x="218" y="73"/>
                          </a:lnTo>
                          <a:lnTo>
                            <a:pt x="219" y="72"/>
                          </a:lnTo>
                          <a:lnTo>
                            <a:pt x="221" y="69"/>
                          </a:lnTo>
                          <a:lnTo>
                            <a:pt x="223" y="67"/>
                          </a:lnTo>
                          <a:lnTo>
                            <a:pt x="223" y="64"/>
                          </a:lnTo>
                          <a:lnTo>
                            <a:pt x="221" y="62"/>
                          </a:lnTo>
                          <a:lnTo>
                            <a:pt x="219" y="60"/>
                          </a:lnTo>
                          <a:lnTo>
                            <a:pt x="218" y="58"/>
                          </a:lnTo>
                          <a:lnTo>
                            <a:pt x="216" y="56"/>
                          </a:lnTo>
                          <a:lnTo>
                            <a:pt x="215" y="54"/>
                          </a:lnTo>
                          <a:lnTo>
                            <a:pt x="216" y="52"/>
                          </a:lnTo>
                          <a:lnTo>
                            <a:pt x="218" y="49"/>
                          </a:lnTo>
                          <a:lnTo>
                            <a:pt x="221" y="46"/>
                          </a:lnTo>
                          <a:lnTo>
                            <a:pt x="221" y="44"/>
                          </a:lnTo>
                          <a:lnTo>
                            <a:pt x="221" y="41"/>
                          </a:lnTo>
                          <a:lnTo>
                            <a:pt x="220" y="38"/>
                          </a:lnTo>
                          <a:lnTo>
                            <a:pt x="218" y="36"/>
                          </a:lnTo>
                          <a:lnTo>
                            <a:pt x="217" y="34"/>
                          </a:lnTo>
                          <a:lnTo>
                            <a:pt x="216" y="31"/>
                          </a:lnTo>
                          <a:lnTo>
                            <a:pt x="216" y="29"/>
                          </a:lnTo>
                          <a:lnTo>
                            <a:pt x="218" y="26"/>
                          </a:lnTo>
                          <a:lnTo>
                            <a:pt x="219" y="24"/>
                          </a:lnTo>
                          <a:lnTo>
                            <a:pt x="221" y="23"/>
                          </a:lnTo>
                          <a:lnTo>
                            <a:pt x="223" y="20"/>
                          </a:lnTo>
                          <a:lnTo>
                            <a:pt x="223" y="18"/>
                          </a:lnTo>
                          <a:lnTo>
                            <a:pt x="222" y="16"/>
                          </a:lnTo>
                          <a:lnTo>
                            <a:pt x="220" y="13"/>
                          </a:lnTo>
                          <a:lnTo>
                            <a:pt x="218" y="11"/>
                          </a:lnTo>
                          <a:lnTo>
                            <a:pt x="217" y="8"/>
                          </a:lnTo>
                          <a:lnTo>
                            <a:pt x="217" y="5"/>
                          </a:lnTo>
                          <a:lnTo>
                            <a:pt x="218" y="3"/>
                          </a:lnTo>
                          <a:lnTo>
                            <a:pt x="217" y="0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28" name="Freeform 159"/>
                    <p:cNvSpPr>
                      <a:spLocks/>
                    </p:cNvSpPr>
                    <p:nvPr/>
                  </p:nvSpPr>
                  <p:spPr bwMode="auto">
                    <a:xfrm>
                      <a:off x="4496" y="1812"/>
                      <a:ext cx="28" cy="21"/>
                    </a:xfrm>
                    <a:custGeom>
                      <a:avLst/>
                      <a:gdLst>
                        <a:gd name="T0" fmla="*/ 1 w 28"/>
                        <a:gd name="T1" fmla="*/ 0 h 21"/>
                        <a:gd name="T2" fmla="*/ 3 w 28"/>
                        <a:gd name="T3" fmla="*/ 2 h 21"/>
                        <a:gd name="T4" fmla="*/ 5 w 28"/>
                        <a:gd name="T5" fmla="*/ 5 h 21"/>
                        <a:gd name="T6" fmla="*/ 10 w 28"/>
                        <a:gd name="T7" fmla="*/ 8 h 21"/>
                        <a:gd name="T8" fmla="*/ 15 w 28"/>
                        <a:gd name="T9" fmla="*/ 11 h 21"/>
                        <a:gd name="T10" fmla="*/ 21 w 28"/>
                        <a:gd name="T11" fmla="*/ 13 h 21"/>
                        <a:gd name="T12" fmla="*/ 27 w 28"/>
                        <a:gd name="T13" fmla="*/ 14 h 21"/>
                        <a:gd name="T14" fmla="*/ 24 w 28"/>
                        <a:gd name="T15" fmla="*/ 18 h 21"/>
                        <a:gd name="T16" fmla="*/ 17 w 28"/>
                        <a:gd name="T17" fmla="*/ 17 h 21"/>
                        <a:gd name="T18" fmla="*/ 10 w 28"/>
                        <a:gd name="T19" fmla="*/ 17 h 21"/>
                        <a:gd name="T20" fmla="*/ 5 w 28"/>
                        <a:gd name="T21" fmla="*/ 20 h 21"/>
                        <a:gd name="T22" fmla="*/ 6 w 28"/>
                        <a:gd name="T23" fmla="*/ 18 h 21"/>
                        <a:gd name="T24" fmla="*/ 6 w 28"/>
                        <a:gd name="T25" fmla="*/ 15 h 21"/>
                        <a:gd name="T26" fmla="*/ 4 w 28"/>
                        <a:gd name="T27" fmla="*/ 12 h 21"/>
                        <a:gd name="T28" fmla="*/ 2 w 28"/>
                        <a:gd name="T29" fmla="*/ 10 h 21"/>
                        <a:gd name="T30" fmla="*/ 0 w 28"/>
                        <a:gd name="T31" fmla="*/ 6 h 21"/>
                        <a:gd name="T32" fmla="*/ 0 w 28"/>
                        <a:gd name="T33" fmla="*/ 3 h 21"/>
                        <a:gd name="T34" fmla="*/ 1 w 28"/>
                        <a:gd name="T35" fmla="*/ 0 h 21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28"/>
                        <a:gd name="T55" fmla="*/ 0 h 21"/>
                        <a:gd name="T56" fmla="*/ 28 w 28"/>
                        <a:gd name="T57" fmla="*/ 21 h 21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28" h="21">
                          <a:moveTo>
                            <a:pt x="1" y="0"/>
                          </a:moveTo>
                          <a:lnTo>
                            <a:pt x="3" y="2"/>
                          </a:lnTo>
                          <a:lnTo>
                            <a:pt x="5" y="5"/>
                          </a:lnTo>
                          <a:lnTo>
                            <a:pt x="10" y="8"/>
                          </a:lnTo>
                          <a:lnTo>
                            <a:pt x="15" y="11"/>
                          </a:lnTo>
                          <a:lnTo>
                            <a:pt x="21" y="13"/>
                          </a:lnTo>
                          <a:lnTo>
                            <a:pt x="27" y="14"/>
                          </a:lnTo>
                          <a:lnTo>
                            <a:pt x="24" y="18"/>
                          </a:lnTo>
                          <a:lnTo>
                            <a:pt x="17" y="17"/>
                          </a:lnTo>
                          <a:lnTo>
                            <a:pt x="10" y="17"/>
                          </a:lnTo>
                          <a:lnTo>
                            <a:pt x="5" y="20"/>
                          </a:lnTo>
                          <a:lnTo>
                            <a:pt x="6" y="18"/>
                          </a:lnTo>
                          <a:lnTo>
                            <a:pt x="6" y="15"/>
                          </a:lnTo>
                          <a:lnTo>
                            <a:pt x="4" y="12"/>
                          </a:lnTo>
                          <a:lnTo>
                            <a:pt x="2" y="10"/>
                          </a:lnTo>
                          <a:lnTo>
                            <a:pt x="0" y="6"/>
                          </a:lnTo>
                          <a:lnTo>
                            <a:pt x="0" y="3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29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4496" y="1837"/>
                      <a:ext cx="37" cy="18"/>
                    </a:xfrm>
                    <a:custGeom>
                      <a:avLst/>
                      <a:gdLst>
                        <a:gd name="T0" fmla="*/ 0 w 37"/>
                        <a:gd name="T1" fmla="*/ 1 h 18"/>
                        <a:gd name="T2" fmla="*/ 1 w 37"/>
                        <a:gd name="T3" fmla="*/ 0 h 18"/>
                        <a:gd name="T4" fmla="*/ 2 w 37"/>
                        <a:gd name="T5" fmla="*/ 1 h 18"/>
                        <a:gd name="T6" fmla="*/ 5 w 37"/>
                        <a:gd name="T7" fmla="*/ 3 h 18"/>
                        <a:gd name="T8" fmla="*/ 10 w 37"/>
                        <a:gd name="T9" fmla="*/ 4 h 18"/>
                        <a:gd name="T10" fmla="*/ 15 w 37"/>
                        <a:gd name="T11" fmla="*/ 6 h 18"/>
                        <a:gd name="T12" fmla="*/ 24 w 37"/>
                        <a:gd name="T13" fmla="*/ 7 h 18"/>
                        <a:gd name="T14" fmla="*/ 33 w 37"/>
                        <a:gd name="T15" fmla="*/ 9 h 18"/>
                        <a:gd name="T16" fmla="*/ 36 w 37"/>
                        <a:gd name="T17" fmla="*/ 16 h 18"/>
                        <a:gd name="T18" fmla="*/ 25 w 37"/>
                        <a:gd name="T19" fmla="*/ 14 h 18"/>
                        <a:gd name="T20" fmla="*/ 17 w 37"/>
                        <a:gd name="T21" fmla="*/ 13 h 18"/>
                        <a:gd name="T22" fmla="*/ 10 w 37"/>
                        <a:gd name="T23" fmla="*/ 14 h 18"/>
                        <a:gd name="T24" fmla="*/ 6 w 37"/>
                        <a:gd name="T25" fmla="*/ 17 h 18"/>
                        <a:gd name="T26" fmla="*/ 6 w 37"/>
                        <a:gd name="T27" fmla="*/ 15 h 18"/>
                        <a:gd name="T28" fmla="*/ 6 w 37"/>
                        <a:gd name="T29" fmla="*/ 12 h 18"/>
                        <a:gd name="T30" fmla="*/ 5 w 37"/>
                        <a:gd name="T31" fmla="*/ 10 h 18"/>
                        <a:gd name="T32" fmla="*/ 2 w 37"/>
                        <a:gd name="T33" fmla="*/ 7 h 18"/>
                        <a:gd name="T34" fmla="*/ 0 w 37"/>
                        <a:gd name="T35" fmla="*/ 4 h 18"/>
                        <a:gd name="T36" fmla="*/ 0 w 37"/>
                        <a:gd name="T37" fmla="*/ 1 h 18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37"/>
                        <a:gd name="T58" fmla="*/ 0 h 18"/>
                        <a:gd name="T59" fmla="*/ 37 w 37"/>
                        <a:gd name="T60" fmla="*/ 18 h 18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37" h="18">
                          <a:moveTo>
                            <a:pt x="0" y="1"/>
                          </a:moveTo>
                          <a:lnTo>
                            <a:pt x="1" y="0"/>
                          </a:lnTo>
                          <a:lnTo>
                            <a:pt x="2" y="1"/>
                          </a:lnTo>
                          <a:lnTo>
                            <a:pt x="5" y="3"/>
                          </a:lnTo>
                          <a:lnTo>
                            <a:pt x="10" y="4"/>
                          </a:lnTo>
                          <a:lnTo>
                            <a:pt x="15" y="6"/>
                          </a:lnTo>
                          <a:lnTo>
                            <a:pt x="24" y="7"/>
                          </a:lnTo>
                          <a:lnTo>
                            <a:pt x="33" y="9"/>
                          </a:lnTo>
                          <a:lnTo>
                            <a:pt x="36" y="16"/>
                          </a:lnTo>
                          <a:lnTo>
                            <a:pt x="25" y="14"/>
                          </a:lnTo>
                          <a:lnTo>
                            <a:pt x="17" y="13"/>
                          </a:lnTo>
                          <a:lnTo>
                            <a:pt x="10" y="14"/>
                          </a:lnTo>
                          <a:lnTo>
                            <a:pt x="6" y="17"/>
                          </a:lnTo>
                          <a:lnTo>
                            <a:pt x="6" y="15"/>
                          </a:lnTo>
                          <a:lnTo>
                            <a:pt x="6" y="12"/>
                          </a:lnTo>
                          <a:lnTo>
                            <a:pt x="5" y="10"/>
                          </a:lnTo>
                          <a:lnTo>
                            <a:pt x="2" y="7"/>
                          </a:lnTo>
                          <a:lnTo>
                            <a:pt x="0" y="4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30" name="Freeform 161"/>
                    <p:cNvSpPr>
                      <a:spLocks/>
                    </p:cNvSpPr>
                    <p:nvPr/>
                  </p:nvSpPr>
                  <p:spPr bwMode="auto">
                    <a:xfrm>
                      <a:off x="4494" y="1858"/>
                      <a:ext cx="44" cy="23"/>
                    </a:xfrm>
                    <a:custGeom>
                      <a:avLst/>
                      <a:gdLst>
                        <a:gd name="T0" fmla="*/ 0 w 44"/>
                        <a:gd name="T1" fmla="*/ 3 h 23"/>
                        <a:gd name="T2" fmla="*/ 2 w 44"/>
                        <a:gd name="T3" fmla="*/ 0 h 23"/>
                        <a:gd name="T4" fmla="*/ 5 w 44"/>
                        <a:gd name="T5" fmla="*/ 3 h 23"/>
                        <a:gd name="T6" fmla="*/ 8 w 44"/>
                        <a:gd name="T7" fmla="*/ 5 h 23"/>
                        <a:gd name="T8" fmla="*/ 11 w 44"/>
                        <a:gd name="T9" fmla="*/ 7 h 23"/>
                        <a:gd name="T10" fmla="*/ 17 w 44"/>
                        <a:gd name="T11" fmla="*/ 9 h 23"/>
                        <a:gd name="T12" fmla="*/ 23 w 44"/>
                        <a:gd name="T13" fmla="*/ 10 h 23"/>
                        <a:gd name="T14" fmla="*/ 30 w 44"/>
                        <a:gd name="T15" fmla="*/ 12 h 23"/>
                        <a:gd name="T16" fmla="*/ 41 w 44"/>
                        <a:gd name="T17" fmla="*/ 15 h 23"/>
                        <a:gd name="T18" fmla="*/ 43 w 44"/>
                        <a:gd name="T19" fmla="*/ 22 h 23"/>
                        <a:gd name="T20" fmla="*/ 32 w 44"/>
                        <a:gd name="T21" fmla="*/ 18 h 23"/>
                        <a:gd name="T22" fmla="*/ 25 w 44"/>
                        <a:gd name="T23" fmla="*/ 16 h 23"/>
                        <a:gd name="T24" fmla="*/ 19 w 44"/>
                        <a:gd name="T25" fmla="*/ 15 h 23"/>
                        <a:gd name="T26" fmla="*/ 14 w 44"/>
                        <a:gd name="T27" fmla="*/ 15 h 23"/>
                        <a:gd name="T28" fmla="*/ 11 w 44"/>
                        <a:gd name="T29" fmla="*/ 16 h 23"/>
                        <a:gd name="T30" fmla="*/ 8 w 44"/>
                        <a:gd name="T31" fmla="*/ 19 h 23"/>
                        <a:gd name="T32" fmla="*/ 8 w 44"/>
                        <a:gd name="T33" fmla="*/ 16 h 23"/>
                        <a:gd name="T34" fmla="*/ 5 w 44"/>
                        <a:gd name="T35" fmla="*/ 12 h 23"/>
                        <a:gd name="T36" fmla="*/ 2 w 44"/>
                        <a:gd name="T37" fmla="*/ 9 h 23"/>
                        <a:gd name="T38" fmla="*/ 0 w 44"/>
                        <a:gd name="T39" fmla="*/ 6 h 23"/>
                        <a:gd name="T40" fmla="*/ 0 w 44"/>
                        <a:gd name="T41" fmla="*/ 3 h 23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44"/>
                        <a:gd name="T64" fmla="*/ 0 h 23"/>
                        <a:gd name="T65" fmla="*/ 44 w 44"/>
                        <a:gd name="T66" fmla="*/ 23 h 23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44" h="23">
                          <a:moveTo>
                            <a:pt x="0" y="3"/>
                          </a:moveTo>
                          <a:lnTo>
                            <a:pt x="2" y="0"/>
                          </a:lnTo>
                          <a:lnTo>
                            <a:pt x="5" y="3"/>
                          </a:lnTo>
                          <a:lnTo>
                            <a:pt x="8" y="5"/>
                          </a:lnTo>
                          <a:lnTo>
                            <a:pt x="11" y="7"/>
                          </a:lnTo>
                          <a:lnTo>
                            <a:pt x="17" y="9"/>
                          </a:lnTo>
                          <a:lnTo>
                            <a:pt x="23" y="10"/>
                          </a:lnTo>
                          <a:lnTo>
                            <a:pt x="30" y="12"/>
                          </a:lnTo>
                          <a:lnTo>
                            <a:pt x="41" y="15"/>
                          </a:lnTo>
                          <a:lnTo>
                            <a:pt x="43" y="22"/>
                          </a:lnTo>
                          <a:lnTo>
                            <a:pt x="32" y="18"/>
                          </a:lnTo>
                          <a:lnTo>
                            <a:pt x="25" y="16"/>
                          </a:lnTo>
                          <a:lnTo>
                            <a:pt x="19" y="15"/>
                          </a:lnTo>
                          <a:lnTo>
                            <a:pt x="14" y="15"/>
                          </a:lnTo>
                          <a:lnTo>
                            <a:pt x="11" y="16"/>
                          </a:lnTo>
                          <a:lnTo>
                            <a:pt x="8" y="19"/>
                          </a:lnTo>
                          <a:lnTo>
                            <a:pt x="8" y="16"/>
                          </a:lnTo>
                          <a:lnTo>
                            <a:pt x="5" y="12"/>
                          </a:lnTo>
                          <a:lnTo>
                            <a:pt x="2" y="9"/>
                          </a:lnTo>
                          <a:lnTo>
                            <a:pt x="0" y="6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31" name="Freeform 162"/>
                    <p:cNvSpPr>
                      <a:spLocks/>
                    </p:cNvSpPr>
                    <p:nvPr/>
                  </p:nvSpPr>
                  <p:spPr bwMode="auto">
                    <a:xfrm>
                      <a:off x="4499" y="1882"/>
                      <a:ext cx="52" cy="48"/>
                    </a:xfrm>
                    <a:custGeom>
                      <a:avLst/>
                      <a:gdLst>
                        <a:gd name="T0" fmla="*/ 0 w 52"/>
                        <a:gd name="T1" fmla="*/ 7 h 48"/>
                        <a:gd name="T2" fmla="*/ 0 w 52"/>
                        <a:gd name="T3" fmla="*/ 4 h 48"/>
                        <a:gd name="T4" fmla="*/ 0 w 52"/>
                        <a:gd name="T5" fmla="*/ 2 h 48"/>
                        <a:gd name="T6" fmla="*/ 1 w 52"/>
                        <a:gd name="T7" fmla="*/ 0 h 48"/>
                        <a:gd name="T8" fmla="*/ 5 w 52"/>
                        <a:gd name="T9" fmla="*/ 3 h 48"/>
                        <a:gd name="T10" fmla="*/ 11 w 52"/>
                        <a:gd name="T11" fmla="*/ 6 h 48"/>
                        <a:gd name="T12" fmla="*/ 17 w 52"/>
                        <a:gd name="T13" fmla="*/ 8 h 48"/>
                        <a:gd name="T14" fmla="*/ 26 w 52"/>
                        <a:gd name="T15" fmla="*/ 11 h 48"/>
                        <a:gd name="T16" fmla="*/ 38 w 52"/>
                        <a:gd name="T17" fmla="*/ 13 h 48"/>
                        <a:gd name="T18" fmla="*/ 40 w 52"/>
                        <a:gd name="T19" fmla="*/ 18 h 48"/>
                        <a:gd name="T20" fmla="*/ 34 w 52"/>
                        <a:gd name="T21" fmla="*/ 16 h 48"/>
                        <a:gd name="T22" fmla="*/ 28 w 52"/>
                        <a:gd name="T23" fmla="*/ 16 h 48"/>
                        <a:gd name="T24" fmla="*/ 24 w 52"/>
                        <a:gd name="T25" fmla="*/ 16 h 48"/>
                        <a:gd name="T26" fmla="*/ 23 w 52"/>
                        <a:gd name="T27" fmla="*/ 19 h 48"/>
                        <a:gd name="T28" fmla="*/ 25 w 52"/>
                        <a:gd name="T29" fmla="*/ 22 h 48"/>
                        <a:gd name="T30" fmla="*/ 28 w 52"/>
                        <a:gd name="T31" fmla="*/ 26 h 48"/>
                        <a:gd name="T32" fmla="*/ 33 w 52"/>
                        <a:gd name="T33" fmla="*/ 31 h 48"/>
                        <a:gd name="T34" fmla="*/ 40 w 52"/>
                        <a:gd name="T35" fmla="*/ 36 h 48"/>
                        <a:gd name="T36" fmla="*/ 51 w 52"/>
                        <a:gd name="T37" fmla="*/ 42 h 48"/>
                        <a:gd name="T38" fmla="*/ 51 w 52"/>
                        <a:gd name="T39" fmla="*/ 47 h 48"/>
                        <a:gd name="T40" fmla="*/ 46 w 52"/>
                        <a:gd name="T41" fmla="*/ 44 h 48"/>
                        <a:gd name="T42" fmla="*/ 40 w 52"/>
                        <a:gd name="T43" fmla="*/ 41 h 48"/>
                        <a:gd name="T44" fmla="*/ 32 w 52"/>
                        <a:gd name="T45" fmla="*/ 36 h 48"/>
                        <a:gd name="T46" fmla="*/ 25 w 52"/>
                        <a:gd name="T47" fmla="*/ 30 h 48"/>
                        <a:gd name="T48" fmla="*/ 19 w 52"/>
                        <a:gd name="T49" fmla="*/ 26 h 48"/>
                        <a:gd name="T50" fmla="*/ 14 w 52"/>
                        <a:gd name="T51" fmla="*/ 20 h 48"/>
                        <a:gd name="T52" fmla="*/ 9 w 52"/>
                        <a:gd name="T53" fmla="*/ 15 h 48"/>
                        <a:gd name="T54" fmla="*/ 3 w 52"/>
                        <a:gd name="T55" fmla="*/ 11 h 48"/>
                        <a:gd name="T56" fmla="*/ 0 w 52"/>
                        <a:gd name="T57" fmla="*/ 7 h 48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52"/>
                        <a:gd name="T88" fmla="*/ 0 h 48"/>
                        <a:gd name="T89" fmla="*/ 52 w 52"/>
                        <a:gd name="T90" fmla="*/ 48 h 48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52" h="48">
                          <a:moveTo>
                            <a:pt x="0" y="7"/>
                          </a:moveTo>
                          <a:lnTo>
                            <a:pt x="0" y="4"/>
                          </a:lnTo>
                          <a:lnTo>
                            <a:pt x="0" y="2"/>
                          </a:lnTo>
                          <a:lnTo>
                            <a:pt x="1" y="0"/>
                          </a:lnTo>
                          <a:lnTo>
                            <a:pt x="5" y="3"/>
                          </a:lnTo>
                          <a:lnTo>
                            <a:pt x="11" y="6"/>
                          </a:lnTo>
                          <a:lnTo>
                            <a:pt x="17" y="8"/>
                          </a:lnTo>
                          <a:lnTo>
                            <a:pt x="26" y="11"/>
                          </a:lnTo>
                          <a:lnTo>
                            <a:pt x="38" y="13"/>
                          </a:lnTo>
                          <a:lnTo>
                            <a:pt x="40" y="18"/>
                          </a:lnTo>
                          <a:lnTo>
                            <a:pt x="34" y="16"/>
                          </a:lnTo>
                          <a:lnTo>
                            <a:pt x="28" y="16"/>
                          </a:lnTo>
                          <a:lnTo>
                            <a:pt x="24" y="16"/>
                          </a:lnTo>
                          <a:lnTo>
                            <a:pt x="23" y="19"/>
                          </a:lnTo>
                          <a:lnTo>
                            <a:pt x="25" y="22"/>
                          </a:lnTo>
                          <a:lnTo>
                            <a:pt x="28" y="26"/>
                          </a:lnTo>
                          <a:lnTo>
                            <a:pt x="33" y="31"/>
                          </a:lnTo>
                          <a:lnTo>
                            <a:pt x="40" y="36"/>
                          </a:lnTo>
                          <a:lnTo>
                            <a:pt x="51" y="42"/>
                          </a:lnTo>
                          <a:lnTo>
                            <a:pt x="51" y="47"/>
                          </a:lnTo>
                          <a:lnTo>
                            <a:pt x="46" y="44"/>
                          </a:lnTo>
                          <a:lnTo>
                            <a:pt x="40" y="41"/>
                          </a:lnTo>
                          <a:lnTo>
                            <a:pt x="32" y="36"/>
                          </a:lnTo>
                          <a:lnTo>
                            <a:pt x="25" y="30"/>
                          </a:lnTo>
                          <a:lnTo>
                            <a:pt x="19" y="26"/>
                          </a:lnTo>
                          <a:lnTo>
                            <a:pt x="14" y="20"/>
                          </a:lnTo>
                          <a:lnTo>
                            <a:pt x="9" y="15"/>
                          </a:lnTo>
                          <a:lnTo>
                            <a:pt x="3" y="11"/>
                          </a:lnTo>
                          <a:lnTo>
                            <a:pt x="0" y="7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32" name="Freeform 163"/>
                    <p:cNvSpPr>
                      <a:spLocks/>
                    </p:cNvSpPr>
                    <p:nvPr/>
                  </p:nvSpPr>
                  <p:spPr bwMode="auto">
                    <a:xfrm>
                      <a:off x="4500" y="1797"/>
                      <a:ext cx="22" cy="17"/>
                    </a:xfrm>
                    <a:custGeom>
                      <a:avLst/>
                      <a:gdLst>
                        <a:gd name="T0" fmla="*/ 0 w 22"/>
                        <a:gd name="T1" fmla="*/ 0 h 17"/>
                        <a:gd name="T2" fmla="*/ 2 w 22"/>
                        <a:gd name="T3" fmla="*/ 2 h 17"/>
                        <a:gd name="T4" fmla="*/ 5 w 22"/>
                        <a:gd name="T5" fmla="*/ 4 h 17"/>
                        <a:gd name="T6" fmla="*/ 10 w 22"/>
                        <a:gd name="T7" fmla="*/ 7 h 17"/>
                        <a:gd name="T8" fmla="*/ 14 w 22"/>
                        <a:gd name="T9" fmla="*/ 10 h 17"/>
                        <a:gd name="T10" fmla="*/ 18 w 22"/>
                        <a:gd name="T11" fmla="*/ 12 h 17"/>
                        <a:gd name="T12" fmla="*/ 21 w 22"/>
                        <a:gd name="T13" fmla="*/ 14 h 17"/>
                        <a:gd name="T14" fmla="*/ 15 w 22"/>
                        <a:gd name="T15" fmla="*/ 16 h 17"/>
                        <a:gd name="T16" fmla="*/ 10 w 22"/>
                        <a:gd name="T17" fmla="*/ 14 h 17"/>
                        <a:gd name="T18" fmla="*/ 4 w 22"/>
                        <a:gd name="T19" fmla="*/ 12 h 17"/>
                        <a:gd name="T20" fmla="*/ 0 w 22"/>
                        <a:gd name="T21" fmla="*/ 9 h 17"/>
                        <a:gd name="T22" fmla="*/ 0 w 22"/>
                        <a:gd name="T23" fmla="*/ 7 h 17"/>
                        <a:gd name="T24" fmla="*/ 0 w 22"/>
                        <a:gd name="T25" fmla="*/ 3 h 17"/>
                        <a:gd name="T26" fmla="*/ 0 w 22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2"/>
                        <a:gd name="T43" fmla="*/ 0 h 17"/>
                        <a:gd name="T44" fmla="*/ 22 w 22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2" h="17">
                          <a:moveTo>
                            <a:pt x="0" y="0"/>
                          </a:moveTo>
                          <a:lnTo>
                            <a:pt x="2" y="2"/>
                          </a:lnTo>
                          <a:lnTo>
                            <a:pt x="5" y="4"/>
                          </a:lnTo>
                          <a:lnTo>
                            <a:pt x="10" y="7"/>
                          </a:lnTo>
                          <a:lnTo>
                            <a:pt x="14" y="10"/>
                          </a:lnTo>
                          <a:lnTo>
                            <a:pt x="18" y="12"/>
                          </a:lnTo>
                          <a:lnTo>
                            <a:pt x="21" y="14"/>
                          </a:lnTo>
                          <a:lnTo>
                            <a:pt x="15" y="16"/>
                          </a:lnTo>
                          <a:lnTo>
                            <a:pt x="10" y="14"/>
                          </a:lnTo>
                          <a:lnTo>
                            <a:pt x="4" y="12"/>
                          </a:lnTo>
                          <a:lnTo>
                            <a:pt x="0" y="9"/>
                          </a:lnTo>
                          <a:lnTo>
                            <a:pt x="0" y="7"/>
                          </a:lnTo>
                          <a:lnTo>
                            <a:pt x="0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  <p:sp>
                  <p:nvSpPr>
                    <p:cNvPr id="9333" name="Freeform 164"/>
                    <p:cNvSpPr>
                      <a:spLocks/>
                    </p:cNvSpPr>
                    <p:nvPr/>
                  </p:nvSpPr>
                  <p:spPr bwMode="auto">
                    <a:xfrm>
                      <a:off x="4538" y="1794"/>
                      <a:ext cx="180" cy="142"/>
                    </a:xfrm>
                    <a:custGeom>
                      <a:avLst/>
                      <a:gdLst>
                        <a:gd name="T0" fmla="*/ 85 w 180"/>
                        <a:gd name="T1" fmla="*/ 32 h 142"/>
                        <a:gd name="T2" fmla="*/ 71 w 180"/>
                        <a:gd name="T3" fmla="*/ 36 h 142"/>
                        <a:gd name="T4" fmla="*/ 42 w 180"/>
                        <a:gd name="T5" fmla="*/ 40 h 142"/>
                        <a:gd name="T6" fmla="*/ 0 w 180"/>
                        <a:gd name="T7" fmla="*/ 42 h 142"/>
                        <a:gd name="T8" fmla="*/ 50 w 180"/>
                        <a:gd name="T9" fmla="*/ 49 h 142"/>
                        <a:gd name="T10" fmla="*/ 106 w 180"/>
                        <a:gd name="T11" fmla="*/ 46 h 142"/>
                        <a:gd name="T12" fmla="*/ 145 w 180"/>
                        <a:gd name="T13" fmla="*/ 36 h 142"/>
                        <a:gd name="T14" fmla="*/ 158 w 180"/>
                        <a:gd name="T15" fmla="*/ 34 h 142"/>
                        <a:gd name="T16" fmla="*/ 152 w 180"/>
                        <a:gd name="T17" fmla="*/ 42 h 142"/>
                        <a:gd name="T18" fmla="*/ 124 w 180"/>
                        <a:gd name="T19" fmla="*/ 53 h 142"/>
                        <a:gd name="T20" fmla="*/ 74 w 180"/>
                        <a:gd name="T21" fmla="*/ 63 h 142"/>
                        <a:gd name="T22" fmla="*/ 43 w 180"/>
                        <a:gd name="T23" fmla="*/ 71 h 142"/>
                        <a:gd name="T24" fmla="*/ 100 w 180"/>
                        <a:gd name="T25" fmla="*/ 70 h 142"/>
                        <a:gd name="T26" fmla="*/ 138 w 180"/>
                        <a:gd name="T27" fmla="*/ 63 h 142"/>
                        <a:gd name="T28" fmla="*/ 161 w 180"/>
                        <a:gd name="T29" fmla="*/ 56 h 142"/>
                        <a:gd name="T30" fmla="*/ 161 w 180"/>
                        <a:gd name="T31" fmla="*/ 61 h 142"/>
                        <a:gd name="T32" fmla="*/ 142 w 180"/>
                        <a:gd name="T33" fmla="*/ 72 h 142"/>
                        <a:gd name="T34" fmla="*/ 107 w 180"/>
                        <a:gd name="T35" fmla="*/ 83 h 142"/>
                        <a:gd name="T36" fmla="*/ 58 w 180"/>
                        <a:gd name="T37" fmla="*/ 90 h 142"/>
                        <a:gd name="T38" fmla="*/ 74 w 180"/>
                        <a:gd name="T39" fmla="*/ 95 h 142"/>
                        <a:gd name="T40" fmla="*/ 118 w 180"/>
                        <a:gd name="T41" fmla="*/ 93 h 142"/>
                        <a:gd name="T42" fmla="*/ 153 w 180"/>
                        <a:gd name="T43" fmla="*/ 84 h 142"/>
                        <a:gd name="T44" fmla="*/ 157 w 180"/>
                        <a:gd name="T45" fmla="*/ 88 h 142"/>
                        <a:gd name="T46" fmla="*/ 146 w 180"/>
                        <a:gd name="T47" fmla="*/ 96 h 142"/>
                        <a:gd name="T48" fmla="*/ 119 w 180"/>
                        <a:gd name="T49" fmla="*/ 106 h 142"/>
                        <a:gd name="T50" fmla="*/ 88 w 180"/>
                        <a:gd name="T51" fmla="*/ 110 h 142"/>
                        <a:gd name="T52" fmla="*/ 40 w 180"/>
                        <a:gd name="T53" fmla="*/ 111 h 142"/>
                        <a:gd name="T54" fmla="*/ 73 w 180"/>
                        <a:gd name="T55" fmla="*/ 118 h 142"/>
                        <a:gd name="T56" fmla="*/ 104 w 180"/>
                        <a:gd name="T57" fmla="*/ 118 h 142"/>
                        <a:gd name="T58" fmla="*/ 132 w 180"/>
                        <a:gd name="T59" fmla="*/ 114 h 142"/>
                        <a:gd name="T60" fmla="*/ 143 w 180"/>
                        <a:gd name="T61" fmla="*/ 115 h 142"/>
                        <a:gd name="T62" fmla="*/ 137 w 180"/>
                        <a:gd name="T63" fmla="*/ 122 h 142"/>
                        <a:gd name="T64" fmla="*/ 121 w 180"/>
                        <a:gd name="T65" fmla="*/ 127 h 142"/>
                        <a:gd name="T66" fmla="*/ 62 w 180"/>
                        <a:gd name="T67" fmla="*/ 132 h 142"/>
                        <a:gd name="T68" fmla="*/ 110 w 180"/>
                        <a:gd name="T69" fmla="*/ 135 h 142"/>
                        <a:gd name="T70" fmla="*/ 114 w 180"/>
                        <a:gd name="T71" fmla="*/ 140 h 142"/>
                        <a:gd name="T72" fmla="*/ 132 w 180"/>
                        <a:gd name="T73" fmla="*/ 135 h 142"/>
                        <a:gd name="T74" fmla="*/ 145 w 180"/>
                        <a:gd name="T75" fmla="*/ 126 h 142"/>
                        <a:gd name="T76" fmla="*/ 173 w 180"/>
                        <a:gd name="T77" fmla="*/ 92 h 142"/>
                        <a:gd name="T78" fmla="*/ 174 w 180"/>
                        <a:gd name="T79" fmla="*/ 85 h 142"/>
                        <a:gd name="T80" fmla="*/ 170 w 180"/>
                        <a:gd name="T81" fmla="*/ 79 h 142"/>
                        <a:gd name="T82" fmla="*/ 174 w 180"/>
                        <a:gd name="T83" fmla="*/ 72 h 142"/>
                        <a:gd name="T84" fmla="*/ 179 w 180"/>
                        <a:gd name="T85" fmla="*/ 66 h 142"/>
                        <a:gd name="T86" fmla="*/ 175 w 180"/>
                        <a:gd name="T87" fmla="*/ 58 h 142"/>
                        <a:gd name="T88" fmla="*/ 171 w 180"/>
                        <a:gd name="T89" fmla="*/ 52 h 142"/>
                        <a:gd name="T90" fmla="*/ 177 w 180"/>
                        <a:gd name="T91" fmla="*/ 45 h 142"/>
                        <a:gd name="T92" fmla="*/ 176 w 180"/>
                        <a:gd name="T93" fmla="*/ 36 h 142"/>
                        <a:gd name="T94" fmla="*/ 172 w 180"/>
                        <a:gd name="T95" fmla="*/ 30 h 142"/>
                        <a:gd name="T96" fmla="*/ 175 w 180"/>
                        <a:gd name="T97" fmla="*/ 23 h 142"/>
                        <a:gd name="T98" fmla="*/ 179 w 180"/>
                        <a:gd name="T99" fmla="*/ 16 h 142"/>
                        <a:gd name="T100" fmla="*/ 174 w 180"/>
                        <a:gd name="T101" fmla="*/ 9 h 142"/>
                        <a:gd name="T102" fmla="*/ 155 w 180"/>
                        <a:gd name="T103" fmla="*/ 10 h 142"/>
                        <a:gd name="T104" fmla="*/ 116 w 180"/>
                        <a:gd name="T105" fmla="*/ 21 h 142"/>
                        <a:gd name="T106" fmla="*/ 71 w 180"/>
                        <a:gd name="T107" fmla="*/ 27 h 142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w 180"/>
                        <a:gd name="T163" fmla="*/ 0 h 142"/>
                        <a:gd name="T164" fmla="*/ 180 w 180"/>
                        <a:gd name="T165" fmla="*/ 142 h 142"/>
                      </a:gdLst>
                      <a:ahLst/>
                      <a:cxnLst>
                        <a:cxn ang="T108">
                          <a:pos x="T0" y="T1"/>
                        </a:cxn>
                        <a:cxn ang="T109">
                          <a:pos x="T2" y="T3"/>
                        </a:cxn>
                        <a:cxn ang="T110">
                          <a:pos x="T4" y="T5"/>
                        </a:cxn>
                        <a:cxn ang="T111">
                          <a:pos x="T6" y="T7"/>
                        </a:cxn>
                        <a:cxn ang="T112">
                          <a:pos x="T8" y="T9"/>
                        </a:cxn>
                        <a:cxn ang="T113">
                          <a:pos x="T10" y="T11"/>
                        </a:cxn>
                        <a:cxn ang="T114">
                          <a:pos x="T12" y="T13"/>
                        </a:cxn>
                        <a:cxn ang="T115">
                          <a:pos x="T14" y="T15"/>
                        </a:cxn>
                        <a:cxn ang="T116">
                          <a:pos x="T16" y="T17"/>
                        </a:cxn>
                        <a:cxn ang="T117">
                          <a:pos x="T18" y="T19"/>
                        </a:cxn>
                        <a:cxn ang="T118">
                          <a:pos x="T20" y="T21"/>
                        </a:cxn>
                        <a:cxn ang="T119">
                          <a:pos x="T22" y="T23"/>
                        </a:cxn>
                        <a:cxn ang="T120">
                          <a:pos x="T24" y="T25"/>
                        </a:cxn>
                        <a:cxn ang="T121">
                          <a:pos x="T26" y="T27"/>
                        </a:cxn>
                        <a:cxn ang="T122">
                          <a:pos x="T28" y="T29"/>
                        </a:cxn>
                        <a:cxn ang="T123">
                          <a:pos x="T30" y="T31"/>
                        </a:cxn>
                        <a:cxn ang="T124">
                          <a:pos x="T32" y="T33"/>
                        </a:cxn>
                        <a:cxn ang="T125">
                          <a:pos x="T34" y="T35"/>
                        </a:cxn>
                        <a:cxn ang="T126">
                          <a:pos x="T36" y="T37"/>
                        </a:cxn>
                        <a:cxn ang="T127">
                          <a:pos x="T38" y="T39"/>
                        </a:cxn>
                        <a:cxn ang="T128">
                          <a:pos x="T40" y="T41"/>
                        </a:cxn>
                        <a:cxn ang="T129">
                          <a:pos x="T42" y="T43"/>
                        </a:cxn>
                        <a:cxn ang="T130">
                          <a:pos x="T44" y="T45"/>
                        </a:cxn>
                        <a:cxn ang="T131">
                          <a:pos x="T46" y="T47"/>
                        </a:cxn>
                        <a:cxn ang="T132">
                          <a:pos x="T48" y="T49"/>
                        </a:cxn>
                        <a:cxn ang="T133">
                          <a:pos x="T50" y="T51"/>
                        </a:cxn>
                        <a:cxn ang="T134">
                          <a:pos x="T52" y="T53"/>
                        </a:cxn>
                        <a:cxn ang="T135">
                          <a:pos x="T54" y="T55"/>
                        </a:cxn>
                        <a:cxn ang="T136">
                          <a:pos x="T56" y="T57"/>
                        </a:cxn>
                        <a:cxn ang="T137">
                          <a:pos x="T58" y="T59"/>
                        </a:cxn>
                        <a:cxn ang="T138">
                          <a:pos x="T60" y="T61"/>
                        </a:cxn>
                        <a:cxn ang="T139">
                          <a:pos x="T62" y="T63"/>
                        </a:cxn>
                        <a:cxn ang="T140">
                          <a:pos x="T64" y="T65"/>
                        </a:cxn>
                        <a:cxn ang="T141">
                          <a:pos x="T66" y="T67"/>
                        </a:cxn>
                        <a:cxn ang="T142">
                          <a:pos x="T68" y="T69"/>
                        </a:cxn>
                        <a:cxn ang="T143">
                          <a:pos x="T70" y="T71"/>
                        </a:cxn>
                        <a:cxn ang="T144">
                          <a:pos x="T72" y="T73"/>
                        </a:cxn>
                        <a:cxn ang="T145">
                          <a:pos x="T74" y="T75"/>
                        </a:cxn>
                        <a:cxn ang="T146">
                          <a:pos x="T76" y="T77"/>
                        </a:cxn>
                        <a:cxn ang="T147">
                          <a:pos x="T78" y="T79"/>
                        </a:cxn>
                        <a:cxn ang="T148">
                          <a:pos x="T80" y="T81"/>
                        </a:cxn>
                        <a:cxn ang="T149">
                          <a:pos x="T82" y="T83"/>
                        </a:cxn>
                        <a:cxn ang="T150">
                          <a:pos x="T84" y="T85"/>
                        </a:cxn>
                        <a:cxn ang="T151">
                          <a:pos x="T86" y="T87"/>
                        </a:cxn>
                        <a:cxn ang="T152">
                          <a:pos x="T88" y="T89"/>
                        </a:cxn>
                        <a:cxn ang="T153">
                          <a:pos x="T90" y="T91"/>
                        </a:cxn>
                        <a:cxn ang="T154">
                          <a:pos x="T92" y="T93"/>
                        </a:cxn>
                        <a:cxn ang="T155">
                          <a:pos x="T94" y="T95"/>
                        </a:cxn>
                        <a:cxn ang="T156">
                          <a:pos x="T96" y="T97"/>
                        </a:cxn>
                        <a:cxn ang="T157">
                          <a:pos x="T98" y="T99"/>
                        </a:cxn>
                        <a:cxn ang="T158">
                          <a:pos x="T100" y="T101"/>
                        </a:cxn>
                        <a:cxn ang="T159">
                          <a:pos x="T102" y="T103"/>
                        </a:cxn>
                        <a:cxn ang="T160">
                          <a:pos x="T104" y="T105"/>
                        </a:cxn>
                        <a:cxn ang="T161">
                          <a:pos x="T106" y="T107"/>
                        </a:cxn>
                      </a:cxnLst>
                      <a:rect l="T162" t="T163" r="T164" b="T165"/>
                      <a:pathLst>
                        <a:path w="180" h="142">
                          <a:moveTo>
                            <a:pt x="71" y="27"/>
                          </a:moveTo>
                          <a:lnTo>
                            <a:pt x="45" y="29"/>
                          </a:lnTo>
                          <a:lnTo>
                            <a:pt x="85" y="32"/>
                          </a:lnTo>
                          <a:lnTo>
                            <a:pt x="82" y="34"/>
                          </a:lnTo>
                          <a:lnTo>
                            <a:pt x="77" y="35"/>
                          </a:lnTo>
                          <a:lnTo>
                            <a:pt x="71" y="36"/>
                          </a:lnTo>
                          <a:lnTo>
                            <a:pt x="63" y="38"/>
                          </a:lnTo>
                          <a:lnTo>
                            <a:pt x="54" y="40"/>
                          </a:lnTo>
                          <a:lnTo>
                            <a:pt x="42" y="40"/>
                          </a:lnTo>
                          <a:lnTo>
                            <a:pt x="29" y="42"/>
                          </a:lnTo>
                          <a:lnTo>
                            <a:pt x="15" y="42"/>
                          </a:lnTo>
                          <a:lnTo>
                            <a:pt x="0" y="42"/>
                          </a:lnTo>
                          <a:lnTo>
                            <a:pt x="23" y="47"/>
                          </a:lnTo>
                          <a:lnTo>
                            <a:pt x="37" y="49"/>
                          </a:lnTo>
                          <a:lnTo>
                            <a:pt x="50" y="49"/>
                          </a:lnTo>
                          <a:lnTo>
                            <a:pt x="65" y="49"/>
                          </a:lnTo>
                          <a:lnTo>
                            <a:pt x="87" y="48"/>
                          </a:lnTo>
                          <a:lnTo>
                            <a:pt x="106" y="46"/>
                          </a:lnTo>
                          <a:lnTo>
                            <a:pt x="121" y="42"/>
                          </a:lnTo>
                          <a:lnTo>
                            <a:pt x="138" y="38"/>
                          </a:lnTo>
                          <a:lnTo>
                            <a:pt x="145" y="36"/>
                          </a:lnTo>
                          <a:lnTo>
                            <a:pt x="152" y="34"/>
                          </a:lnTo>
                          <a:lnTo>
                            <a:pt x="156" y="33"/>
                          </a:lnTo>
                          <a:lnTo>
                            <a:pt x="158" y="34"/>
                          </a:lnTo>
                          <a:lnTo>
                            <a:pt x="158" y="36"/>
                          </a:lnTo>
                          <a:lnTo>
                            <a:pt x="157" y="39"/>
                          </a:lnTo>
                          <a:lnTo>
                            <a:pt x="152" y="42"/>
                          </a:lnTo>
                          <a:lnTo>
                            <a:pt x="145" y="46"/>
                          </a:lnTo>
                          <a:lnTo>
                            <a:pt x="136" y="49"/>
                          </a:lnTo>
                          <a:lnTo>
                            <a:pt x="124" y="53"/>
                          </a:lnTo>
                          <a:lnTo>
                            <a:pt x="109" y="57"/>
                          </a:lnTo>
                          <a:lnTo>
                            <a:pt x="91" y="60"/>
                          </a:lnTo>
                          <a:lnTo>
                            <a:pt x="74" y="63"/>
                          </a:lnTo>
                          <a:lnTo>
                            <a:pt x="55" y="65"/>
                          </a:lnTo>
                          <a:lnTo>
                            <a:pt x="23" y="68"/>
                          </a:lnTo>
                          <a:lnTo>
                            <a:pt x="43" y="71"/>
                          </a:lnTo>
                          <a:lnTo>
                            <a:pt x="59" y="73"/>
                          </a:lnTo>
                          <a:lnTo>
                            <a:pt x="79" y="73"/>
                          </a:lnTo>
                          <a:lnTo>
                            <a:pt x="100" y="70"/>
                          </a:lnTo>
                          <a:lnTo>
                            <a:pt x="116" y="68"/>
                          </a:lnTo>
                          <a:lnTo>
                            <a:pt x="128" y="65"/>
                          </a:lnTo>
                          <a:lnTo>
                            <a:pt x="138" y="63"/>
                          </a:lnTo>
                          <a:lnTo>
                            <a:pt x="149" y="59"/>
                          </a:lnTo>
                          <a:lnTo>
                            <a:pt x="157" y="57"/>
                          </a:lnTo>
                          <a:lnTo>
                            <a:pt x="161" y="56"/>
                          </a:lnTo>
                          <a:lnTo>
                            <a:pt x="163" y="56"/>
                          </a:lnTo>
                          <a:lnTo>
                            <a:pt x="162" y="58"/>
                          </a:lnTo>
                          <a:lnTo>
                            <a:pt x="161" y="61"/>
                          </a:lnTo>
                          <a:lnTo>
                            <a:pt x="158" y="64"/>
                          </a:lnTo>
                          <a:lnTo>
                            <a:pt x="150" y="68"/>
                          </a:lnTo>
                          <a:lnTo>
                            <a:pt x="142" y="72"/>
                          </a:lnTo>
                          <a:lnTo>
                            <a:pt x="133" y="75"/>
                          </a:lnTo>
                          <a:lnTo>
                            <a:pt x="121" y="79"/>
                          </a:lnTo>
                          <a:lnTo>
                            <a:pt x="107" y="83"/>
                          </a:lnTo>
                          <a:lnTo>
                            <a:pt x="86" y="87"/>
                          </a:lnTo>
                          <a:lnTo>
                            <a:pt x="71" y="89"/>
                          </a:lnTo>
                          <a:lnTo>
                            <a:pt x="58" y="90"/>
                          </a:lnTo>
                          <a:lnTo>
                            <a:pt x="37" y="91"/>
                          </a:lnTo>
                          <a:lnTo>
                            <a:pt x="58" y="94"/>
                          </a:lnTo>
                          <a:lnTo>
                            <a:pt x="74" y="95"/>
                          </a:lnTo>
                          <a:lnTo>
                            <a:pt x="88" y="95"/>
                          </a:lnTo>
                          <a:lnTo>
                            <a:pt x="103" y="95"/>
                          </a:lnTo>
                          <a:lnTo>
                            <a:pt x="118" y="93"/>
                          </a:lnTo>
                          <a:lnTo>
                            <a:pt x="129" y="91"/>
                          </a:lnTo>
                          <a:lnTo>
                            <a:pt x="138" y="88"/>
                          </a:lnTo>
                          <a:lnTo>
                            <a:pt x="153" y="84"/>
                          </a:lnTo>
                          <a:lnTo>
                            <a:pt x="155" y="84"/>
                          </a:lnTo>
                          <a:lnTo>
                            <a:pt x="157" y="85"/>
                          </a:lnTo>
                          <a:lnTo>
                            <a:pt x="157" y="88"/>
                          </a:lnTo>
                          <a:lnTo>
                            <a:pt x="155" y="90"/>
                          </a:lnTo>
                          <a:lnTo>
                            <a:pt x="151" y="93"/>
                          </a:lnTo>
                          <a:lnTo>
                            <a:pt x="146" y="96"/>
                          </a:lnTo>
                          <a:lnTo>
                            <a:pt x="137" y="100"/>
                          </a:lnTo>
                          <a:lnTo>
                            <a:pt x="128" y="104"/>
                          </a:lnTo>
                          <a:lnTo>
                            <a:pt x="119" y="106"/>
                          </a:lnTo>
                          <a:lnTo>
                            <a:pt x="109" y="108"/>
                          </a:lnTo>
                          <a:lnTo>
                            <a:pt x="100" y="109"/>
                          </a:lnTo>
                          <a:lnTo>
                            <a:pt x="88" y="110"/>
                          </a:lnTo>
                          <a:lnTo>
                            <a:pt x="74" y="111"/>
                          </a:lnTo>
                          <a:lnTo>
                            <a:pt x="61" y="111"/>
                          </a:lnTo>
                          <a:lnTo>
                            <a:pt x="40" y="111"/>
                          </a:lnTo>
                          <a:lnTo>
                            <a:pt x="51" y="114"/>
                          </a:lnTo>
                          <a:lnTo>
                            <a:pt x="62" y="117"/>
                          </a:lnTo>
                          <a:lnTo>
                            <a:pt x="73" y="118"/>
                          </a:lnTo>
                          <a:lnTo>
                            <a:pt x="83" y="118"/>
                          </a:lnTo>
                          <a:lnTo>
                            <a:pt x="93" y="119"/>
                          </a:lnTo>
                          <a:lnTo>
                            <a:pt x="104" y="118"/>
                          </a:lnTo>
                          <a:lnTo>
                            <a:pt x="112" y="118"/>
                          </a:lnTo>
                          <a:lnTo>
                            <a:pt x="121" y="117"/>
                          </a:lnTo>
                          <a:lnTo>
                            <a:pt x="132" y="114"/>
                          </a:lnTo>
                          <a:lnTo>
                            <a:pt x="140" y="113"/>
                          </a:lnTo>
                          <a:lnTo>
                            <a:pt x="143" y="113"/>
                          </a:lnTo>
                          <a:lnTo>
                            <a:pt x="143" y="115"/>
                          </a:lnTo>
                          <a:lnTo>
                            <a:pt x="143" y="117"/>
                          </a:lnTo>
                          <a:lnTo>
                            <a:pt x="140" y="119"/>
                          </a:lnTo>
                          <a:lnTo>
                            <a:pt x="137" y="122"/>
                          </a:lnTo>
                          <a:lnTo>
                            <a:pt x="133" y="123"/>
                          </a:lnTo>
                          <a:lnTo>
                            <a:pt x="128" y="125"/>
                          </a:lnTo>
                          <a:lnTo>
                            <a:pt x="121" y="127"/>
                          </a:lnTo>
                          <a:lnTo>
                            <a:pt x="105" y="129"/>
                          </a:lnTo>
                          <a:lnTo>
                            <a:pt x="91" y="130"/>
                          </a:lnTo>
                          <a:lnTo>
                            <a:pt x="62" y="132"/>
                          </a:lnTo>
                          <a:lnTo>
                            <a:pt x="99" y="134"/>
                          </a:lnTo>
                          <a:lnTo>
                            <a:pt x="107" y="134"/>
                          </a:lnTo>
                          <a:lnTo>
                            <a:pt x="110" y="135"/>
                          </a:lnTo>
                          <a:lnTo>
                            <a:pt x="112" y="136"/>
                          </a:lnTo>
                          <a:lnTo>
                            <a:pt x="112" y="139"/>
                          </a:lnTo>
                          <a:lnTo>
                            <a:pt x="114" y="140"/>
                          </a:lnTo>
                          <a:lnTo>
                            <a:pt x="118" y="141"/>
                          </a:lnTo>
                          <a:lnTo>
                            <a:pt x="126" y="138"/>
                          </a:lnTo>
                          <a:lnTo>
                            <a:pt x="132" y="135"/>
                          </a:lnTo>
                          <a:lnTo>
                            <a:pt x="137" y="133"/>
                          </a:lnTo>
                          <a:lnTo>
                            <a:pt x="141" y="130"/>
                          </a:lnTo>
                          <a:lnTo>
                            <a:pt x="145" y="126"/>
                          </a:lnTo>
                          <a:lnTo>
                            <a:pt x="159" y="111"/>
                          </a:lnTo>
                          <a:lnTo>
                            <a:pt x="169" y="99"/>
                          </a:lnTo>
                          <a:lnTo>
                            <a:pt x="173" y="92"/>
                          </a:lnTo>
                          <a:lnTo>
                            <a:pt x="174" y="89"/>
                          </a:lnTo>
                          <a:lnTo>
                            <a:pt x="174" y="88"/>
                          </a:lnTo>
                          <a:lnTo>
                            <a:pt x="174" y="85"/>
                          </a:lnTo>
                          <a:lnTo>
                            <a:pt x="172" y="83"/>
                          </a:lnTo>
                          <a:lnTo>
                            <a:pt x="171" y="81"/>
                          </a:lnTo>
                          <a:lnTo>
                            <a:pt x="170" y="79"/>
                          </a:lnTo>
                          <a:lnTo>
                            <a:pt x="171" y="76"/>
                          </a:lnTo>
                          <a:lnTo>
                            <a:pt x="172" y="74"/>
                          </a:lnTo>
                          <a:lnTo>
                            <a:pt x="174" y="72"/>
                          </a:lnTo>
                          <a:lnTo>
                            <a:pt x="175" y="70"/>
                          </a:lnTo>
                          <a:lnTo>
                            <a:pt x="177" y="68"/>
                          </a:lnTo>
                          <a:lnTo>
                            <a:pt x="179" y="66"/>
                          </a:lnTo>
                          <a:lnTo>
                            <a:pt x="179" y="63"/>
                          </a:lnTo>
                          <a:lnTo>
                            <a:pt x="177" y="60"/>
                          </a:lnTo>
                          <a:lnTo>
                            <a:pt x="175" y="58"/>
                          </a:lnTo>
                          <a:lnTo>
                            <a:pt x="174" y="56"/>
                          </a:lnTo>
                          <a:lnTo>
                            <a:pt x="172" y="54"/>
                          </a:lnTo>
                          <a:lnTo>
                            <a:pt x="171" y="52"/>
                          </a:lnTo>
                          <a:lnTo>
                            <a:pt x="172" y="50"/>
                          </a:lnTo>
                          <a:lnTo>
                            <a:pt x="174" y="47"/>
                          </a:lnTo>
                          <a:lnTo>
                            <a:pt x="177" y="45"/>
                          </a:lnTo>
                          <a:lnTo>
                            <a:pt x="177" y="42"/>
                          </a:lnTo>
                          <a:lnTo>
                            <a:pt x="177" y="39"/>
                          </a:lnTo>
                          <a:lnTo>
                            <a:pt x="176" y="36"/>
                          </a:lnTo>
                          <a:lnTo>
                            <a:pt x="174" y="34"/>
                          </a:lnTo>
                          <a:lnTo>
                            <a:pt x="173" y="32"/>
                          </a:lnTo>
                          <a:lnTo>
                            <a:pt x="172" y="30"/>
                          </a:lnTo>
                          <a:lnTo>
                            <a:pt x="172" y="27"/>
                          </a:lnTo>
                          <a:lnTo>
                            <a:pt x="174" y="24"/>
                          </a:lnTo>
                          <a:lnTo>
                            <a:pt x="175" y="23"/>
                          </a:lnTo>
                          <a:lnTo>
                            <a:pt x="177" y="21"/>
                          </a:lnTo>
                          <a:lnTo>
                            <a:pt x="179" y="18"/>
                          </a:lnTo>
                          <a:lnTo>
                            <a:pt x="179" y="16"/>
                          </a:lnTo>
                          <a:lnTo>
                            <a:pt x="178" y="14"/>
                          </a:lnTo>
                          <a:lnTo>
                            <a:pt x="176" y="12"/>
                          </a:lnTo>
                          <a:lnTo>
                            <a:pt x="174" y="9"/>
                          </a:lnTo>
                          <a:lnTo>
                            <a:pt x="173" y="6"/>
                          </a:lnTo>
                          <a:lnTo>
                            <a:pt x="173" y="0"/>
                          </a:lnTo>
                          <a:lnTo>
                            <a:pt x="155" y="10"/>
                          </a:lnTo>
                          <a:lnTo>
                            <a:pt x="143" y="14"/>
                          </a:lnTo>
                          <a:lnTo>
                            <a:pt x="131" y="17"/>
                          </a:lnTo>
                          <a:lnTo>
                            <a:pt x="116" y="21"/>
                          </a:lnTo>
                          <a:lnTo>
                            <a:pt x="102" y="23"/>
                          </a:lnTo>
                          <a:lnTo>
                            <a:pt x="89" y="25"/>
                          </a:lnTo>
                          <a:lnTo>
                            <a:pt x="71" y="27"/>
                          </a:lnTo>
                        </a:path>
                      </a:pathLst>
                    </a:custGeom>
                    <a:solidFill>
                      <a:srgbClr val="FFA04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320" name="Group 165"/>
                <p:cNvGrpSpPr>
                  <a:grpSpLocks/>
                </p:cNvGrpSpPr>
                <p:nvPr/>
              </p:nvGrpSpPr>
              <p:grpSpPr bwMode="auto">
                <a:xfrm>
                  <a:off x="4643" y="1816"/>
                  <a:ext cx="54" cy="90"/>
                  <a:chOff x="4643" y="1816"/>
                  <a:chExt cx="54" cy="90"/>
                </a:xfrm>
              </p:grpSpPr>
              <p:sp>
                <p:nvSpPr>
                  <p:cNvPr id="9321" name="Freeform 166"/>
                  <p:cNvSpPr>
                    <a:spLocks/>
                  </p:cNvSpPr>
                  <p:nvPr/>
                </p:nvSpPr>
                <p:spPr bwMode="auto">
                  <a:xfrm>
                    <a:off x="4653" y="1840"/>
                    <a:ext cx="42" cy="17"/>
                  </a:xfrm>
                  <a:custGeom>
                    <a:avLst/>
                    <a:gdLst>
                      <a:gd name="T0" fmla="*/ 41 w 42"/>
                      <a:gd name="T1" fmla="*/ 2 h 17"/>
                      <a:gd name="T2" fmla="*/ 37 w 42"/>
                      <a:gd name="T3" fmla="*/ 0 h 17"/>
                      <a:gd name="T4" fmla="*/ 24 w 42"/>
                      <a:gd name="T5" fmla="*/ 5 h 17"/>
                      <a:gd name="T6" fmla="*/ 12 w 42"/>
                      <a:gd name="T7" fmla="*/ 10 h 17"/>
                      <a:gd name="T8" fmla="*/ 0 w 42"/>
                      <a:gd name="T9" fmla="*/ 13 h 17"/>
                      <a:gd name="T10" fmla="*/ 2 w 42"/>
                      <a:gd name="T11" fmla="*/ 16 h 17"/>
                      <a:gd name="T12" fmla="*/ 10 w 42"/>
                      <a:gd name="T13" fmla="*/ 16 h 17"/>
                      <a:gd name="T14" fmla="*/ 21 w 42"/>
                      <a:gd name="T15" fmla="*/ 14 h 17"/>
                      <a:gd name="T16" fmla="*/ 32 w 42"/>
                      <a:gd name="T17" fmla="*/ 8 h 17"/>
                      <a:gd name="T18" fmla="*/ 41 w 42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"/>
                      <a:gd name="T31" fmla="*/ 0 h 17"/>
                      <a:gd name="T32" fmla="*/ 42 w 42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" h="17">
                        <a:moveTo>
                          <a:pt x="41" y="2"/>
                        </a:moveTo>
                        <a:lnTo>
                          <a:pt x="37" y="0"/>
                        </a:lnTo>
                        <a:lnTo>
                          <a:pt x="24" y="5"/>
                        </a:lnTo>
                        <a:lnTo>
                          <a:pt x="12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6"/>
                        </a:lnTo>
                        <a:lnTo>
                          <a:pt x="21" y="14"/>
                        </a:lnTo>
                        <a:lnTo>
                          <a:pt x="32" y="8"/>
                        </a:lnTo>
                        <a:lnTo>
                          <a:pt x="41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322" name="Freeform 167"/>
                  <p:cNvSpPr>
                    <a:spLocks/>
                  </p:cNvSpPr>
                  <p:nvPr/>
                </p:nvSpPr>
                <p:spPr bwMode="auto">
                  <a:xfrm>
                    <a:off x="4661" y="1863"/>
                    <a:ext cx="36" cy="17"/>
                  </a:xfrm>
                  <a:custGeom>
                    <a:avLst/>
                    <a:gdLst>
                      <a:gd name="T0" fmla="*/ 35 w 36"/>
                      <a:gd name="T1" fmla="*/ 2 h 17"/>
                      <a:gd name="T2" fmla="*/ 33 w 36"/>
                      <a:gd name="T3" fmla="*/ 0 h 17"/>
                      <a:gd name="T4" fmla="*/ 21 w 36"/>
                      <a:gd name="T5" fmla="*/ 6 h 17"/>
                      <a:gd name="T6" fmla="*/ 11 w 36"/>
                      <a:gd name="T7" fmla="*/ 10 h 17"/>
                      <a:gd name="T8" fmla="*/ 0 w 36"/>
                      <a:gd name="T9" fmla="*/ 13 h 17"/>
                      <a:gd name="T10" fmla="*/ 2 w 36"/>
                      <a:gd name="T11" fmla="*/ 16 h 17"/>
                      <a:gd name="T12" fmla="*/ 10 w 36"/>
                      <a:gd name="T13" fmla="*/ 16 h 17"/>
                      <a:gd name="T14" fmla="*/ 18 w 36"/>
                      <a:gd name="T15" fmla="*/ 14 h 17"/>
                      <a:gd name="T16" fmla="*/ 26 w 36"/>
                      <a:gd name="T17" fmla="*/ 9 h 17"/>
                      <a:gd name="T18" fmla="*/ 35 w 36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6"/>
                      <a:gd name="T31" fmla="*/ 0 h 17"/>
                      <a:gd name="T32" fmla="*/ 36 w 36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6" h="17">
                        <a:moveTo>
                          <a:pt x="35" y="2"/>
                        </a:moveTo>
                        <a:lnTo>
                          <a:pt x="33" y="0"/>
                        </a:lnTo>
                        <a:lnTo>
                          <a:pt x="21" y="6"/>
                        </a:lnTo>
                        <a:lnTo>
                          <a:pt x="11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6"/>
                        </a:lnTo>
                        <a:lnTo>
                          <a:pt x="18" y="14"/>
                        </a:lnTo>
                        <a:lnTo>
                          <a:pt x="26" y="9"/>
                        </a:lnTo>
                        <a:lnTo>
                          <a:pt x="35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323" name="Freeform 168"/>
                  <p:cNvSpPr>
                    <a:spLocks/>
                  </p:cNvSpPr>
                  <p:nvPr/>
                </p:nvSpPr>
                <p:spPr bwMode="auto">
                  <a:xfrm>
                    <a:off x="4658" y="1889"/>
                    <a:ext cx="38" cy="17"/>
                  </a:xfrm>
                  <a:custGeom>
                    <a:avLst/>
                    <a:gdLst>
                      <a:gd name="T0" fmla="*/ 37 w 38"/>
                      <a:gd name="T1" fmla="*/ 2 h 17"/>
                      <a:gd name="T2" fmla="*/ 34 w 38"/>
                      <a:gd name="T3" fmla="*/ 0 h 17"/>
                      <a:gd name="T4" fmla="*/ 23 w 38"/>
                      <a:gd name="T5" fmla="*/ 6 h 17"/>
                      <a:gd name="T6" fmla="*/ 12 w 38"/>
                      <a:gd name="T7" fmla="*/ 10 h 17"/>
                      <a:gd name="T8" fmla="*/ 0 w 38"/>
                      <a:gd name="T9" fmla="*/ 13 h 17"/>
                      <a:gd name="T10" fmla="*/ 2 w 38"/>
                      <a:gd name="T11" fmla="*/ 16 h 17"/>
                      <a:gd name="T12" fmla="*/ 10 w 38"/>
                      <a:gd name="T13" fmla="*/ 15 h 17"/>
                      <a:gd name="T14" fmla="*/ 20 w 38"/>
                      <a:gd name="T15" fmla="*/ 13 h 17"/>
                      <a:gd name="T16" fmla="*/ 30 w 38"/>
                      <a:gd name="T17" fmla="*/ 8 h 17"/>
                      <a:gd name="T18" fmla="*/ 37 w 38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8"/>
                      <a:gd name="T31" fmla="*/ 0 h 17"/>
                      <a:gd name="T32" fmla="*/ 38 w 38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8" h="17">
                        <a:moveTo>
                          <a:pt x="37" y="2"/>
                        </a:moveTo>
                        <a:lnTo>
                          <a:pt x="34" y="0"/>
                        </a:lnTo>
                        <a:lnTo>
                          <a:pt x="23" y="6"/>
                        </a:lnTo>
                        <a:lnTo>
                          <a:pt x="12" y="10"/>
                        </a:lnTo>
                        <a:lnTo>
                          <a:pt x="0" y="13"/>
                        </a:lnTo>
                        <a:lnTo>
                          <a:pt x="2" y="16"/>
                        </a:lnTo>
                        <a:lnTo>
                          <a:pt x="10" y="15"/>
                        </a:lnTo>
                        <a:lnTo>
                          <a:pt x="20" y="13"/>
                        </a:lnTo>
                        <a:lnTo>
                          <a:pt x="30" y="8"/>
                        </a:lnTo>
                        <a:lnTo>
                          <a:pt x="37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324" name="Freeform 169"/>
                  <p:cNvSpPr>
                    <a:spLocks/>
                  </p:cNvSpPr>
                  <p:nvPr/>
                </p:nvSpPr>
                <p:spPr bwMode="auto">
                  <a:xfrm>
                    <a:off x="4643" y="1816"/>
                    <a:ext cx="43" cy="17"/>
                  </a:xfrm>
                  <a:custGeom>
                    <a:avLst/>
                    <a:gdLst>
                      <a:gd name="T0" fmla="*/ 42 w 43"/>
                      <a:gd name="T1" fmla="*/ 2 h 17"/>
                      <a:gd name="T2" fmla="*/ 37 w 43"/>
                      <a:gd name="T3" fmla="*/ 0 h 17"/>
                      <a:gd name="T4" fmla="*/ 23 w 43"/>
                      <a:gd name="T5" fmla="*/ 5 h 17"/>
                      <a:gd name="T6" fmla="*/ 12 w 43"/>
                      <a:gd name="T7" fmla="*/ 9 h 17"/>
                      <a:gd name="T8" fmla="*/ 0 w 43"/>
                      <a:gd name="T9" fmla="*/ 12 h 17"/>
                      <a:gd name="T10" fmla="*/ 2 w 43"/>
                      <a:gd name="T11" fmla="*/ 16 h 17"/>
                      <a:gd name="T12" fmla="*/ 10 w 43"/>
                      <a:gd name="T13" fmla="*/ 15 h 17"/>
                      <a:gd name="T14" fmla="*/ 20 w 43"/>
                      <a:gd name="T15" fmla="*/ 13 h 17"/>
                      <a:gd name="T16" fmla="*/ 31 w 43"/>
                      <a:gd name="T17" fmla="*/ 9 h 17"/>
                      <a:gd name="T18" fmla="*/ 42 w 43"/>
                      <a:gd name="T19" fmla="*/ 2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7"/>
                      <a:gd name="T32" fmla="*/ 43 w 43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7">
                        <a:moveTo>
                          <a:pt x="42" y="2"/>
                        </a:moveTo>
                        <a:lnTo>
                          <a:pt x="37" y="0"/>
                        </a:lnTo>
                        <a:lnTo>
                          <a:pt x="23" y="5"/>
                        </a:lnTo>
                        <a:lnTo>
                          <a:pt x="12" y="9"/>
                        </a:lnTo>
                        <a:lnTo>
                          <a:pt x="0" y="12"/>
                        </a:lnTo>
                        <a:lnTo>
                          <a:pt x="2" y="16"/>
                        </a:lnTo>
                        <a:lnTo>
                          <a:pt x="10" y="15"/>
                        </a:lnTo>
                        <a:lnTo>
                          <a:pt x="20" y="13"/>
                        </a:lnTo>
                        <a:lnTo>
                          <a:pt x="31" y="9"/>
                        </a:lnTo>
                        <a:lnTo>
                          <a:pt x="42" y="2"/>
                        </a:lnTo>
                      </a:path>
                    </a:pathLst>
                  </a:custGeom>
                  <a:solidFill>
                    <a:srgbClr val="FFE0C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</p:grpSp>
          <p:sp>
            <p:nvSpPr>
              <p:cNvPr id="9317" name="Freeform 170"/>
              <p:cNvSpPr>
                <a:spLocks/>
              </p:cNvSpPr>
              <p:nvPr/>
            </p:nvSpPr>
            <p:spPr bwMode="auto">
              <a:xfrm>
                <a:off x="4793" y="1248"/>
                <a:ext cx="277" cy="333"/>
              </a:xfrm>
              <a:custGeom>
                <a:avLst/>
                <a:gdLst>
                  <a:gd name="T0" fmla="*/ 2 w 494"/>
                  <a:gd name="T1" fmla="*/ 3 h 594"/>
                  <a:gd name="T2" fmla="*/ 2 w 494"/>
                  <a:gd name="T3" fmla="*/ 3 h 594"/>
                  <a:gd name="T4" fmla="*/ 2 w 494"/>
                  <a:gd name="T5" fmla="*/ 3 h 594"/>
                  <a:gd name="T6" fmla="*/ 2 w 494"/>
                  <a:gd name="T7" fmla="*/ 3 h 594"/>
                  <a:gd name="T8" fmla="*/ 2 w 494"/>
                  <a:gd name="T9" fmla="*/ 2 h 594"/>
                  <a:gd name="T10" fmla="*/ 2 w 494"/>
                  <a:gd name="T11" fmla="*/ 2 h 594"/>
                  <a:gd name="T12" fmla="*/ 2 w 494"/>
                  <a:gd name="T13" fmla="*/ 2 h 594"/>
                  <a:gd name="T14" fmla="*/ 2 w 494"/>
                  <a:gd name="T15" fmla="*/ 2 h 594"/>
                  <a:gd name="T16" fmla="*/ 2 w 494"/>
                  <a:gd name="T17" fmla="*/ 2 h 594"/>
                  <a:gd name="T18" fmla="*/ 2 w 494"/>
                  <a:gd name="T19" fmla="*/ 2 h 594"/>
                  <a:gd name="T20" fmla="*/ 2 w 494"/>
                  <a:gd name="T21" fmla="*/ 1 h 594"/>
                  <a:gd name="T22" fmla="*/ 2 w 494"/>
                  <a:gd name="T23" fmla="*/ 1 h 594"/>
                  <a:gd name="T24" fmla="*/ 2 w 494"/>
                  <a:gd name="T25" fmla="*/ 1 h 594"/>
                  <a:gd name="T26" fmla="*/ 2 w 494"/>
                  <a:gd name="T27" fmla="*/ 1 h 594"/>
                  <a:gd name="T28" fmla="*/ 2 w 494"/>
                  <a:gd name="T29" fmla="*/ 1 h 594"/>
                  <a:gd name="T30" fmla="*/ 2 w 494"/>
                  <a:gd name="T31" fmla="*/ 1 h 594"/>
                  <a:gd name="T32" fmla="*/ 2 w 494"/>
                  <a:gd name="T33" fmla="*/ 1 h 594"/>
                  <a:gd name="T34" fmla="*/ 2 w 494"/>
                  <a:gd name="T35" fmla="*/ 1 h 594"/>
                  <a:gd name="T36" fmla="*/ 2 w 494"/>
                  <a:gd name="T37" fmla="*/ 1 h 594"/>
                  <a:gd name="T38" fmla="*/ 1 w 494"/>
                  <a:gd name="T39" fmla="*/ 0 h 594"/>
                  <a:gd name="T40" fmla="*/ 1 w 494"/>
                  <a:gd name="T41" fmla="*/ 0 h 594"/>
                  <a:gd name="T42" fmla="*/ 1 w 494"/>
                  <a:gd name="T43" fmla="*/ 1 h 594"/>
                  <a:gd name="T44" fmla="*/ 1 w 494"/>
                  <a:gd name="T45" fmla="*/ 1 h 594"/>
                  <a:gd name="T46" fmla="*/ 1 w 494"/>
                  <a:gd name="T47" fmla="*/ 1 h 594"/>
                  <a:gd name="T48" fmla="*/ 1 w 494"/>
                  <a:gd name="T49" fmla="*/ 1 h 594"/>
                  <a:gd name="T50" fmla="*/ 1 w 494"/>
                  <a:gd name="T51" fmla="*/ 1 h 594"/>
                  <a:gd name="T52" fmla="*/ 1 w 494"/>
                  <a:gd name="T53" fmla="*/ 1 h 594"/>
                  <a:gd name="T54" fmla="*/ 1 w 494"/>
                  <a:gd name="T55" fmla="*/ 1 h 594"/>
                  <a:gd name="T56" fmla="*/ 1 w 494"/>
                  <a:gd name="T57" fmla="*/ 1 h 594"/>
                  <a:gd name="T58" fmla="*/ 0 w 494"/>
                  <a:gd name="T59" fmla="*/ 1 h 594"/>
                  <a:gd name="T60" fmla="*/ 1 w 494"/>
                  <a:gd name="T61" fmla="*/ 1 h 594"/>
                  <a:gd name="T62" fmla="*/ 1 w 494"/>
                  <a:gd name="T63" fmla="*/ 2 h 594"/>
                  <a:gd name="T64" fmla="*/ 1 w 494"/>
                  <a:gd name="T65" fmla="*/ 2 h 594"/>
                  <a:gd name="T66" fmla="*/ 1 w 494"/>
                  <a:gd name="T67" fmla="*/ 2 h 594"/>
                  <a:gd name="T68" fmla="*/ 1 w 494"/>
                  <a:gd name="T69" fmla="*/ 2 h 594"/>
                  <a:gd name="T70" fmla="*/ 1 w 494"/>
                  <a:gd name="T71" fmla="*/ 2 h 594"/>
                  <a:gd name="T72" fmla="*/ 1 w 494"/>
                  <a:gd name="T73" fmla="*/ 2 h 594"/>
                  <a:gd name="T74" fmla="*/ 1 w 494"/>
                  <a:gd name="T75" fmla="*/ 3 h 594"/>
                  <a:gd name="T76" fmla="*/ 1 w 494"/>
                  <a:gd name="T77" fmla="*/ 3 h 594"/>
                  <a:gd name="T78" fmla="*/ 1 w 494"/>
                  <a:gd name="T79" fmla="*/ 3 h 594"/>
                  <a:gd name="T80" fmla="*/ 1 w 494"/>
                  <a:gd name="T81" fmla="*/ 3 h 594"/>
                  <a:gd name="T82" fmla="*/ 1 w 494"/>
                  <a:gd name="T83" fmla="*/ 3 h 594"/>
                  <a:gd name="T84" fmla="*/ 1 w 494"/>
                  <a:gd name="T85" fmla="*/ 3 h 594"/>
                  <a:gd name="T86" fmla="*/ 1 w 494"/>
                  <a:gd name="T87" fmla="*/ 3 h 594"/>
                  <a:gd name="T88" fmla="*/ 1 w 494"/>
                  <a:gd name="T89" fmla="*/ 3 h 594"/>
                  <a:gd name="T90" fmla="*/ 1 w 494"/>
                  <a:gd name="T91" fmla="*/ 3 h 594"/>
                  <a:gd name="T92" fmla="*/ 1 w 494"/>
                  <a:gd name="T93" fmla="*/ 3 h 594"/>
                  <a:gd name="T94" fmla="*/ 1 w 494"/>
                  <a:gd name="T95" fmla="*/ 3 h 594"/>
                  <a:gd name="T96" fmla="*/ 1 w 494"/>
                  <a:gd name="T97" fmla="*/ 3 h 594"/>
                  <a:gd name="T98" fmla="*/ 2 w 494"/>
                  <a:gd name="T99" fmla="*/ 3 h 594"/>
                  <a:gd name="T100" fmla="*/ 2 w 494"/>
                  <a:gd name="T101" fmla="*/ 3 h 594"/>
                  <a:gd name="T102" fmla="*/ 2 w 494"/>
                  <a:gd name="T103" fmla="*/ 3 h 594"/>
                  <a:gd name="T104" fmla="*/ 2 w 494"/>
                  <a:gd name="T105" fmla="*/ 3 h 59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94"/>
                  <a:gd name="T160" fmla="*/ 0 h 594"/>
                  <a:gd name="T161" fmla="*/ 494 w 494"/>
                  <a:gd name="T162" fmla="*/ 594 h 59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94" h="594">
                    <a:moveTo>
                      <a:pt x="345" y="577"/>
                    </a:moveTo>
                    <a:lnTo>
                      <a:pt x="349" y="574"/>
                    </a:lnTo>
                    <a:lnTo>
                      <a:pt x="353" y="572"/>
                    </a:lnTo>
                    <a:lnTo>
                      <a:pt x="354" y="570"/>
                    </a:lnTo>
                    <a:lnTo>
                      <a:pt x="356" y="568"/>
                    </a:lnTo>
                    <a:lnTo>
                      <a:pt x="357" y="567"/>
                    </a:lnTo>
                    <a:lnTo>
                      <a:pt x="358" y="566"/>
                    </a:lnTo>
                    <a:lnTo>
                      <a:pt x="358" y="565"/>
                    </a:lnTo>
                    <a:lnTo>
                      <a:pt x="359" y="563"/>
                    </a:lnTo>
                    <a:lnTo>
                      <a:pt x="360" y="561"/>
                    </a:lnTo>
                    <a:lnTo>
                      <a:pt x="360" y="559"/>
                    </a:lnTo>
                    <a:lnTo>
                      <a:pt x="362" y="550"/>
                    </a:lnTo>
                    <a:lnTo>
                      <a:pt x="376" y="473"/>
                    </a:lnTo>
                    <a:lnTo>
                      <a:pt x="379" y="462"/>
                    </a:lnTo>
                    <a:lnTo>
                      <a:pt x="381" y="454"/>
                    </a:lnTo>
                    <a:lnTo>
                      <a:pt x="385" y="443"/>
                    </a:lnTo>
                    <a:lnTo>
                      <a:pt x="390" y="431"/>
                    </a:lnTo>
                    <a:lnTo>
                      <a:pt x="395" y="420"/>
                    </a:lnTo>
                    <a:lnTo>
                      <a:pt x="400" y="411"/>
                    </a:lnTo>
                    <a:lnTo>
                      <a:pt x="404" y="403"/>
                    </a:lnTo>
                    <a:lnTo>
                      <a:pt x="408" y="396"/>
                    </a:lnTo>
                    <a:lnTo>
                      <a:pt x="416" y="383"/>
                    </a:lnTo>
                    <a:lnTo>
                      <a:pt x="424" y="371"/>
                    </a:lnTo>
                    <a:lnTo>
                      <a:pt x="433" y="360"/>
                    </a:lnTo>
                    <a:lnTo>
                      <a:pt x="439" y="351"/>
                    </a:lnTo>
                    <a:lnTo>
                      <a:pt x="451" y="335"/>
                    </a:lnTo>
                    <a:lnTo>
                      <a:pt x="458" y="324"/>
                    </a:lnTo>
                    <a:lnTo>
                      <a:pt x="465" y="314"/>
                    </a:lnTo>
                    <a:lnTo>
                      <a:pt x="470" y="304"/>
                    </a:lnTo>
                    <a:lnTo>
                      <a:pt x="476" y="291"/>
                    </a:lnTo>
                    <a:lnTo>
                      <a:pt x="480" y="280"/>
                    </a:lnTo>
                    <a:lnTo>
                      <a:pt x="484" y="268"/>
                    </a:lnTo>
                    <a:lnTo>
                      <a:pt x="487" y="258"/>
                    </a:lnTo>
                    <a:lnTo>
                      <a:pt x="490" y="247"/>
                    </a:lnTo>
                    <a:lnTo>
                      <a:pt x="492" y="232"/>
                    </a:lnTo>
                    <a:lnTo>
                      <a:pt x="493" y="216"/>
                    </a:lnTo>
                    <a:lnTo>
                      <a:pt x="493" y="201"/>
                    </a:lnTo>
                    <a:lnTo>
                      <a:pt x="491" y="189"/>
                    </a:lnTo>
                    <a:lnTo>
                      <a:pt x="489" y="178"/>
                    </a:lnTo>
                    <a:lnTo>
                      <a:pt x="487" y="167"/>
                    </a:lnTo>
                    <a:lnTo>
                      <a:pt x="483" y="154"/>
                    </a:lnTo>
                    <a:lnTo>
                      <a:pt x="478" y="141"/>
                    </a:lnTo>
                    <a:lnTo>
                      <a:pt x="473" y="129"/>
                    </a:lnTo>
                    <a:lnTo>
                      <a:pt x="468" y="117"/>
                    </a:lnTo>
                    <a:lnTo>
                      <a:pt x="461" y="107"/>
                    </a:lnTo>
                    <a:lnTo>
                      <a:pt x="451" y="94"/>
                    </a:lnTo>
                    <a:lnTo>
                      <a:pt x="441" y="82"/>
                    </a:lnTo>
                    <a:lnTo>
                      <a:pt x="431" y="72"/>
                    </a:lnTo>
                    <a:lnTo>
                      <a:pt x="421" y="63"/>
                    </a:lnTo>
                    <a:lnTo>
                      <a:pt x="411" y="55"/>
                    </a:lnTo>
                    <a:lnTo>
                      <a:pt x="399" y="47"/>
                    </a:lnTo>
                    <a:lnTo>
                      <a:pt x="388" y="39"/>
                    </a:lnTo>
                    <a:lnTo>
                      <a:pt x="374" y="32"/>
                    </a:lnTo>
                    <a:lnTo>
                      <a:pt x="359" y="24"/>
                    </a:lnTo>
                    <a:lnTo>
                      <a:pt x="344" y="17"/>
                    </a:lnTo>
                    <a:lnTo>
                      <a:pt x="327" y="12"/>
                    </a:lnTo>
                    <a:lnTo>
                      <a:pt x="311" y="7"/>
                    </a:lnTo>
                    <a:lnTo>
                      <a:pt x="299" y="5"/>
                    </a:lnTo>
                    <a:lnTo>
                      <a:pt x="285" y="2"/>
                    </a:lnTo>
                    <a:lnTo>
                      <a:pt x="272" y="0"/>
                    </a:lnTo>
                    <a:lnTo>
                      <a:pt x="257" y="0"/>
                    </a:lnTo>
                    <a:lnTo>
                      <a:pt x="243" y="0"/>
                    </a:lnTo>
                    <a:lnTo>
                      <a:pt x="228" y="0"/>
                    </a:lnTo>
                    <a:lnTo>
                      <a:pt x="215" y="0"/>
                    </a:lnTo>
                    <a:lnTo>
                      <a:pt x="201" y="3"/>
                    </a:lnTo>
                    <a:lnTo>
                      <a:pt x="190" y="5"/>
                    </a:lnTo>
                    <a:lnTo>
                      <a:pt x="177" y="8"/>
                    </a:lnTo>
                    <a:lnTo>
                      <a:pt x="164" y="11"/>
                    </a:lnTo>
                    <a:lnTo>
                      <a:pt x="153" y="15"/>
                    </a:lnTo>
                    <a:lnTo>
                      <a:pt x="142" y="19"/>
                    </a:lnTo>
                    <a:lnTo>
                      <a:pt x="132" y="24"/>
                    </a:lnTo>
                    <a:lnTo>
                      <a:pt x="121" y="29"/>
                    </a:lnTo>
                    <a:lnTo>
                      <a:pt x="111" y="35"/>
                    </a:lnTo>
                    <a:lnTo>
                      <a:pt x="99" y="42"/>
                    </a:lnTo>
                    <a:lnTo>
                      <a:pt x="88" y="49"/>
                    </a:lnTo>
                    <a:lnTo>
                      <a:pt x="79" y="56"/>
                    </a:lnTo>
                    <a:lnTo>
                      <a:pt x="69" y="64"/>
                    </a:lnTo>
                    <a:lnTo>
                      <a:pt x="59" y="73"/>
                    </a:lnTo>
                    <a:lnTo>
                      <a:pt x="50" y="81"/>
                    </a:lnTo>
                    <a:lnTo>
                      <a:pt x="42" y="89"/>
                    </a:lnTo>
                    <a:lnTo>
                      <a:pt x="34" y="100"/>
                    </a:lnTo>
                    <a:lnTo>
                      <a:pt x="25" y="112"/>
                    </a:lnTo>
                    <a:lnTo>
                      <a:pt x="17" y="126"/>
                    </a:lnTo>
                    <a:lnTo>
                      <a:pt x="12" y="139"/>
                    </a:lnTo>
                    <a:lnTo>
                      <a:pt x="8" y="153"/>
                    </a:lnTo>
                    <a:lnTo>
                      <a:pt x="3" y="166"/>
                    </a:lnTo>
                    <a:lnTo>
                      <a:pt x="1" y="179"/>
                    </a:lnTo>
                    <a:lnTo>
                      <a:pt x="0" y="191"/>
                    </a:lnTo>
                    <a:lnTo>
                      <a:pt x="0" y="203"/>
                    </a:lnTo>
                    <a:lnTo>
                      <a:pt x="0" y="214"/>
                    </a:lnTo>
                    <a:lnTo>
                      <a:pt x="0" y="227"/>
                    </a:lnTo>
                    <a:lnTo>
                      <a:pt x="0" y="238"/>
                    </a:lnTo>
                    <a:lnTo>
                      <a:pt x="3" y="252"/>
                    </a:lnTo>
                    <a:lnTo>
                      <a:pt x="5" y="264"/>
                    </a:lnTo>
                    <a:lnTo>
                      <a:pt x="9" y="277"/>
                    </a:lnTo>
                    <a:lnTo>
                      <a:pt x="14" y="290"/>
                    </a:lnTo>
                    <a:lnTo>
                      <a:pt x="20" y="303"/>
                    </a:lnTo>
                    <a:lnTo>
                      <a:pt x="27" y="314"/>
                    </a:lnTo>
                    <a:lnTo>
                      <a:pt x="34" y="326"/>
                    </a:lnTo>
                    <a:lnTo>
                      <a:pt x="43" y="338"/>
                    </a:lnTo>
                    <a:lnTo>
                      <a:pt x="50" y="349"/>
                    </a:lnTo>
                    <a:lnTo>
                      <a:pt x="58" y="361"/>
                    </a:lnTo>
                    <a:lnTo>
                      <a:pt x="66" y="373"/>
                    </a:lnTo>
                    <a:lnTo>
                      <a:pt x="78" y="390"/>
                    </a:lnTo>
                    <a:lnTo>
                      <a:pt x="90" y="409"/>
                    </a:lnTo>
                    <a:lnTo>
                      <a:pt x="96" y="418"/>
                    </a:lnTo>
                    <a:lnTo>
                      <a:pt x="100" y="426"/>
                    </a:lnTo>
                    <a:lnTo>
                      <a:pt x="104" y="436"/>
                    </a:lnTo>
                    <a:lnTo>
                      <a:pt x="108" y="446"/>
                    </a:lnTo>
                    <a:lnTo>
                      <a:pt x="111" y="456"/>
                    </a:lnTo>
                    <a:lnTo>
                      <a:pt x="114" y="467"/>
                    </a:lnTo>
                    <a:lnTo>
                      <a:pt x="116" y="482"/>
                    </a:lnTo>
                    <a:lnTo>
                      <a:pt x="120" y="498"/>
                    </a:lnTo>
                    <a:lnTo>
                      <a:pt x="121" y="511"/>
                    </a:lnTo>
                    <a:lnTo>
                      <a:pt x="124" y="527"/>
                    </a:lnTo>
                    <a:lnTo>
                      <a:pt x="126" y="539"/>
                    </a:lnTo>
                    <a:lnTo>
                      <a:pt x="128" y="549"/>
                    </a:lnTo>
                    <a:lnTo>
                      <a:pt x="130" y="559"/>
                    </a:lnTo>
                    <a:lnTo>
                      <a:pt x="132" y="561"/>
                    </a:lnTo>
                    <a:lnTo>
                      <a:pt x="132" y="564"/>
                    </a:lnTo>
                    <a:lnTo>
                      <a:pt x="132" y="565"/>
                    </a:lnTo>
                    <a:lnTo>
                      <a:pt x="133" y="566"/>
                    </a:lnTo>
                    <a:lnTo>
                      <a:pt x="134" y="567"/>
                    </a:lnTo>
                    <a:lnTo>
                      <a:pt x="136" y="569"/>
                    </a:lnTo>
                    <a:lnTo>
                      <a:pt x="138" y="571"/>
                    </a:lnTo>
                    <a:lnTo>
                      <a:pt x="140" y="573"/>
                    </a:lnTo>
                    <a:lnTo>
                      <a:pt x="144" y="576"/>
                    </a:lnTo>
                    <a:lnTo>
                      <a:pt x="148" y="577"/>
                    </a:lnTo>
                    <a:lnTo>
                      <a:pt x="154" y="580"/>
                    </a:lnTo>
                    <a:lnTo>
                      <a:pt x="160" y="582"/>
                    </a:lnTo>
                    <a:lnTo>
                      <a:pt x="166" y="584"/>
                    </a:lnTo>
                    <a:lnTo>
                      <a:pt x="171" y="585"/>
                    </a:lnTo>
                    <a:lnTo>
                      <a:pt x="176" y="586"/>
                    </a:lnTo>
                    <a:lnTo>
                      <a:pt x="183" y="587"/>
                    </a:lnTo>
                    <a:lnTo>
                      <a:pt x="190" y="589"/>
                    </a:lnTo>
                    <a:lnTo>
                      <a:pt x="195" y="589"/>
                    </a:lnTo>
                    <a:lnTo>
                      <a:pt x="202" y="590"/>
                    </a:lnTo>
                    <a:lnTo>
                      <a:pt x="209" y="591"/>
                    </a:lnTo>
                    <a:lnTo>
                      <a:pt x="215" y="592"/>
                    </a:lnTo>
                    <a:lnTo>
                      <a:pt x="221" y="592"/>
                    </a:lnTo>
                    <a:lnTo>
                      <a:pt x="228" y="592"/>
                    </a:lnTo>
                    <a:lnTo>
                      <a:pt x="234" y="593"/>
                    </a:lnTo>
                    <a:lnTo>
                      <a:pt x="240" y="593"/>
                    </a:lnTo>
                    <a:lnTo>
                      <a:pt x="245" y="593"/>
                    </a:lnTo>
                    <a:lnTo>
                      <a:pt x="251" y="593"/>
                    </a:lnTo>
                    <a:lnTo>
                      <a:pt x="259" y="593"/>
                    </a:lnTo>
                    <a:lnTo>
                      <a:pt x="265" y="592"/>
                    </a:lnTo>
                    <a:lnTo>
                      <a:pt x="270" y="592"/>
                    </a:lnTo>
                    <a:lnTo>
                      <a:pt x="277" y="592"/>
                    </a:lnTo>
                    <a:lnTo>
                      <a:pt x="284" y="591"/>
                    </a:lnTo>
                    <a:lnTo>
                      <a:pt x="290" y="590"/>
                    </a:lnTo>
                    <a:lnTo>
                      <a:pt x="297" y="589"/>
                    </a:lnTo>
                    <a:lnTo>
                      <a:pt x="302" y="588"/>
                    </a:lnTo>
                    <a:lnTo>
                      <a:pt x="308" y="587"/>
                    </a:lnTo>
                    <a:lnTo>
                      <a:pt x="314" y="586"/>
                    </a:lnTo>
                    <a:lnTo>
                      <a:pt x="319" y="585"/>
                    </a:lnTo>
                    <a:lnTo>
                      <a:pt x="325" y="584"/>
                    </a:lnTo>
                    <a:lnTo>
                      <a:pt x="330" y="582"/>
                    </a:lnTo>
                    <a:lnTo>
                      <a:pt x="335" y="580"/>
                    </a:lnTo>
                    <a:lnTo>
                      <a:pt x="340" y="578"/>
                    </a:lnTo>
                    <a:lnTo>
                      <a:pt x="345" y="577"/>
                    </a:lnTo>
                  </a:path>
                </a:pathLst>
              </a:custGeom>
              <a:solidFill>
                <a:srgbClr val="FF9900"/>
              </a:solidFill>
              <a:ln w="1270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9318" name="Freeform 171"/>
              <p:cNvSpPr>
                <a:spLocks/>
              </p:cNvSpPr>
              <p:nvPr/>
            </p:nvSpPr>
            <p:spPr bwMode="auto">
              <a:xfrm>
                <a:off x="4986" y="1290"/>
                <a:ext cx="48" cy="50"/>
              </a:xfrm>
              <a:custGeom>
                <a:avLst/>
                <a:gdLst>
                  <a:gd name="T0" fmla="*/ 0 w 84"/>
                  <a:gd name="T1" fmla="*/ 0 h 89"/>
                  <a:gd name="T2" fmla="*/ 1 w 84"/>
                  <a:gd name="T3" fmla="*/ 1 h 89"/>
                  <a:gd name="T4" fmla="*/ 1 w 84"/>
                  <a:gd name="T5" fmla="*/ 1 h 89"/>
                  <a:gd name="T6" fmla="*/ 1 w 84"/>
                  <a:gd name="T7" fmla="*/ 1 h 89"/>
                  <a:gd name="T8" fmla="*/ 1 w 84"/>
                  <a:gd name="T9" fmla="*/ 1 h 89"/>
                  <a:gd name="T10" fmla="*/ 1 w 84"/>
                  <a:gd name="T11" fmla="*/ 1 h 89"/>
                  <a:gd name="T12" fmla="*/ 1 w 84"/>
                  <a:gd name="T13" fmla="*/ 1 h 89"/>
                  <a:gd name="T14" fmla="*/ 1 w 84"/>
                  <a:gd name="T15" fmla="*/ 1 h 89"/>
                  <a:gd name="T16" fmla="*/ 1 w 84"/>
                  <a:gd name="T17" fmla="*/ 1 h 89"/>
                  <a:gd name="T18" fmla="*/ 1 w 84"/>
                  <a:gd name="T19" fmla="*/ 1 h 89"/>
                  <a:gd name="T20" fmla="*/ 1 w 84"/>
                  <a:gd name="T21" fmla="*/ 1 h 89"/>
                  <a:gd name="T22" fmla="*/ 1 w 84"/>
                  <a:gd name="T23" fmla="*/ 1 h 89"/>
                  <a:gd name="T24" fmla="*/ 1 w 84"/>
                  <a:gd name="T25" fmla="*/ 1 h 89"/>
                  <a:gd name="T26" fmla="*/ 1 w 84"/>
                  <a:gd name="T27" fmla="*/ 1 h 89"/>
                  <a:gd name="T28" fmla="*/ 0 w 84"/>
                  <a:gd name="T29" fmla="*/ 0 h 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4"/>
                  <a:gd name="T46" fmla="*/ 0 h 89"/>
                  <a:gd name="T47" fmla="*/ 84 w 84"/>
                  <a:gd name="T48" fmla="*/ 89 h 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4" h="89">
                    <a:moveTo>
                      <a:pt x="0" y="0"/>
                    </a:moveTo>
                    <a:lnTo>
                      <a:pt x="22" y="9"/>
                    </a:lnTo>
                    <a:lnTo>
                      <a:pt x="42" y="19"/>
                    </a:lnTo>
                    <a:lnTo>
                      <a:pt x="57" y="30"/>
                    </a:lnTo>
                    <a:lnTo>
                      <a:pt x="67" y="41"/>
                    </a:lnTo>
                    <a:lnTo>
                      <a:pt x="74" y="52"/>
                    </a:lnTo>
                    <a:lnTo>
                      <a:pt x="79" y="62"/>
                    </a:lnTo>
                    <a:lnTo>
                      <a:pt x="83" y="73"/>
                    </a:lnTo>
                    <a:lnTo>
                      <a:pt x="54" y="88"/>
                    </a:lnTo>
                    <a:lnTo>
                      <a:pt x="50" y="73"/>
                    </a:lnTo>
                    <a:lnTo>
                      <a:pt x="46" y="58"/>
                    </a:lnTo>
                    <a:lnTo>
                      <a:pt x="39" y="42"/>
                    </a:lnTo>
                    <a:lnTo>
                      <a:pt x="30" y="29"/>
                    </a:lnTo>
                    <a:lnTo>
                      <a:pt x="18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</p:grpSp>
      <p:grpSp>
        <p:nvGrpSpPr>
          <p:cNvPr id="180" name="Group 172"/>
          <p:cNvGrpSpPr>
            <a:grpSpLocks/>
          </p:cNvGrpSpPr>
          <p:nvPr/>
        </p:nvGrpSpPr>
        <p:grpSpPr bwMode="auto">
          <a:xfrm>
            <a:off x="685800" y="3240088"/>
            <a:ext cx="7534275" cy="366712"/>
            <a:chOff x="915" y="1776"/>
            <a:chExt cx="4746" cy="231"/>
          </a:xfrm>
        </p:grpSpPr>
        <p:sp>
          <p:nvSpPr>
            <p:cNvPr id="9300" name="Rectangle 173"/>
            <p:cNvSpPr>
              <a:spLocks noChangeArrowheads="1"/>
            </p:cNvSpPr>
            <p:nvPr/>
          </p:nvSpPr>
          <p:spPr bwMode="auto">
            <a:xfrm>
              <a:off x="915" y="1776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US" altLang="zh-CN" b="1">
                  <a:solidFill>
                    <a:srgbClr val="5F5F5F"/>
                  </a:solidFill>
                  <a:latin typeface="幼圆" pitchFamily="49" charset="-122"/>
                  <a:ea typeface="幼圆" pitchFamily="49" charset="-122"/>
                </a:rPr>
                <a:t>128</a:t>
              </a:r>
              <a:r>
                <a:rPr lang="zh-CN" altLang="en-US" b="1">
                  <a:solidFill>
                    <a:srgbClr val="5F5F5F"/>
                  </a:solidFill>
                  <a:latin typeface="幼圆" pitchFamily="49" charset="-122"/>
                  <a:ea typeface="幼圆" pitchFamily="49" charset="-122"/>
                </a:rPr>
                <a:t>瓦</a:t>
              </a:r>
            </a:p>
          </p:txBody>
        </p:sp>
        <p:sp>
          <p:nvSpPr>
            <p:cNvPr id="9301" name="Rectangle 174"/>
            <p:cNvSpPr>
              <a:spLocks noChangeArrowheads="1"/>
            </p:cNvSpPr>
            <p:nvPr/>
          </p:nvSpPr>
          <p:spPr bwMode="auto">
            <a:xfrm>
              <a:off x="2289" y="1776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US" altLang="zh-CN" b="1">
                  <a:solidFill>
                    <a:srgbClr val="5F5F5F"/>
                  </a:solidFill>
                  <a:latin typeface="幼圆" pitchFamily="49" charset="-122"/>
                  <a:ea typeface="幼圆" pitchFamily="49" charset="-122"/>
                </a:rPr>
                <a:t>32</a:t>
              </a:r>
              <a:r>
                <a:rPr lang="zh-CN" altLang="en-US" b="1">
                  <a:solidFill>
                    <a:srgbClr val="5F5F5F"/>
                  </a:solidFill>
                  <a:latin typeface="幼圆" pitchFamily="49" charset="-122"/>
                  <a:ea typeface="幼圆" pitchFamily="49" charset="-122"/>
                </a:rPr>
                <a:t>瓦</a:t>
              </a:r>
            </a:p>
          </p:txBody>
        </p:sp>
        <p:sp>
          <p:nvSpPr>
            <p:cNvPr id="9302" name="Rectangle 175"/>
            <p:cNvSpPr>
              <a:spLocks noChangeArrowheads="1"/>
            </p:cNvSpPr>
            <p:nvPr/>
          </p:nvSpPr>
          <p:spPr bwMode="auto">
            <a:xfrm>
              <a:off x="1638" y="1776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US" altLang="zh-CN" b="1">
                  <a:solidFill>
                    <a:srgbClr val="5F5F5F"/>
                  </a:solidFill>
                  <a:latin typeface="幼圆" pitchFamily="49" charset="-122"/>
                  <a:ea typeface="幼圆" pitchFamily="49" charset="-122"/>
                </a:rPr>
                <a:t>64</a:t>
              </a:r>
              <a:r>
                <a:rPr lang="zh-CN" altLang="en-US" b="1">
                  <a:solidFill>
                    <a:srgbClr val="5F5F5F"/>
                  </a:solidFill>
                  <a:latin typeface="幼圆" pitchFamily="49" charset="-122"/>
                  <a:ea typeface="幼圆" pitchFamily="49" charset="-122"/>
                </a:rPr>
                <a:t>瓦</a:t>
              </a:r>
            </a:p>
          </p:txBody>
        </p:sp>
        <p:sp>
          <p:nvSpPr>
            <p:cNvPr id="9303" name="Rectangle 176"/>
            <p:cNvSpPr>
              <a:spLocks noChangeArrowheads="1"/>
            </p:cNvSpPr>
            <p:nvPr/>
          </p:nvSpPr>
          <p:spPr bwMode="auto">
            <a:xfrm>
              <a:off x="2940" y="1776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US" altLang="zh-CN" b="1">
                  <a:solidFill>
                    <a:srgbClr val="5F5F5F"/>
                  </a:solidFill>
                  <a:latin typeface="幼圆" pitchFamily="49" charset="-122"/>
                  <a:ea typeface="幼圆" pitchFamily="49" charset="-122"/>
                </a:rPr>
                <a:t>16</a:t>
              </a:r>
              <a:r>
                <a:rPr lang="zh-CN" altLang="en-US" b="1">
                  <a:solidFill>
                    <a:srgbClr val="5F5F5F"/>
                  </a:solidFill>
                  <a:latin typeface="幼圆" pitchFamily="49" charset="-122"/>
                  <a:ea typeface="幼圆" pitchFamily="49" charset="-122"/>
                </a:rPr>
                <a:t>瓦</a:t>
              </a:r>
            </a:p>
          </p:txBody>
        </p:sp>
        <p:sp>
          <p:nvSpPr>
            <p:cNvPr id="9304" name="Rectangle 177"/>
            <p:cNvSpPr>
              <a:spLocks noChangeArrowheads="1"/>
            </p:cNvSpPr>
            <p:nvPr/>
          </p:nvSpPr>
          <p:spPr bwMode="auto">
            <a:xfrm>
              <a:off x="3591" y="1776"/>
              <a:ext cx="3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US" altLang="zh-CN" b="1">
                  <a:solidFill>
                    <a:srgbClr val="5F5F5F"/>
                  </a:solidFill>
                  <a:latin typeface="幼圆" pitchFamily="49" charset="-122"/>
                  <a:ea typeface="幼圆" pitchFamily="49" charset="-122"/>
                </a:rPr>
                <a:t>8</a:t>
              </a:r>
              <a:r>
                <a:rPr lang="zh-CN" altLang="en-US" b="1">
                  <a:solidFill>
                    <a:srgbClr val="5F5F5F"/>
                  </a:solidFill>
                  <a:latin typeface="幼圆" pitchFamily="49" charset="-122"/>
                  <a:ea typeface="幼圆" pitchFamily="49" charset="-122"/>
                </a:rPr>
                <a:t>瓦</a:t>
              </a:r>
            </a:p>
          </p:txBody>
        </p:sp>
        <p:sp>
          <p:nvSpPr>
            <p:cNvPr id="9305" name="Rectangle 178"/>
            <p:cNvSpPr>
              <a:spLocks noChangeArrowheads="1"/>
            </p:cNvSpPr>
            <p:nvPr/>
          </p:nvSpPr>
          <p:spPr bwMode="auto">
            <a:xfrm>
              <a:off x="4170" y="1776"/>
              <a:ext cx="3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US" altLang="zh-CN" b="1">
                  <a:solidFill>
                    <a:srgbClr val="5F5F5F"/>
                  </a:solidFill>
                  <a:latin typeface="幼圆" pitchFamily="49" charset="-122"/>
                  <a:ea typeface="幼圆" pitchFamily="49" charset="-122"/>
                </a:rPr>
                <a:t>4</a:t>
              </a:r>
              <a:r>
                <a:rPr lang="zh-CN" altLang="en-US" b="1">
                  <a:solidFill>
                    <a:srgbClr val="5F5F5F"/>
                  </a:solidFill>
                  <a:latin typeface="幼圆" pitchFamily="49" charset="-122"/>
                  <a:ea typeface="幼圆" pitchFamily="49" charset="-122"/>
                </a:rPr>
                <a:t>瓦</a:t>
              </a:r>
            </a:p>
          </p:txBody>
        </p:sp>
        <p:sp>
          <p:nvSpPr>
            <p:cNvPr id="9306" name="Rectangle 179"/>
            <p:cNvSpPr>
              <a:spLocks noChangeArrowheads="1"/>
            </p:cNvSpPr>
            <p:nvPr/>
          </p:nvSpPr>
          <p:spPr bwMode="auto">
            <a:xfrm>
              <a:off x="5328" y="1776"/>
              <a:ext cx="3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US" altLang="zh-CN" b="1">
                  <a:solidFill>
                    <a:srgbClr val="5F5F5F"/>
                  </a:solidFill>
                  <a:latin typeface="幼圆" pitchFamily="49" charset="-122"/>
                  <a:ea typeface="幼圆" pitchFamily="49" charset="-122"/>
                </a:rPr>
                <a:t>1</a:t>
              </a:r>
              <a:r>
                <a:rPr lang="zh-CN" altLang="en-US" b="1">
                  <a:solidFill>
                    <a:srgbClr val="5F5F5F"/>
                  </a:solidFill>
                  <a:latin typeface="幼圆" pitchFamily="49" charset="-122"/>
                  <a:ea typeface="幼圆" pitchFamily="49" charset="-122"/>
                </a:rPr>
                <a:t>瓦</a:t>
              </a:r>
            </a:p>
          </p:txBody>
        </p:sp>
        <p:sp>
          <p:nvSpPr>
            <p:cNvPr id="9307" name="Rectangle 180"/>
            <p:cNvSpPr>
              <a:spLocks noChangeArrowheads="1"/>
            </p:cNvSpPr>
            <p:nvPr/>
          </p:nvSpPr>
          <p:spPr bwMode="auto">
            <a:xfrm>
              <a:off x="4749" y="1776"/>
              <a:ext cx="3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US" altLang="zh-CN" b="1">
                  <a:solidFill>
                    <a:srgbClr val="5F5F5F"/>
                  </a:solidFill>
                  <a:latin typeface="幼圆" pitchFamily="49" charset="-122"/>
                  <a:ea typeface="幼圆" pitchFamily="49" charset="-122"/>
                </a:rPr>
                <a:t>2</a:t>
              </a:r>
              <a:r>
                <a:rPr lang="zh-CN" altLang="en-US" b="1">
                  <a:solidFill>
                    <a:srgbClr val="5F5F5F"/>
                  </a:solidFill>
                  <a:latin typeface="幼圆" pitchFamily="49" charset="-122"/>
                  <a:ea typeface="幼圆" pitchFamily="49" charset="-122"/>
                </a:rPr>
                <a:t>瓦</a:t>
              </a:r>
            </a:p>
          </p:txBody>
        </p:sp>
      </p:grpSp>
      <p:grpSp>
        <p:nvGrpSpPr>
          <p:cNvPr id="181" name="Group 181"/>
          <p:cNvGrpSpPr>
            <a:grpSpLocks/>
          </p:cNvGrpSpPr>
          <p:nvPr/>
        </p:nvGrpSpPr>
        <p:grpSpPr bwMode="auto">
          <a:xfrm>
            <a:off x="909638" y="3829050"/>
            <a:ext cx="7194550" cy="457200"/>
            <a:chOff x="1056" y="2147"/>
            <a:chExt cx="4532" cy="288"/>
          </a:xfrm>
        </p:grpSpPr>
        <p:sp>
          <p:nvSpPr>
            <p:cNvPr id="182" name="Rectangle 182"/>
            <p:cNvSpPr>
              <a:spLocks noChangeArrowheads="1"/>
            </p:cNvSpPr>
            <p:nvPr/>
          </p:nvSpPr>
          <p:spPr bwMode="auto">
            <a:xfrm>
              <a:off x="1056" y="21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</a:t>
              </a:r>
            </a:p>
          </p:txBody>
        </p:sp>
        <p:sp>
          <p:nvSpPr>
            <p:cNvPr id="183" name="Rectangle 183"/>
            <p:cNvSpPr>
              <a:spLocks noChangeArrowheads="1"/>
            </p:cNvSpPr>
            <p:nvPr/>
          </p:nvSpPr>
          <p:spPr bwMode="auto">
            <a:xfrm>
              <a:off x="1673" y="21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</a:t>
              </a:r>
            </a:p>
          </p:txBody>
        </p:sp>
        <p:sp>
          <p:nvSpPr>
            <p:cNvPr id="184" name="Rectangle 184"/>
            <p:cNvSpPr>
              <a:spLocks noChangeArrowheads="1"/>
            </p:cNvSpPr>
            <p:nvPr/>
          </p:nvSpPr>
          <p:spPr bwMode="auto">
            <a:xfrm>
              <a:off x="2332" y="21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</a:t>
              </a:r>
            </a:p>
          </p:txBody>
        </p:sp>
        <p:sp>
          <p:nvSpPr>
            <p:cNvPr id="185" name="Rectangle 185"/>
            <p:cNvSpPr>
              <a:spLocks noChangeArrowheads="1"/>
            </p:cNvSpPr>
            <p:nvPr/>
          </p:nvSpPr>
          <p:spPr bwMode="auto">
            <a:xfrm>
              <a:off x="3628" y="21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</a:t>
              </a:r>
            </a:p>
          </p:txBody>
        </p:sp>
        <p:sp>
          <p:nvSpPr>
            <p:cNvPr id="186" name="Rectangle 186"/>
            <p:cNvSpPr>
              <a:spLocks noChangeArrowheads="1"/>
            </p:cNvSpPr>
            <p:nvPr/>
          </p:nvSpPr>
          <p:spPr bwMode="auto">
            <a:xfrm>
              <a:off x="4780" y="21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</a:t>
              </a:r>
            </a:p>
          </p:txBody>
        </p:sp>
        <p:sp>
          <p:nvSpPr>
            <p:cNvPr id="187" name="Rectangle 187"/>
            <p:cNvSpPr>
              <a:spLocks noChangeArrowheads="1"/>
            </p:cNvSpPr>
            <p:nvPr/>
          </p:nvSpPr>
          <p:spPr bwMode="auto">
            <a:xfrm>
              <a:off x="3004" y="21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0</a:t>
              </a:r>
            </a:p>
          </p:txBody>
        </p:sp>
        <p:sp>
          <p:nvSpPr>
            <p:cNvPr id="188" name="Rectangle 188"/>
            <p:cNvSpPr>
              <a:spLocks noChangeArrowheads="1"/>
            </p:cNvSpPr>
            <p:nvPr/>
          </p:nvSpPr>
          <p:spPr bwMode="auto">
            <a:xfrm>
              <a:off x="4224" y="21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0</a:t>
              </a:r>
            </a:p>
          </p:txBody>
        </p:sp>
        <p:sp>
          <p:nvSpPr>
            <p:cNvPr id="189" name="Rectangle 189"/>
            <p:cNvSpPr>
              <a:spLocks noChangeArrowheads="1"/>
            </p:cNvSpPr>
            <p:nvPr/>
          </p:nvSpPr>
          <p:spPr bwMode="auto">
            <a:xfrm>
              <a:off x="5376" y="21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0</a:t>
              </a:r>
            </a:p>
          </p:txBody>
        </p:sp>
      </p:grpSp>
      <p:grpSp>
        <p:nvGrpSpPr>
          <p:cNvPr id="190" name="Group 190"/>
          <p:cNvGrpSpPr>
            <a:grpSpLocks/>
          </p:cNvGrpSpPr>
          <p:nvPr/>
        </p:nvGrpSpPr>
        <p:grpSpPr bwMode="auto">
          <a:xfrm>
            <a:off x="3962400" y="2384425"/>
            <a:ext cx="482600" cy="682625"/>
            <a:chOff x="2243" y="1203"/>
            <a:chExt cx="542" cy="766"/>
          </a:xfrm>
        </p:grpSpPr>
        <p:grpSp>
          <p:nvGrpSpPr>
            <p:cNvPr id="9271" name="Group 191"/>
            <p:cNvGrpSpPr>
              <a:grpSpLocks/>
            </p:cNvGrpSpPr>
            <p:nvPr/>
          </p:nvGrpSpPr>
          <p:grpSpPr bwMode="auto">
            <a:xfrm>
              <a:off x="2390" y="1789"/>
              <a:ext cx="247" cy="180"/>
              <a:chOff x="2390" y="1789"/>
              <a:chExt cx="247" cy="180"/>
            </a:xfrm>
          </p:grpSpPr>
          <p:grpSp>
            <p:nvGrpSpPr>
              <p:cNvPr id="9275" name="Group 192"/>
              <p:cNvGrpSpPr>
                <a:grpSpLocks/>
              </p:cNvGrpSpPr>
              <p:nvPr/>
            </p:nvGrpSpPr>
            <p:grpSpPr bwMode="auto">
              <a:xfrm>
                <a:off x="2390" y="1789"/>
                <a:ext cx="247" cy="180"/>
                <a:chOff x="2390" y="1789"/>
                <a:chExt cx="247" cy="180"/>
              </a:xfrm>
            </p:grpSpPr>
            <p:grpSp>
              <p:nvGrpSpPr>
                <p:cNvPr id="9281" name="Group 193"/>
                <p:cNvGrpSpPr>
                  <a:grpSpLocks/>
                </p:cNvGrpSpPr>
                <p:nvPr/>
              </p:nvGrpSpPr>
              <p:grpSpPr bwMode="auto">
                <a:xfrm>
                  <a:off x="2452" y="1926"/>
                  <a:ext cx="135" cy="43"/>
                  <a:chOff x="2452" y="1926"/>
                  <a:chExt cx="135" cy="43"/>
                </a:xfrm>
              </p:grpSpPr>
              <p:sp>
                <p:nvSpPr>
                  <p:cNvPr id="9290" name="Freeform 194"/>
                  <p:cNvSpPr>
                    <a:spLocks/>
                  </p:cNvSpPr>
                  <p:nvPr/>
                </p:nvSpPr>
                <p:spPr bwMode="auto">
                  <a:xfrm>
                    <a:off x="2452" y="1926"/>
                    <a:ext cx="135" cy="43"/>
                  </a:xfrm>
                  <a:custGeom>
                    <a:avLst/>
                    <a:gdLst>
                      <a:gd name="T0" fmla="*/ 0 w 135"/>
                      <a:gd name="T1" fmla="*/ 0 h 43"/>
                      <a:gd name="T2" fmla="*/ 27 w 135"/>
                      <a:gd name="T3" fmla="*/ 33 h 43"/>
                      <a:gd name="T4" fmla="*/ 29 w 135"/>
                      <a:gd name="T5" fmla="*/ 35 h 43"/>
                      <a:gd name="T6" fmla="*/ 32 w 135"/>
                      <a:gd name="T7" fmla="*/ 36 h 43"/>
                      <a:gd name="T8" fmla="*/ 36 w 135"/>
                      <a:gd name="T9" fmla="*/ 37 h 43"/>
                      <a:gd name="T10" fmla="*/ 41 w 135"/>
                      <a:gd name="T11" fmla="*/ 39 h 43"/>
                      <a:gd name="T12" fmla="*/ 46 w 135"/>
                      <a:gd name="T13" fmla="*/ 40 h 43"/>
                      <a:gd name="T14" fmla="*/ 50 w 135"/>
                      <a:gd name="T15" fmla="*/ 40 h 43"/>
                      <a:gd name="T16" fmla="*/ 55 w 135"/>
                      <a:gd name="T17" fmla="*/ 41 h 43"/>
                      <a:gd name="T18" fmla="*/ 59 w 135"/>
                      <a:gd name="T19" fmla="*/ 41 h 43"/>
                      <a:gd name="T20" fmla="*/ 65 w 135"/>
                      <a:gd name="T21" fmla="*/ 42 h 43"/>
                      <a:gd name="T22" fmla="*/ 69 w 135"/>
                      <a:gd name="T23" fmla="*/ 42 h 43"/>
                      <a:gd name="T24" fmla="*/ 74 w 135"/>
                      <a:gd name="T25" fmla="*/ 41 h 43"/>
                      <a:gd name="T26" fmla="*/ 79 w 135"/>
                      <a:gd name="T27" fmla="*/ 41 h 43"/>
                      <a:gd name="T28" fmla="*/ 84 w 135"/>
                      <a:gd name="T29" fmla="*/ 40 h 43"/>
                      <a:gd name="T30" fmla="*/ 89 w 135"/>
                      <a:gd name="T31" fmla="*/ 40 h 43"/>
                      <a:gd name="T32" fmla="*/ 93 w 135"/>
                      <a:gd name="T33" fmla="*/ 39 h 43"/>
                      <a:gd name="T34" fmla="*/ 98 w 135"/>
                      <a:gd name="T35" fmla="*/ 38 h 43"/>
                      <a:gd name="T36" fmla="*/ 102 w 135"/>
                      <a:gd name="T37" fmla="*/ 36 h 43"/>
                      <a:gd name="T38" fmla="*/ 105 w 135"/>
                      <a:gd name="T39" fmla="*/ 35 h 43"/>
                      <a:gd name="T40" fmla="*/ 106 w 135"/>
                      <a:gd name="T41" fmla="*/ 33 h 43"/>
                      <a:gd name="T42" fmla="*/ 109 w 135"/>
                      <a:gd name="T43" fmla="*/ 32 h 43"/>
                      <a:gd name="T44" fmla="*/ 134 w 135"/>
                      <a:gd name="T45" fmla="*/ 0 h 43"/>
                      <a:gd name="T46" fmla="*/ 0 w 135"/>
                      <a:gd name="T47" fmla="*/ 0 h 43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35"/>
                      <a:gd name="T73" fmla="*/ 0 h 43"/>
                      <a:gd name="T74" fmla="*/ 135 w 135"/>
                      <a:gd name="T75" fmla="*/ 43 h 43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35" h="43">
                        <a:moveTo>
                          <a:pt x="0" y="0"/>
                        </a:moveTo>
                        <a:lnTo>
                          <a:pt x="27" y="33"/>
                        </a:lnTo>
                        <a:lnTo>
                          <a:pt x="29" y="35"/>
                        </a:lnTo>
                        <a:lnTo>
                          <a:pt x="32" y="36"/>
                        </a:lnTo>
                        <a:lnTo>
                          <a:pt x="36" y="37"/>
                        </a:lnTo>
                        <a:lnTo>
                          <a:pt x="41" y="39"/>
                        </a:lnTo>
                        <a:lnTo>
                          <a:pt x="46" y="40"/>
                        </a:lnTo>
                        <a:lnTo>
                          <a:pt x="50" y="40"/>
                        </a:lnTo>
                        <a:lnTo>
                          <a:pt x="55" y="41"/>
                        </a:lnTo>
                        <a:lnTo>
                          <a:pt x="59" y="41"/>
                        </a:lnTo>
                        <a:lnTo>
                          <a:pt x="65" y="42"/>
                        </a:lnTo>
                        <a:lnTo>
                          <a:pt x="69" y="42"/>
                        </a:lnTo>
                        <a:lnTo>
                          <a:pt x="74" y="41"/>
                        </a:lnTo>
                        <a:lnTo>
                          <a:pt x="79" y="41"/>
                        </a:lnTo>
                        <a:lnTo>
                          <a:pt x="84" y="40"/>
                        </a:lnTo>
                        <a:lnTo>
                          <a:pt x="89" y="40"/>
                        </a:lnTo>
                        <a:lnTo>
                          <a:pt x="93" y="39"/>
                        </a:lnTo>
                        <a:lnTo>
                          <a:pt x="98" y="38"/>
                        </a:lnTo>
                        <a:lnTo>
                          <a:pt x="102" y="36"/>
                        </a:lnTo>
                        <a:lnTo>
                          <a:pt x="105" y="35"/>
                        </a:lnTo>
                        <a:lnTo>
                          <a:pt x="106" y="33"/>
                        </a:lnTo>
                        <a:lnTo>
                          <a:pt x="109" y="32"/>
                        </a:lnTo>
                        <a:lnTo>
                          <a:pt x="134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91" name="Freeform 195"/>
                  <p:cNvSpPr>
                    <a:spLocks/>
                  </p:cNvSpPr>
                  <p:nvPr/>
                </p:nvSpPr>
                <p:spPr bwMode="auto">
                  <a:xfrm>
                    <a:off x="2473" y="1926"/>
                    <a:ext cx="60" cy="43"/>
                  </a:xfrm>
                  <a:custGeom>
                    <a:avLst/>
                    <a:gdLst>
                      <a:gd name="T0" fmla="*/ 0 w 60"/>
                      <a:gd name="T1" fmla="*/ 0 h 43"/>
                      <a:gd name="T2" fmla="*/ 16 w 60"/>
                      <a:gd name="T3" fmla="*/ 37 h 43"/>
                      <a:gd name="T4" fmla="*/ 19 w 60"/>
                      <a:gd name="T5" fmla="*/ 39 h 43"/>
                      <a:gd name="T6" fmla="*/ 25 w 60"/>
                      <a:gd name="T7" fmla="*/ 40 h 43"/>
                      <a:gd name="T8" fmla="*/ 29 w 60"/>
                      <a:gd name="T9" fmla="*/ 40 h 43"/>
                      <a:gd name="T10" fmla="*/ 33 w 60"/>
                      <a:gd name="T11" fmla="*/ 41 h 43"/>
                      <a:gd name="T12" fmla="*/ 38 w 60"/>
                      <a:gd name="T13" fmla="*/ 41 h 43"/>
                      <a:gd name="T14" fmla="*/ 43 w 60"/>
                      <a:gd name="T15" fmla="*/ 42 h 43"/>
                      <a:gd name="T16" fmla="*/ 47 w 60"/>
                      <a:gd name="T17" fmla="*/ 42 h 43"/>
                      <a:gd name="T18" fmla="*/ 53 w 60"/>
                      <a:gd name="T19" fmla="*/ 41 h 43"/>
                      <a:gd name="T20" fmla="*/ 59 w 60"/>
                      <a:gd name="T21" fmla="*/ 0 h 43"/>
                      <a:gd name="T22" fmla="*/ 0 w 60"/>
                      <a:gd name="T23" fmla="*/ 0 h 43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60"/>
                      <a:gd name="T37" fmla="*/ 0 h 43"/>
                      <a:gd name="T38" fmla="*/ 60 w 60"/>
                      <a:gd name="T39" fmla="*/ 43 h 43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60" h="43">
                        <a:moveTo>
                          <a:pt x="0" y="0"/>
                        </a:moveTo>
                        <a:lnTo>
                          <a:pt x="16" y="37"/>
                        </a:lnTo>
                        <a:lnTo>
                          <a:pt x="19" y="39"/>
                        </a:lnTo>
                        <a:lnTo>
                          <a:pt x="25" y="40"/>
                        </a:lnTo>
                        <a:lnTo>
                          <a:pt x="29" y="40"/>
                        </a:lnTo>
                        <a:lnTo>
                          <a:pt x="33" y="41"/>
                        </a:lnTo>
                        <a:lnTo>
                          <a:pt x="38" y="41"/>
                        </a:lnTo>
                        <a:lnTo>
                          <a:pt x="43" y="42"/>
                        </a:lnTo>
                        <a:lnTo>
                          <a:pt x="47" y="42"/>
                        </a:lnTo>
                        <a:lnTo>
                          <a:pt x="53" y="41"/>
                        </a:lnTo>
                        <a:lnTo>
                          <a:pt x="59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4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  <p:grpSp>
              <p:nvGrpSpPr>
                <p:cNvPr id="9282" name="Group 196"/>
                <p:cNvGrpSpPr>
                  <a:grpSpLocks/>
                </p:cNvGrpSpPr>
                <p:nvPr/>
              </p:nvGrpSpPr>
              <p:grpSpPr bwMode="auto">
                <a:xfrm>
                  <a:off x="2390" y="1789"/>
                  <a:ext cx="247" cy="150"/>
                  <a:chOff x="2390" y="1789"/>
                  <a:chExt cx="247" cy="150"/>
                </a:xfrm>
              </p:grpSpPr>
              <p:sp>
                <p:nvSpPr>
                  <p:cNvPr id="9283" name="Freeform 197"/>
                  <p:cNvSpPr>
                    <a:spLocks/>
                  </p:cNvSpPr>
                  <p:nvPr/>
                </p:nvSpPr>
                <p:spPr bwMode="auto">
                  <a:xfrm>
                    <a:off x="2390" y="1789"/>
                    <a:ext cx="247" cy="150"/>
                  </a:xfrm>
                  <a:custGeom>
                    <a:avLst/>
                    <a:gdLst>
                      <a:gd name="T0" fmla="*/ 5 w 247"/>
                      <a:gd name="T1" fmla="*/ 4 h 150"/>
                      <a:gd name="T2" fmla="*/ 6 w 247"/>
                      <a:gd name="T3" fmla="*/ 7 h 150"/>
                      <a:gd name="T4" fmla="*/ 6 w 247"/>
                      <a:gd name="T5" fmla="*/ 15 h 150"/>
                      <a:gd name="T6" fmla="*/ 3 w 247"/>
                      <a:gd name="T7" fmla="*/ 19 h 150"/>
                      <a:gd name="T8" fmla="*/ 1 w 247"/>
                      <a:gd name="T9" fmla="*/ 26 h 150"/>
                      <a:gd name="T10" fmla="*/ 4 w 247"/>
                      <a:gd name="T11" fmla="*/ 31 h 150"/>
                      <a:gd name="T12" fmla="*/ 9 w 247"/>
                      <a:gd name="T13" fmla="*/ 36 h 150"/>
                      <a:gd name="T14" fmla="*/ 8 w 247"/>
                      <a:gd name="T15" fmla="*/ 40 h 150"/>
                      <a:gd name="T16" fmla="*/ 3 w 247"/>
                      <a:gd name="T17" fmla="*/ 44 h 150"/>
                      <a:gd name="T18" fmla="*/ 1 w 247"/>
                      <a:gd name="T19" fmla="*/ 49 h 150"/>
                      <a:gd name="T20" fmla="*/ 5 w 247"/>
                      <a:gd name="T21" fmla="*/ 53 h 150"/>
                      <a:gd name="T22" fmla="*/ 8 w 247"/>
                      <a:gd name="T23" fmla="*/ 57 h 150"/>
                      <a:gd name="T24" fmla="*/ 8 w 247"/>
                      <a:gd name="T25" fmla="*/ 62 h 150"/>
                      <a:gd name="T26" fmla="*/ 3 w 247"/>
                      <a:gd name="T27" fmla="*/ 67 h 150"/>
                      <a:gd name="T28" fmla="*/ 0 w 247"/>
                      <a:gd name="T29" fmla="*/ 72 h 150"/>
                      <a:gd name="T30" fmla="*/ 3 w 247"/>
                      <a:gd name="T31" fmla="*/ 77 h 150"/>
                      <a:gd name="T32" fmla="*/ 9 w 247"/>
                      <a:gd name="T33" fmla="*/ 81 h 150"/>
                      <a:gd name="T34" fmla="*/ 9 w 247"/>
                      <a:gd name="T35" fmla="*/ 89 h 150"/>
                      <a:gd name="T36" fmla="*/ 5 w 247"/>
                      <a:gd name="T37" fmla="*/ 94 h 150"/>
                      <a:gd name="T38" fmla="*/ 5 w 247"/>
                      <a:gd name="T39" fmla="*/ 98 h 150"/>
                      <a:gd name="T40" fmla="*/ 11 w 247"/>
                      <a:gd name="T41" fmla="*/ 103 h 150"/>
                      <a:gd name="T42" fmla="*/ 28 w 247"/>
                      <a:gd name="T43" fmla="*/ 118 h 150"/>
                      <a:gd name="T44" fmla="*/ 44 w 247"/>
                      <a:gd name="T45" fmla="*/ 130 h 150"/>
                      <a:gd name="T46" fmla="*/ 58 w 247"/>
                      <a:gd name="T47" fmla="*/ 137 h 150"/>
                      <a:gd name="T48" fmla="*/ 84 w 247"/>
                      <a:gd name="T49" fmla="*/ 145 h 150"/>
                      <a:gd name="T50" fmla="*/ 108 w 247"/>
                      <a:gd name="T51" fmla="*/ 148 h 150"/>
                      <a:gd name="T52" fmla="*/ 140 w 247"/>
                      <a:gd name="T53" fmla="*/ 148 h 150"/>
                      <a:gd name="T54" fmla="*/ 168 w 247"/>
                      <a:gd name="T55" fmla="*/ 146 h 150"/>
                      <a:gd name="T56" fmla="*/ 187 w 247"/>
                      <a:gd name="T57" fmla="*/ 142 h 150"/>
                      <a:gd name="T58" fmla="*/ 200 w 247"/>
                      <a:gd name="T59" fmla="*/ 136 h 150"/>
                      <a:gd name="T60" fmla="*/ 209 w 247"/>
                      <a:gd name="T61" fmla="*/ 130 h 150"/>
                      <a:gd name="T62" fmla="*/ 235 w 247"/>
                      <a:gd name="T63" fmla="*/ 102 h 150"/>
                      <a:gd name="T64" fmla="*/ 240 w 247"/>
                      <a:gd name="T65" fmla="*/ 92 h 150"/>
                      <a:gd name="T66" fmla="*/ 241 w 247"/>
                      <a:gd name="T67" fmla="*/ 88 h 150"/>
                      <a:gd name="T68" fmla="*/ 237 w 247"/>
                      <a:gd name="T69" fmla="*/ 84 h 150"/>
                      <a:gd name="T70" fmla="*/ 237 w 247"/>
                      <a:gd name="T71" fmla="*/ 78 h 150"/>
                      <a:gd name="T72" fmla="*/ 240 w 247"/>
                      <a:gd name="T73" fmla="*/ 74 h 150"/>
                      <a:gd name="T74" fmla="*/ 244 w 247"/>
                      <a:gd name="T75" fmla="*/ 70 h 150"/>
                      <a:gd name="T76" fmla="*/ 246 w 247"/>
                      <a:gd name="T77" fmla="*/ 65 h 150"/>
                      <a:gd name="T78" fmla="*/ 242 w 247"/>
                      <a:gd name="T79" fmla="*/ 61 h 150"/>
                      <a:gd name="T80" fmla="*/ 238 w 247"/>
                      <a:gd name="T81" fmla="*/ 57 h 150"/>
                      <a:gd name="T82" fmla="*/ 238 w 247"/>
                      <a:gd name="T83" fmla="*/ 52 h 150"/>
                      <a:gd name="T84" fmla="*/ 243 w 247"/>
                      <a:gd name="T85" fmla="*/ 47 h 150"/>
                      <a:gd name="T86" fmla="*/ 244 w 247"/>
                      <a:gd name="T87" fmla="*/ 41 h 150"/>
                      <a:gd name="T88" fmla="*/ 240 w 247"/>
                      <a:gd name="T89" fmla="*/ 36 h 150"/>
                      <a:gd name="T90" fmla="*/ 238 w 247"/>
                      <a:gd name="T91" fmla="*/ 32 h 150"/>
                      <a:gd name="T92" fmla="*/ 241 w 247"/>
                      <a:gd name="T93" fmla="*/ 26 h 150"/>
                      <a:gd name="T94" fmla="*/ 244 w 247"/>
                      <a:gd name="T95" fmla="*/ 23 h 150"/>
                      <a:gd name="T96" fmla="*/ 246 w 247"/>
                      <a:gd name="T97" fmla="*/ 18 h 150"/>
                      <a:gd name="T98" fmla="*/ 243 w 247"/>
                      <a:gd name="T99" fmla="*/ 13 h 150"/>
                      <a:gd name="T100" fmla="*/ 239 w 247"/>
                      <a:gd name="T101" fmla="*/ 8 h 150"/>
                      <a:gd name="T102" fmla="*/ 240 w 247"/>
                      <a:gd name="T103" fmla="*/ 3 h 150"/>
                      <a:gd name="T104" fmla="*/ 7 w 247"/>
                      <a:gd name="T105" fmla="*/ 0 h 15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47"/>
                      <a:gd name="T160" fmla="*/ 0 h 150"/>
                      <a:gd name="T161" fmla="*/ 247 w 247"/>
                      <a:gd name="T162" fmla="*/ 150 h 150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47" h="150">
                        <a:moveTo>
                          <a:pt x="7" y="0"/>
                        </a:moveTo>
                        <a:lnTo>
                          <a:pt x="5" y="4"/>
                        </a:lnTo>
                        <a:lnTo>
                          <a:pt x="6" y="5"/>
                        </a:lnTo>
                        <a:lnTo>
                          <a:pt x="6" y="7"/>
                        </a:lnTo>
                        <a:lnTo>
                          <a:pt x="7" y="12"/>
                        </a:lnTo>
                        <a:lnTo>
                          <a:pt x="6" y="15"/>
                        </a:lnTo>
                        <a:lnTo>
                          <a:pt x="4" y="17"/>
                        </a:lnTo>
                        <a:lnTo>
                          <a:pt x="3" y="19"/>
                        </a:lnTo>
                        <a:lnTo>
                          <a:pt x="1" y="23"/>
                        </a:lnTo>
                        <a:lnTo>
                          <a:pt x="1" y="26"/>
                        </a:lnTo>
                        <a:lnTo>
                          <a:pt x="3" y="28"/>
                        </a:lnTo>
                        <a:lnTo>
                          <a:pt x="4" y="31"/>
                        </a:lnTo>
                        <a:lnTo>
                          <a:pt x="7" y="33"/>
                        </a:lnTo>
                        <a:lnTo>
                          <a:pt x="9" y="36"/>
                        </a:lnTo>
                        <a:lnTo>
                          <a:pt x="9" y="38"/>
                        </a:lnTo>
                        <a:lnTo>
                          <a:pt x="8" y="40"/>
                        </a:lnTo>
                        <a:lnTo>
                          <a:pt x="5" y="42"/>
                        </a:lnTo>
                        <a:lnTo>
                          <a:pt x="3" y="44"/>
                        </a:lnTo>
                        <a:lnTo>
                          <a:pt x="2" y="46"/>
                        </a:lnTo>
                        <a:lnTo>
                          <a:pt x="1" y="49"/>
                        </a:lnTo>
                        <a:lnTo>
                          <a:pt x="3" y="51"/>
                        </a:lnTo>
                        <a:lnTo>
                          <a:pt x="5" y="53"/>
                        </a:lnTo>
                        <a:lnTo>
                          <a:pt x="7" y="55"/>
                        </a:lnTo>
                        <a:lnTo>
                          <a:pt x="8" y="57"/>
                        </a:lnTo>
                        <a:lnTo>
                          <a:pt x="9" y="59"/>
                        </a:lnTo>
                        <a:lnTo>
                          <a:pt x="8" y="62"/>
                        </a:lnTo>
                        <a:lnTo>
                          <a:pt x="5" y="65"/>
                        </a:lnTo>
                        <a:lnTo>
                          <a:pt x="3" y="67"/>
                        </a:lnTo>
                        <a:lnTo>
                          <a:pt x="0" y="70"/>
                        </a:lnTo>
                        <a:lnTo>
                          <a:pt x="0" y="72"/>
                        </a:lnTo>
                        <a:lnTo>
                          <a:pt x="1" y="74"/>
                        </a:lnTo>
                        <a:lnTo>
                          <a:pt x="3" y="77"/>
                        </a:lnTo>
                        <a:lnTo>
                          <a:pt x="6" y="79"/>
                        </a:lnTo>
                        <a:lnTo>
                          <a:pt x="9" y="81"/>
                        </a:lnTo>
                        <a:lnTo>
                          <a:pt x="10" y="85"/>
                        </a:lnTo>
                        <a:lnTo>
                          <a:pt x="9" y="89"/>
                        </a:lnTo>
                        <a:lnTo>
                          <a:pt x="6" y="92"/>
                        </a:lnTo>
                        <a:lnTo>
                          <a:pt x="5" y="94"/>
                        </a:lnTo>
                        <a:lnTo>
                          <a:pt x="5" y="96"/>
                        </a:lnTo>
                        <a:lnTo>
                          <a:pt x="5" y="98"/>
                        </a:lnTo>
                        <a:lnTo>
                          <a:pt x="7" y="100"/>
                        </a:lnTo>
                        <a:lnTo>
                          <a:pt x="11" y="103"/>
                        </a:lnTo>
                        <a:lnTo>
                          <a:pt x="17" y="109"/>
                        </a:lnTo>
                        <a:lnTo>
                          <a:pt x="28" y="118"/>
                        </a:lnTo>
                        <a:lnTo>
                          <a:pt x="38" y="126"/>
                        </a:lnTo>
                        <a:lnTo>
                          <a:pt x="44" y="130"/>
                        </a:lnTo>
                        <a:lnTo>
                          <a:pt x="51" y="133"/>
                        </a:lnTo>
                        <a:lnTo>
                          <a:pt x="58" y="137"/>
                        </a:lnTo>
                        <a:lnTo>
                          <a:pt x="68" y="141"/>
                        </a:lnTo>
                        <a:lnTo>
                          <a:pt x="84" y="145"/>
                        </a:lnTo>
                        <a:lnTo>
                          <a:pt x="96" y="147"/>
                        </a:lnTo>
                        <a:lnTo>
                          <a:pt x="108" y="148"/>
                        </a:lnTo>
                        <a:lnTo>
                          <a:pt x="124" y="149"/>
                        </a:lnTo>
                        <a:lnTo>
                          <a:pt x="140" y="148"/>
                        </a:lnTo>
                        <a:lnTo>
                          <a:pt x="155" y="148"/>
                        </a:lnTo>
                        <a:lnTo>
                          <a:pt x="168" y="146"/>
                        </a:lnTo>
                        <a:lnTo>
                          <a:pt x="179" y="144"/>
                        </a:lnTo>
                        <a:lnTo>
                          <a:pt x="187" y="142"/>
                        </a:lnTo>
                        <a:lnTo>
                          <a:pt x="194" y="139"/>
                        </a:lnTo>
                        <a:lnTo>
                          <a:pt x="200" y="136"/>
                        </a:lnTo>
                        <a:lnTo>
                          <a:pt x="205" y="134"/>
                        </a:lnTo>
                        <a:lnTo>
                          <a:pt x="209" y="130"/>
                        </a:lnTo>
                        <a:lnTo>
                          <a:pt x="224" y="115"/>
                        </a:lnTo>
                        <a:lnTo>
                          <a:pt x="235" y="102"/>
                        </a:lnTo>
                        <a:lnTo>
                          <a:pt x="239" y="95"/>
                        </a:lnTo>
                        <a:lnTo>
                          <a:pt x="240" y="92"/>
                        </a:lnTo>
                        <a:lnTo>
                          <a:pt x="241" y="90"/>
                        </a:lnTo>
                        <a:lnTo>
                          <a:pt x="241" y="88"/>
                        </a:lnTo>
                        <a:lnTo>
                          <a:pt x="239" y="85"/>
                        </a:lnTo>
                        <a:lnTo>
                          <a:pt x="237" y="84"/>
                        </a:lnTo>
                        <a:lnTo>
                          <a:pt x="236" y="81"/>
                        </a:lnTo>
                        <a:lnTo>
                          <a:pt x="237" y="78"/>
                        </a:lnTo>
                        <a:lnTo>
                          <a:pt x="239" y="77"/>
                        </a:lnTo>
                        <a:lnTo>
                          <a:pt x="240" y="74"/>
                        </a:lnTo>
                        <a:lnTo>
                          <a:pt x="242" y="73"/>
                        </a:lnTo>
                        <a:lnTo>
                          <a:pt x="244" y="70"/>
                        </a:lnTo>
                        <a:lnTo>
                          <a:pt x="246" y="68"/>
                        </a:lnTo>
                        <a:lnTo>
                          <a:pt x="246" y="65"/>
                        </a:lnTo>
                        <a:lnTo>
                          <a:pt x="244" y="63"/>
                        </a:lnTo>
                        <a:lnTo>
                          <a:pt x="242" y="61"/>
                        </a:lnTo>
                        <a:lnTo>
                          <a:pt x="240" y="59"/>
                        </a:lnTo>
                        <a:lnTo>
                          <a:pt x="238" y="57"/>
                        </a:lnTo>
                        <a:lnTo>
                          <a:pt x="238" y="54"/>
                        </a:lnTo>
                        <a:lnTo>
                          <a:pt x="238" y="52"/>
                        </a:lnTo>
                        <a:lnTo>
                          <a:pt x="241" y="49"/>
                        </a:lnTo>
                        <a:lnTo>
                          <a:pt x="243" y="47"/>
                        </a:lnTo>
                        <a:lnTo>
                          <a:pt x="244" y="45"/>
                        </a:lnTo>
                        <a:lnTo>
                          <a:pt x="244" y="41"/>
                        </a:lnTo>
                        <a:lnTo>
                          <a:pt x="243" y="38"/>
                        </a:lnTo>
                        <a:lnTo>
                          <a:pt x="240" y="36"/>
                        </a:lnTo>
                        <a:lnTo>
                          <a:pt x="239" y="34"/>
                        </a:lnTo>
                        <a:lnTo>
                          <a:pt x="238" y="32"/>
                        </a:lnTo>
                        <a:lnTo>
                          <a:pt x="239" y="29"/>
                        </a:lnTo>
                        <a:lnTo>
                          <a:pt x="241" y="26"/>
                        </a:lnTo>
                        <a:lnTo>
                          <a:pt x="242" y="25"/>
                        </a:lnTo>
                        <a:lnTo>
                          <a:pt x="244" y="23"/>
                        </a:lnTo>
                        <a:lnTo>
                          <a:pt x="246" y="20"/>
                        </a:lnTo>
                        <a:lnTo>
                          <a:pt x="246" y="18"/>
                        </a:lnTo>
                        <a:lnTo>
                          <a:pt x="245" y="16"/>
                        </a:lnTo>
                        <a:lnTo>
                          <a:pt x="243" y="13"/>
                        </a:lnTo>
                        <a:lnTo>
                          <a:pt x="241" y="11"/>
                        </a:lnTo>
                        <a:lnTo>
                          <a:pt x="239" y="8"/>
                        </a:lnTo>
                        <a:lnTo>
                          <a:pt x="239" y="5"/>
                        </a:lnTo>
                        <a:lnTo>
                          <a:pt x="240" y="3"/>
                        </a:lnTo>
                        <a:lnTo>
                          <a:pt x="239" y="0"/>
                        </a:lnTo>
                        <a:lnTo>
                          <a:pt x="7" y="0"/>
                        </a:lnTo>
                      </a:path>
                    </a:pathLst>
                  </a:custGeom>
                  <a:solidFill>
                    <a:srgbClr val="FFC08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84" name="Freeform 198"/>
                  <p:cNvSpPr>
                    <a:spLocks/>
                  </p:cNvSpPr>
                  <p:nvPr/>
                </p:nvSpPr>
                <p:spPr bwMode="auto">
                  <a:xfrm>
                    <a:off x="2391" y="1809"/>
                    <a:ext cx="33" cy="21"/>
                  </a:xfrm>
                  <a:custGeom>
                    <a:avLst/>
                    <a:gdLst>
                      <a:gd name="T0" fmla="*/ 1 w 33"/>
                      <a:gd name="T1" fmla="*/ 0 h 21"/>
                      <a:gd name="T2" fmla="*/ 3 w 33"/>
                      <a:gd name="T3" fmla="*/ 2 h 21"/>
                      <a:gd name="T4" fmla="*/ 6 w 33"/>
                      <a:gd name="T5" fmla="*/ 5 h 21"/>
                      <a:gd name="T6" fmla="*/ 12 w 33"/>
                      <a:gd name="T7" fmla="*/ 8 h 21"/>
                      <a:gd name="T8" fmla="*/ 18 w 33"/>
                      <a:gd name="T9" fmla="*/ 11 h 21"/>
                      <a:gd name="T10" fmla="*/ 25 w 33"/>
                      <a:gd name="T11" fmla="*/ 13 h 21"/>
                      <a:gd name="T12" fmla="*/ 32 w 33"/>
                      <a:gd name="T13" fmla="*/ 14 h 21"/>
                      <a:gd name="T14" fmla="*/ 29 w 33"/>
                      <a:gd name="T15" fmla="*/ 18 h 21"/>
                      <a:gd name="T16" fmla="*/ 21 w 33"/>
                      <a:gd name="T17" fmla="*/ 17 h 21"/>
                      <a:gd name="T18" fmla="*/ 12 w 33"/>
                      <a:gd name="T19" fmla="*/ 17 h 21"/>
                      <a:gd name="T20" fmla="*/ 6 w 33"/>
                      <a:gd name="T21" fmla="*/ 20 h 21"/>
                      <a:gd name="T22" fmla="*/ 8 w 33"/>
                      <a:gd name="T23" fmla="*/ 18 h 21"/>
                      <a:gd name="T24" fmla="*/ 7 w 33"/>
                      <a:gd name="T25" fmla="*/ 15 h 21"/>
                      <a:gd name="T26" fmla="*/ 5 w 33"/>
                      <a:gd name="T27" fmla="*/ 12 h 21"/>
                      <a:gd name="T28" fmla="*/ 3 w 33"/>
                      <a:gd name="T29" fmla="*/ 10 h 21"/>
                      <a:gd name="T30" fmla="*/ 0 w 33"/>
                      <a:gd name="T31" fmla="*/ 6 h 21"/>
                      <a:gd name="T32" fmla="*/ 0 w 33"/>
                      <a:gd name="T33" fmla="*/ 3 h 21"/>
                      <a:gd name="T34" fmla="*/ 1 w 33"/>
                      <a:gd name="T35" fmla="*/ 0 h 21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33"/>
                      <a:gd name="T55" fmla="*/ 0 h 21"/>
                      <a:gd name="T56" fmla="*/ 33 w 33"/>
                      <a:gd name="T57" fmla="*/ 21 h 21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33" h="21">
                        <a:moveTo>
                          <a:pt x="1" y="0"/>
                        </a:moveTo>
                        <a:lnTo>
                          <a:pt x="3" y="2"/>
                        </a:lnTo>
                        <a:lnTo>
                          <a:pt x="6" y="5"/>
                        </a:lnTo>
                        <a:lnTo>
                          <a:pt x="12" y="8"/>
                        </a:lnTo>
                        <a:lnTo>
                          <a:pt x="18" y="11"/>
                        </a:lnTo>
                        <a:lnTo>
                          <a:pt x="25" y="13"/>
                        </a:lnTo>
                        <a:lnTo>
                          <a:pt x="32" y="14"/>
                        </a:lnTo>
                        <a:lnTo>
                          <a:pt x="29" y="18"/>
                        </a:lnTo>
                        <a:lnTo>
                          <a:pt x="21" y="17"/>
                        </a:lnTo>
                        <a:lnTo>
                          <a:pt x="12" y="17"/>
                        </a:lnTo>
                        <a:lnTo>
                          <a:pt x="6" y="20"/>
                        </a:lnTo>
                        <a:lnTo>
                          <a:pt x="8" y="18"/>
                        </a:lnTo>
                        <a:lnTo>
                          <a:pt x="7" y="15"/>
                        </a:lnTo>
                        <a:lnTo>
                          <a:pt x="5" y="12"/>
                        </a:lnTo>
                        <a:lnTo>
                          <a:pt x="3" y="10"/>
                        </a:lnTo>
                        <a:lnTo>
                          <a:pt x="0" y="6"/>
                        </a:lnTo>
                        <a:lnTo>
                          <a:pt x="0" y="3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FFA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85" name="Freeform 199"/>
                  <p:cNvSpPr>
                    <a:spLocks/>
                  </p:cNvSpPr>
                  <p:nvPr/>
                </p:nvSpPr>
                <p:spPr bwMode="auto">
                  <a:xfrm>
                    <a:off x="2393" y="1835"/>
                    <a:ext cx="41" cy="18"/>
                  </a:xfrm>
                  <a:custGeom>
                    <a:avLst/>
                    <a:gdLst>
                      <a:gd name="T0" fmla="*/ 0 w 41"/>
                      <a:gd name="T1" fmla="*/ 1 h 18"/>
                      <a:gd name="T2" fmla="*/ 1 w 41"/>
                      <a:gd name="T3" fmla="*/ 0 h 18"/>
                      <a:gd name="T4" fmla="*/ 2 w 41"/>
                      <a:gd name="T5" fmla="*/ 1 h 18"/>
                      <a:gd name="T6" fmla="*/ 5 w 41"/>
                      <a:gd name="T7" fmla="*/ 3 h 18"/>
                      <a:gd name="T8" fmla="*/ 11 w 41"/>
                      <a:gd name="T9" fmla="*/ 4 h 18"/>
                      <a:gd name="T10" fmla="*/ 17 w 41"/>
                      <a:gd name="T11" fmla="*/ 6 h 18"/>
                      <a:gd name="T12" fmla="*/ 26 w 41"/>
                      <a:gd name="T13" fmla="*/ 7 h 18"/>
                      <a:gd name="T14" fmla="*/ 36 w 41"/>
                      <a:gd name="T15" fmla="*/ 9 h 18"/>
                      <a:gd name="T16" fmla="*/ 40 w 41"/>
                      <a:gd name="T17" fmla="*/ 16 h 18"/>
                      <a:gd name="T18" fmla="*/ 28 w 41"/>
                      <a:gd name="T19" fmla="*/ 14 h 18"/>
                      <a:gd name="T20" fmla="*/ 19 w 41"/>
                      <a:gd name="T21" fmla="*/ 13 h 18"/>
                      <a:gd name="T22" fmla="*/ 12 w 41"/>
                      <a:gd name="T23" fmla="*/ 14 h 18"/>
                      <a:gd name="T24" fmla="*/ 6 w 41"/>
                      <a:gd name="T25" fmla="*/ 17 h 18"/>
                      <a:gd name="T26" fmla="*/ 6 w 41"/>
                      <a:gd name="T27" fmla="*/ 15 h 18"/>
                      <a:gd name="T28" fmla="*/ 6 w 41"/>
                      <a:gd name="T29" fmla="*/ 12 h 18"/>
                      <a:gd name="T30" fmla="*/ 5 w 41"/>
                      <a:gd name="T31" fmla="*/ 10 h 18"/>
                      <a:gd name="T32" fmla="*/ 2 w 41"/>
                      <a:gd name="T33" fmla="*/ 7 h 18"/>
                      <a:gd name="T34" fmla="*/ 0 w 41"/>
                      <a:gd name="T35" fmla="*/ 4 h 18"/>
                      <a:gd name="T36" fmla="*/ 0 w 41"/>
                      <a:gd name="T37" fmla="*/ 1 h 1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1"/>
                      <a:gd name="T58" fmla="*/ 0 h 18"/>
                      <a:gd name="T59" fmla="*/ 41 w 41"/>
                      <a:gd name="T60" fmla="*/ 18 h 18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1" h="18">
                        <a:moveTo>
                          <a:pt x="0" y="1"/>
                        </a:moveTo>
                        <a:lnTo>
                          <a:pt x="1" y="0"/>
                        </a:lnTo>
                        <a:lnTo>
                          <a:pt x="2" y="1"/>
                        </a:lnTo>
                        <a:lnTo>
                          <a:pt x="5" y="3"/>
                        </a:lnTo>
                        <a:lnTo>
                          <a:pt x="11" y="4"/>
                        </a:lnTo>
                        <a:lnTo>
                          <a:pt x="17" y="6"/>
                        </a:lnTo>
                        <a:lnTo>
                          <a:pt x="26" y="7"/>
                        </a:lnTo>
                        <a:lnTo>
                          <a:pt x="36" y="9"/>
                        </a:lnTo>
                        <a:lnTo>
                          <a:pt x="40" y="16"/>
                        </a:lnTo>
                        <a:lnTo>
                          <a:pt x="28" y="14"/>
                        </a:lnTo>
                        <a:lnTo>
                          <a:pt x="19" y="13"/>
                        </a:lnTo>
                        <a:lnTo>
                          <a:pt x="12" y="14"/>
                        </a:lnTo>
                        <a:lnTo>
                          <a:pt x="6" y="17"/>
                        </a:lnTo>
                        <a:lnTo>
                          <a:pt x="6" y="15"/>
                        </a:lnTo>
                        <a:lnTo>
                          <a:pt x="6" y="12"/>
                        </a:lnTo>
                        <a:lnTo>
                          <a:pt x="5" y="10"/>
                        </a:lnTo>
                        <a:lnTo>
                          <a:pt x="2" y="7"/>
                        </a:lnTo>
                        <a:lnTo>
                          <a:pt x="0" y="4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FFA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86" name="Freeform 200"/>
                  <p:cNvSpPr>
                    <a:spLocks/>
                  </p:cNvSpPr>
                  <p:nvPr/>
                </p:nvSpPr>
                <p:spPr bwMode="auto">
                  <a:xfrm>
                    <a:off x="2390" y="1856"/>
                    <a:ext cx="49" cy="23"/>
                  </a:xfrm>
                  <a:custGeom>
                    <a:avLst/>
                    <a:gdLst>
                      <a:gd name="T0" fmla="*/ 0 w 49"/>
                      <a:gd name="T1" fmla="*/ 3 h 23"/>
                      <a:gd name="T2" fmla="*/ 3 w 49"/>
                      <a:gd name="T3" fmla="*/ 0 h 23"/>
                      <a:gd name="T4" fmla="*/ 5 w 49"/>
                      <a:gd name="T5" fmla="*/ 3 h 23"/>
                      <a:gd name="T6" fmla="*/ 9 w 49"/>
                      <a:gd name="T7" fmla="*/ 5 h 23"/>
                      <a:gd name="T8" fmla="*/ 12 w 49"/>
                      <a:gd name="T9" fmla="*/ 7 h 23"/>
                      <a:gd name="T10" fmla="*/ 19 w 49"/>
                      <a:gd name="T11" fmla="*/ 9 h 23"/>
                      <a:gd name="T12" fmla="*/ 26 w 49"/>
                      <a:gd name="T13" fmla="*/ 10 h 23"/>
                      <a:gd name="T14" fmla="*/ 34 w 49"/>
                      <a:gd name="T15" fmla="*/ 12 h 23"/>
                      <a:gd name="T16" fmla="*/ 45 w 49"/>
                      <a:gd name="T17" fmla="*/ 15 h 23"/>
                      <a:gd name="T18" fmla="*/ 48 w 49"/>
                      <a:gd name="T19" fmla="*/ 22 h 23"/>
                      <a:gd name="T20" fmla="*/ 36 w 49"/>
                      <a:gd name="T21" fmla="*/ 18 h 23"/>
                      <a:gd name="T22" fmla="*/ 28 w 49"/>
                      <a:gd name="T23" fmla="*/ 16 h 23"/>
                      <a:gd name="T24" fmla="*/ 21 w 49"/>
                      <a:gd name="T25" fmla="*/ 15 h 23"/>
                      <a:gd name="T26" fmla="*/ 16 w 49"/>
                      <a:gd name="T27" fmla="*/ 15 h 23"/>
                      <a:gd name="T28" fmla="*/ 13 w 49"/>
                      <a:gd name="T29" fmla="*/ 16 h 23"/>
                      <a:gd name="T30" fmla="*/ 10 w 49"/>
                      <a:gd name="T31" fmla="*/ 19 h 23"/>
                      <a:gd name="T32" fmla="*/ 9 w 49"/>
                      <a:gd name="T33" fmla="*/ 16 h 23"/>
                      <a:gd name="T34" fmla="*/ 5 w 49"/>
                      <a:gd name="T35" fmla="*/ 12 h 23"/>
                      <a:gd name="T36" fmla="*/ 3 w 49"/>
                      <a:gd name="T37" fmla="*/ 9 h 23"/>
                      <a:gd name="T38" fmla="*/ 0 w 49"/>
                      <a:gd name="T39" fmla="*/ 6 h 23"/>
                      <a:gd name="T40" fmla="*/ 0 w 49"/>
                      <a:gd name="T41" fmla="*/ 3 h 2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49"/>
                      <a:gd name="T64" fmla="*/ 0 h 23"/>
                      <a:gd name="T65" fmla="*/ 49 w 49"/>
                      <a:gd name="T66" fmla="*/ 23 h 2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49" h="23">
                        <a:moveTo>
                          <a:pt x="0" y="3"/>
                        </a:moveTo>
                        <a:lnTo>
                          <a:pt x="3" y="0"/>
                        </a:lnTo>
                        <a:lnTo>
                          <a:pt x="5" y="3"/>
                        </a:lnTo>
                        <a:lnTo>
                          <a:pt x="9" y="5"/>
                        </a:lnTo>
                        <a:lnTo>
                          <a:pt x="12" y="7"/>
                        </a:lnTo>
                        <a:lnTo>
                          <a:pt x="19" y="9"/>
                        </a:lnTo>
                        <a:lnTo>
                          <a:pt x="26" y="10"/>
                        </a:lnTo>
                        <a:lnTo>
                          <a:pt x="34" y="12"/>
                        </a:lnTo>
                        <a:lnTo>
                          <a:pt x="45" y="15"/>
                        </a:lnTo>
                        <a:lnTo>
                          <a:pt x="48" y="22"/>
                        </a:lnTo>
                        <a:lnTo>
                          <a:pt x="36" y="18"/>
                        </a:lnTo>
                        <a:lnTo>
                          <a:pt x="28" y="16"/>
                        </a:lnTo>
                        <a:lnTo>
                          <a:pt x="21" y="15"/>
                        </a:lnTo>
                        <a:lnTo>
                          <a:pt x="16" y="15"/>
                        </a:lnTo>
                        <a:lnTo>
                          <a:pt x="13" y="16"/>
                        </a:lnTo>
                        <a:lnTo>
                          <a:pt x="10" y="19"/>
                        </a:lnTo>
                        <a:lnTo>
                          <a:pt x="9" y="16"/>
                        </a:lnTo>
                        <a:lnTo>
                          <a:pt x="5" y="12"/>
                        </a:lnTo>
                        <a:lnTo>
                          <a:pt x="3" y="9"/>
                        </a:lnTo>
                        <a:lnTo>
                          <a:pt x="0" y="6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FFA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87" name="Freeform 201"/>
                  <p:cNvSpPr>
                    <a:spLocks/>
                  </p:cNvSpPr>
                  <p:nvPr/>
                </p:nvSpPr>
                <p:spPr bwMode="auto">
                  <a:xfrm>
                    <a:off x="2396" y="1879"/>
                    <a:ext cx="57" cy="49"/>
                  </a:xfrm>
                  <a:custGeom>
                    <a:avLst/>
                    <a:gdLst>
                      <a:gd name="T0" fmla="*/ 0 w 57"/>
                      <a:gd name="T1" fmla="*/ 7 h 49"/>
                      <a:gd name="T2" fmla="*/ 0 w 57"/>
                      <a:gd name="T3" fmla="*/ 4 h 49"/>
                      <a:gd name="T4" fmla="*/ 0 w 57"/>
                      <a:gd name="T5" fmla="*/ 2 h 49"/>
                      <a:gd name="T6" fmla="*/ 2 w 57"/>
                      <a:gd name="T7" fmla="*/ 0 h 49"/>
                      <a:gd name="T8" fmla="*/ 6 w 57"/>
                      <a:gd name="T9" fmla="*/ 3 h 49"/>
                      <a:gd name="T10" fmla="*/ 12 w 57"/>
                      <a:gd name="T11" fmla="*/ 6 h 49"/>
                      <a:gd name="T12" fmla="*/ 19 w 57"/>
                      <a:gd name="T13" fmla="*/ 9 h 49"/>
                      <a:gd name="T14" fmla="*/ 28 w 57"/>
                      <a:gd name="T15" fmla="*/ 11 h 49"/>
                      <a:gd name="T16" fmla="*/ 42 w 57"/>
                      <a:gd name="T17" fmla="*/ 13 h 49"/>
                      <a:gd name="T18" fmla="*/ 44 w 57"/>
                      <a:gd name="T19" fmla="*/ 19 h 49"/>
                      <a:gd name="T20" fmla="*/ 37 w 57"/>
                      <a:gd name="T21" fmla="*/ 17 h 49"/>
                      <a:gd name="T22" fmla="*/ 31 w 57"/>
                      <a:gd name="T23" fmla="*/ 16 h 49"/>
                      <a:gd name="T24" fmla="*/ 27 w 57"/>
                      <a:gd name="T25" fmla="*/ 17 h 49"/>
                      <a:gd name="T26" fmla="*/ 26 w 57"/>
                      <a:gd name="T27" fmla="*/ 19 h 49"/>
                      <a:gd name="T28" fmla="*/ 28 w 57"/>
                      <a:gd name="T29" fmla="*/ 23 h 49"/>
                      <a:gd name="T30" fmla="*/ 31 w 57"/>
                      <a:gd name="T31" fmla="*/ 26 h 49"/>
                      <a:gd name="T32" fmla="*/ 36 w 57"/>
                      <a:gd name="T33" fmla="*/ 31 h 49"/>
                      <a:gd name="T34" fmla="*/ 44 w 57"/>
                      <a:gd name="T35" fmla="*/ 37 h 49"/>
                      <a:gd name="T36" fmla="*/ 56 w 57"/>
                      <a:gd name="T37" fmla="*/ 43 h 49"/>
                      <a:gd name="T38" fmla="*/ 56 w 57"/>
                      <a:gd name="T39" fmla="*/ 48 h 49"/>
                      <a:gd name="T40" fmla="*/ 51 w 57"/>
                      <a:gd name="T41" fmla="*/ 45 h 49"/>
                      <a:gd name="T42" fmla="*/ 44 w 57"/>
                      <a:gd name="T43" fmla="*/ 42 h 49"/>
                      <a:gd name="T44" fmla="*/ 35 w 57"/>
                      <a:gd name="T45" fmla="*/ 37 h 49"/>
                      <a:gd name="T46" fmla="*/ 28 w 57"/>
                      <a:gd name="T47" fmla="*/ 31 h 49"/>
                      <a:gd name="T48" fmla="*/ 21 w 57"/>
                      <a:gd name="T49" fmla="*/ 26 h 49"/>
                      <a:gd name="T50" fmla="*/ 15 w 57"/>
                      <a:gd name="T51" fmla="*/ 21 h 49"/>
                      <a:gd name="T52" fmla="*/ 9 w 57"/>
                      <a:gd name="T53" fmla="*/ 16 h 49"/>
                      <a:gd name="T54" fmla="*/ 3 w 57"/>
                      <a:gd name="T55" fmla="*/ 12 h 49"/>
                      <a:gd name="T56" fmla="*/ 0 w 57"/>
                      <a:gd name="T57" fmla="*/ 7 h 49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57"/>
                      <a:gd name="T88" fmla="*/ 0 h 49"/>
                      <a:gd name="T89" fmla="*/ 57 w 57"/>
                      <a:gd name="T90" fmla="*/ 49 h 49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57" h="49">
                        <a:moveTo>
                          <a:pt x="0" y="7"/>
                        </a:move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2" y="0"/>
                        </a:lnTo>
                        <a:lnTo>
                          <a:pt x="6" y="3"/>
                        </a:lnTo>
                        <a:lnTo>
                          <a:pt x="12" y="6"/>
                        </a:lnTo>
                        <a:lnTo>
                          <a:pt x="19" y="9"/>
                        </a:lnTo>
                        <a:lnTo>
                          <a:pt x="28" y="11"/>
                        </a:lnTo>
                        <a:lnTo>
                          <a:pt x="42" y="13"/>
                        </a:lnTo>
                        <a:lnTo>
                          <a:pt x="44" y="19"/>
                        </a:lnTo>
                        <a:lnTo>
                          <a:pt x="37" y="17"/>
                        </a:lnTo>
                        <a:lnTo>
                          <a:pt x="31" y="16"/>
                        </a:lnTo>
                        <a:lnTo>
                          <a:pt x="27" y="17"/>
                        </a:lnTo>
                        <a:lnTo>
                          <a:pt x="26" y="19"/>
                        </a:lnTo>
                        <a:lnTo>
                          <a:pt x="28" y="23"/>
                        </a:lnTo>
                        <a:lnTo>
                          <a:pt x="31" y="26"/>
                        </a:lnTo>
                        <a:lnTo>
                          <a:pt x="36" y="31"/>
                        </a:lnTo>
                        <a:lnTo>
                          <a:pt x="44" y="37"/>
                        </a:lnTo>
                        <a:lnTo>
                          <a:pt x="56" y="43"/>
                        </a:lnTo>
                        <a:lnTo>
                          <a:pt x="56" y="48"/>
                        </a:lnTo>
                        <a:lnTo>
                          <a:pt x="51" y="45"/>
                        </a:lnTo>
                        <a:lnTo>
                          <a:pt x="44" y="42"/>
                        </a:lnTo>
                        <a:lnTo>
                          <a:pt x="35" y="37"/>
                        </a:lnTo>
                        <a:lnTo>
                          <a:pt x="28" y="31"/>
                        </a:lnTo>
                        <a:lnTo>
                          <a:pt x="21" y="26"/>
                        </a:lnTo>
                        <a:lnTo>
                          <a:pt x="15" y="21"/>
                        </a:lnTo>
                        <a:lnTo>
                          <a:pt x="9" y="16"/>
                        </a:lnTo>
                        <a:lnTo>
                          <a:pt x="3" y="12"/>
                        </a:lnTo>
                        <a:lnTo>
                          <a:pt x="0" y="7"/>
                        </a:lnTo>
                      </a:path>
                    </a:pathLst>
                  </a:custGeom>
                  <a:solidFill>
                    <a:srgbClr val="FFA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88" name="Freeform 202"/>
                  <p:cNvSpPr>
                    <a:spLocks/>
                  </p:cNvSpPr>
                  <p:nvPr/>
                </p:nvSpPr>
                <p:spPr bwMode="auto">
                  <a:xfrm>
                    <a:off x="2397" y="1794"/>
                    <a:ext cx="24" cy="18"/>
                  </a:xfrm>
                  <a:custGeom>
                    <a:avLst/>
                    <a:gdLst>
                      <a:gd name="T0" fmla="*/ 0 w 24"/>
                      <a:gd name="T1" fmla="*/ 0 h 18"/>
                      <a:gd name="T2" fmla="*/ 2 w 24"/>
                      <a:gd name="T3" fmla="*/ 2 h 18"/>
                      <a:gd name="T4" fmla="*/ 6 w 24"/>
                      <a:gd name="T5" fmla="*/ 5 h 18"/>
                      <a:gd name="T6" fmla="*/ 11 w 24"/>
                      <a:gd name="T7" fmla="*/ 7 h 18"/>
                      <a:gd name="T8" fmla="*/ 15 w 24"/>
                      <a:gd name="T9" fmla="*/ 11 h 18"/>
                      <a:gd name="T10" fmla="*/ 20 w 24"/>
                      <a:gd name="T11" fmla="*/ 13 h 18"/>
                      <a:gd name="T12" fmla="*/ 23 w 24"/>
                      <a:gd name="T13" fmla="*/ 15 h 18"/>
                      <a:gd name="T14" fmla="*/ 17 w 24"/>
                      <a:gd name="T15" fmla="*/ 17 h 18"/>
                      <a:gd name="T16" fmla="*/ 11 w 24"/>
                      <a:gd name="T17" fmla="*/ 15 h 18"/>
                      <a:gd name="T18" fmla="*/ 4 w 24"/>
                      <a:gd name="T19" fmla="*/ 13 h 18"/>
                      <a:gd name="T20" fmla="*/ 0 w 24"/>
                      <a:gd name="T21" fmla="*/ 10 h 18"/>
                      <a:gd name="T22" fmla="*/ 0 w 24"/>
                      <a:gd name="T23" fmla="*/ 7 h 18"/>
                      <a:gd name="T24" fmla="*/ 0 w 24"/>
                      <a:gd name="T25" fmla="*/ 3 h 18"/>
                      <a:gd name="T26" fmla="*/ 0 w 24"/>
                      <a:gd name="T27" fmla="*/ 0 h 1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24"/>
                      <a:gd name="T43" fmla="*/ 0 h 18"/>
                      <a:gd name="T44" fmla="*/ 24 w 24"/>
                      <a:gd name="T45" fmla="*/ 18 h 1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24" h="18">
                        <a:moveTo>
                          <a:pt x="0" y="0"/>
                        </a:moveTo>
                        <a:lnTo>
                          <a:pt x="2" y="2"/>
                        </a:lnTo>
                        <a:lnTo>
                          <a:pt x="6" y="5"/>
                        </a:lnTo>
                        <a:lnTo>
                          <a:pt x="11" y="7"/>
                        </a:lnTo>
                        <a:lnTo>
                          <a:pt x="15" y="11"/>
                        </a:lnTo>
                        <a:lnTo>
                          <a:pt x="20" y="13"/>
                        </a:lnTo>
                        <a:lnTo>
                          <a:pt x="23" y="15"/>
                        </a:lnTo>
                        <a:lnTo>
                          <a:pt x="17" y="17"/>
                        </a:lnTo>
                        <a:lnTo>
                          <a:pt x="11" y="15"/>
                        </a:lnTo>
                        <a:lnTo>
                          <a:pt x="4" y="13"/>
                        </a:lnTo>
                        <a:lnTo>
                          <a:pt x="0" y="10"/>
                        </a:lnTo>
                        <a:lnTo>
                          <a:pt x="0" y="7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A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89" name="Freeform 203"/>
                  <p:cNvSpPr>
                    <a:spLocks/>
                  </p:cNvSpPr>
                  <p:nvPr/>
                </p:nvSpPr>
                <p:spPr bwMode="auto">
                  <a:xfrm>
                    <a:off x="2439" y="1790"/>
                    <a:ext cx="198" cy="145"/>
                  </a:xfrm>
                  <a:custGeom>
                    <a:avLst/>
                    <a:gdLst>
                      <a:gd name="T0" fmla="*/ 93 w 198"/>
                      <a:gd name="T1" fmla="*/ 33 h 145"/>
                      <a:gd name="T2" fmla="*/ 78 w 198"/>
                      <a:gd name="T3" fmla="*/ 37 h 145"/>
                      <a:gd name="T4" fmla="*/ 47 w 198"/>
                      <a:gd name="T5" fmla="*/ 41 h 145"/>
                      <a:gd name="T6" fmla="*/ 0 w 198"/>
                      <a:gd name="T7" fmla="*/ 43 h 145"/>
                      <a:gd name="T8" fmla="*/ 55 w 198"/>
                      <a:gd name="T9" fmla="*/ 50 h 145"/>
                      <a:gd name="T10" fmla="*/ 116 w 198"/>
                      <a:gd name="T11" fmla="*/ 47 h 145"/>
                      <a:gd name="T12" fmla="*/ 160 w 198"/>
                      <a:gd name="T13" fmla="*/ 37 h 145"/>
                      <a:gd name="T14" fmla="*/ 174 w 198"/>
                      <a:gd name="T15" fmla="*/ 35 h 145"/>
                      <a:gd name="T16" fmla="*/ 168 w 198"/>
                      <a:gd name="T17" fmla="*/ 43 h 145"/>
                      <a:gd name="T18" fmla="*/ 137 w 198"/>
                      <a:gd name="T19" fmla="*/ 55 h 145"/>
                      <a:gd name="T20" fmla="*/ 81 w 198"/>
                      <a:gd name="T21" fmla="*/ 64 h 145"/>
                      <a:gd name="T22" fmla="*/ 47 w 198"/>
                      <a:gd name="T23" fmla="*/ 73 h 145"/>
                      <a:gd name="T24" fmla="*/ 110 w 198"/>
                      <a:gd name="T25" fmla="*/ 72 h 145"/>
                      <a:gd name="T26" fmla="*/ 152 w 198"/>
                      <a:gd name="T27" fmla="*/ 64 h 145"/>
                      <a:gd name="T28" fmla="*/ 177 w 198"/>
                      <a:gd name="T29" fmla="*/ 57 h 145"/>
                      <a:gd name="T30" fmla="*/ 177 w 198"/>
                      <a:gd name="T31" fmla="*/ 62 h 145"/>
                      <a:gd name="T32" fmla="*/ 156 w 198"/>
                      <a:gd name="T33" fmla="*/ 73 h 145"/>
                      <a:gd name="T34" fmla="*/ 118 w 198"/>
                      <a:gd name="T35" fmla="*/ 85 h 145"/>
                      <a:gd name="T36" fmla="*/ 64 w 198"/>
                      <a:gd name="T37" fmla="*/ 92 h 145"/>
                      <a:gd name="T38" fmla="*/ 82 w 198"/>
                      <a:gd name="T39" fmla="*/ 97 h 145"/>
                      <a:gd name="T40" fmla="*/ 129 w 198"/>
                      <a:gd name="T41" fmla="*/ 95 h 145"/>
                      <a:gd name="T42" fmla="*/ 169 w 198"/>
                      <a:gd name="T43" fmla="*/ 86 h 145"/>
                      <a:gd name="T44" fmla="*/ 172 w 198"/>
                      <a:gd name="T45" fmla="*/ 89 h 145"/>
                      <a:gd name="T46" fmla="*/ 161 w 198"/>
                      <a:gd name="T47" fmla="*/ 98 h 145"/>
                      <a:gd name="T48" fmla="*/ 131 w 198"/>
                      <a:gd name="T49" fmla="*/ 108 h 145"/>
                      <a:gd name="T50" fmla="*/ 97 w 198"/>
                      <a:gd name="T51" fmla="*/ 113 h 145"/>
                      <a:gd name="T52" fmla="*/ 44 w 198"/>
                      <a:gd name="T53" fmla="*/ 113 h 145"/>
                      <a:gd name="T54" fmla="*/ 81 w 198"/>
                      <a:gd name="T55" fmla="*/ 120 h 145"/>
                      <a:gd name="T56" fmla="*/ 114 w 198"/>
                      <a:gd name="T57" fmla="*/ 121 h 145"/>
                      <a:gd name="T58" fmla="*/ 145 w 198"/>
                      <a:gd name="T59" fmla="*/ 117 h 145"/>
                      <a:gd name="T60" fmla="*/ 158 w 198"/>
                      <a:gd name="T61" fmla="*/ 117 h 145"/>
                      <a:gd name="T62" fmla="*/ 150 w 198"/>
                      <a:gd name="T63" fmla="*/ 124 h 145"/>
                      <a:gd name="T64" fmla="*/ 133 w 198"/>
                      <a:gd name="T65" fmla="*/ 129 h 145"/>
                      <a:gd name="T66" fmla="*/ 68 w 198"/>
                      <a:gd name="T67" fmla="*/ 135 h 145"/>
                      <a:gd name="T68" fmla="*/ 122 w 198"/>
                      <a:gd name="T69" fmla="*/ 138 h 145"/>
                      <a:gd name="T70" fmla="*/ 125 w 198"/>
                      <a:gd name="T71" fmla="*/ 143 h 145"/>
                      <a:gd name="T72" fmla="*/ 145 w 198"/>
                      <a:gd name="T73" fmla="*/ 138 h 145"/>
                      <a:gd name="T74" fmla="*/ 160 w 198"/>
                      <a:gd name="T75" fmla="*/ 129 h 145"/>
                      <a:gd name="T76" fmla="*/ 190 w 198"/>
                      <a:gd name="T77" fmla="*/ 94 h 145"/>
                      <a:gd name="T78" fmla="*/ 192 w 198"/>
                      <a:gd name="T79" fmla="*/ 87 h 145"/>
                      <a:gd name="T80" fmla="*/ 187 w 198"/>
                      <a:gd name="T81" fmla="*/ 80 h 145"/>
                      <a:gd name="T82" fmla="*/ 191 w 198"/>
                      <a:gd name="T83" fmla="*/ 73 h 145"/>
                      <a:gd name="T84" fmla="*/ 197 w 198"/>
                      <a:gd name="T85" fmla="*/ 67 h 145"/>
                      <a:gd name="T86" fmla="*/ 193 w 198"/>
                      <a:gd name="T87" fmla="*/ 59 h 145"/>
                      <a:gd name="T88" fmla="*/ 189 w 198"/>
                      <a:gd name="T89" fmla="*/ 53 h 145"/>
                      <a:gd name="T90" fmla="*/ 194 w 198"/>
                      <a:gd name="T91" fmla="*/ 46 h 145"/>
                      <a:gd name="T92" fmla="*/ 194 w 198"/>
                      <a:gd name="T93" fmla="*/ 37 h 145"/>
                      <a:gd name="T94" fmla="*/ 189 w 198"/>
                      <a:gd name="T95" fmla="*/ 30 h 145"/>
                      <a:gd name="T96" fmla="*/ 193 w 198"/>
                      <a:gd name="T97" fmla="*/ 23 h 145"/>
                      <a:gd name="T98" fmla="*/ 197 w 198"/>
                      <a:gd name="T99" fmla="*/ 16 h 145"/>
                      <a:gd name="T100" fmla="*/ 192 w 198"/>
                      <a:gd name="T101" fmla="*/ 10 h 145"/>
                      <a:gd name="T102" fmla="*/ 170 w 198"/>
                      <a:gd name="T103" fmla="*/ 10 h 145"/>
                      <a:gd name="T104" fmla="*/ 127 w 198"/>
                      <a:gd name="T105" fmla="*/ 22 h 145"/>
                      <a:gd name="T106" fmla="*/ 79 w 198"/>
                      <a:gd name="T107" fmla="*/ 28 h 145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198"/>
                      <a:gd name="T163" fmla="*/ 0 h 145"/>
                      <a:gd name="T164" fmla="*/ 198 w 198"/>
                      <a:gd name="T165" fmla="*/ 145 h 145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198" h="145">
                        <a:moveTo>
                          <a:pt x="79" y="28"/>
                        </a:moveTo>
                        <a:lnTo>
                          <a:pt x="50" y="29"/>
                        </a:lnTo>
                        <a:lnTo>
                          <a:pt x="93" y="33"/>
                        </a:lnTo>
                        <a:lnTo>
                          <a:pt x="91" y="34"/>
                        </a:lnTo>
                        <a:lnTo>
                          <a:pt x="85" y="36"/>
                        </a:lnTo>
                        <a:lnTo>
                          <a:pt x="78" y="37"/>
                        </a:lnTo>
                        <a:lnTo>
                          <a:pt x="69" y="39"/>
                        </a:lnTo>
                        <a:lnTo>
                          <a:pt x="59" y="41"/>
                        </a:lnTo>
                        <a:lnTo>
                          <a:pt x="47" y="41"/>
                        </a:lnTo>
                        <a:lnTo>
                          <a:pt x="32" y="43"/>
                        </a:lnTo>
                        <a:lnTo>
                          <a:pt x="16" y="43"/>
                        </a:lnTo>
                        <a:lnTo>
                          <a:pt x="0" y="43"/>
                        </a:lnTo>
                        <a:lnTo>
                          <a:pt x="25" y="48"/>
                        </a:lnTo>
                        <a:lnTo>
                          <a:pt x="41" y="50"/>
                        </a:lnTo>
                        <a:lnTo>
                          <a:pt x="55" y="50"/>
                        </a:lnTo>
                        <a:lnTo>
                          <a:pt x="72" y="50"/>
                        </a:lnTo>
                        <a:lnTo>
                          <a:pt x="96" y="49"/>
                        </a:lnTo>
                        <a:lnTo>
                          <a:pt x="116" y="47"/>
                        </a:lnTo>
                        <a:lnTo>
                          <a:pt x="134" y="43"/>
                        </a:lnTo>
                        <a:lnTo>
                          <a:pt x="152" y="39"/>
                        </a:lnTo>
                        <a:lnTo>
                          <a:pt x="160" y="37"/>
                        </a:lnTo>
                        <a:lnTo>
                          <a:pt x="168" y="35"/>
                        </a:lnTo>
                        <a:lnTo>
                          <a:pt x="172" y="34"/>
                        </a:lnTo>
                        <a:lnTo>
                          <a:pt x="174" y="35"/>
                        </a:lnTo>
                        <a:lnTo>
                          <a:pt x="174" y="37"/>
                        </a:lnTo>
                        <a:lnTo>
                          <a:pt x="172" y="40"/>
                        </a:lnTo>
                        <a:lnTo>
                          <a:pt x="168" y="43"/>
                        </a:lnTo>
                        <a:lnTo>
                          <a:pt x="160" y="47"/>
                        </a:lnTo>
                        <a:lnTo>
                          <a:pt x="150" y="50"/>
                        </a:lnTo>
                        <a:lnTo>
                          <a:pt x="137" y="55"/>
                        </a:lnTo>
                        <a:lnTo>
                          <a:pt x="120" y="58"/>
                        </a:lnTo>
                        <a:lnTo>
                          <a:pt x="101" y="62"/>
                        </a:lnTo>
                        <a:lnTo>
                          <a:pt x="81" y="64"/>
                        </a:lnTo>
                        <a:lnTo>
                          <a:pt x="61" y="66"/>
                        </a:lnTo>
                        <a:lnTo>
                          <a:pt x="25" y="69"/>
                        </a:lnTo>
                        <a:lnTo>
                          <a:pt x="47" y="73"/>
                        </a:lnTo>
                        <a:lnTo>
                          <a:pt x="65" y="75"/>
                        </a:lnTo>
                        <a:lnTo>
                          <a:pt x="87" y="74"/>
                        </a:lnTo>
                        <a:lnTo>
                          <a:pt x="110" y="72"/>
                        </a:lnTo>
                        <a:lnTo>
                          <a:pt x="127" y="69"/>
                        </a:lnTo>
                        <a:lnTo>
                          <a:pt x="141" y="66"/>
                        </a:lnTo>
                        <a:lnTo>
                          <a:pt x="152" y="64"/>
                        </a:lnTo>
                        <a:lnTo>
                          <a:pt x="164" y="61"/>
                        </a:lnTo>
                        <a:lnTo>
                          <a:pt x="173" y="58"/>
                        </a:lnTo>
                        <a:lnTo>
                          <a:pt x="177" y="57"/>
                        </a:lnTo>
                        <a:lnTo>
                          <a:pt x="179" y="57"/>
                        </a:lnTo>
                        <a:lnTo>
                          <a:pt x="179" y="59"/>
                        </a:lnTo>
                        <a:lnTo>
                          <a:pt x="177" y="62"/>
                        </a:lnTo>
                        <a:lnTo>
                          <a:pt x="174" y="65"/>
                        </a:lnTo>
                        <a:lnTo>
                          <a:pt x="166" y="70"/>
                        </a:lnTo>
                        <a:lnTo>
                          <a:pt x="156" y="73"/>
                        </a:lnTo>
                        <a:lnTo>
                          <a:pt x="147" y="77"/>
                        </a:lnTo>
                        <a:lnTo>
                          <a:pt x="133" y="81"/>
                        </a:lnTo>
                        <a:lnTo>
                          <a:pt x="118" y="85"/>
                        </a:lnTo>
                        <a:lnTo>
                          <a:pt x="95" y="88"/>
                        </a:lnTo>
                        <a:lnTo>
                          <a:pt x="79" y="91"/>
                        </a:lnTo>
                        <a:lnTo>
                          <a:pt x="64" y="92"/>
                        </a:lnTo>
                        <a:lnTo>
                          <a:pt x="41" y="93"/>
                        </a:lnTo>
                        <a:lnTo>
                          <a:pt x="64" y="96"/>
                        </a:lnTo>
                        <a:lnTo>
                          <a:pt x="82" y="97"/>
                        </a:lnTo>
                        <a:lnTo>
                          <a:pt x="97" y="97"/>
                        </a:lnTo>
                        <a:lnTo>
                          <a:pt x="113" y="97"/>
                        </a:lnTo>
                        <a:lnTo>
                          <a:pt x="129" y="95"/>
                        </a:lnTo>
                        <a:lnTo>
                          <a:pt x="142" y="93"/>
                        </a:lnTo>
                        <a:lnTo>
                          <a:pt x="152" y="90"/>
                        </a:lnTo>
                        <a:lnTo>
                          <a:pt x="169" y="86"/>
                        </a:lnTo>
                        <a:lnTo>
                          <a:pt x="171" y="86"/>
                        </a:lnTo>
                        <a:lnTo>
                          <a:pt x="173" y="86"/>
                        </a:lnTo>
                        <a:lnTo>
                          <a:pt x="172" y="89"/>
                        </a:lnTo>
                        <a:lnTo>
                          <a:pt x="170" y="92"/>
                        </a:lnTo>
                        <a:lnTo>
                          <a:pt x="166" y="95"/>
                        </a:lnTo>
                        <a:lnTo>
                          <a:pt x="161" y="98"/>
                        </a:lnTo>
                        <a:lnTo>
                          <a:pt x="151" y="102"/>
                        </a:lnTo>
                        <a:lnTo>
                          <a:pt x="141" y="106"/>
                        </a:lnTo>
                        <a:lnTo>
                          <a:pt x="131" y="108"/>
                        </a:lnTo>
                        <a:lnTo>
                          <a:pt x="120" y="110"/>
                        </a:lnTo>
                        <a:lnTo>
                          <a:pt x="110" y="112"/>
                        </a:lnTo>
                        <a:lnTo>
                          <a:pt x="97" y="113"/>
                        </a:lnTo>
                        <a:lnTo>
                          <a:pt x="82" y="113"/>
                        </a:lnTo>
                        <a:lnTo>
                          <a:pt x="67" y="113"/>
                        </a:lnTo>
                        <a:lnTo>
                          <a:pt x="44" y="113"/>
                        </a:lnTo>
                        <a:lnTo>
                          <a:pt x="56" y="117"/>
                        </a:lnTo>
                        <a:lnTo>
                          <a:pt x="68" y="119"/>
                        </a:lnTo>
                        <a:lnTo>
                          <a:pt x="81" y="120"/>
                        </a:lnTo>
                        <a:lnTo>
                          <a:pt x="92" y="121"/>
                        </a:lnTo>
                        <a:lnTo>
                          <a:pt x="103" y="121"/>
                        </a:lnTo>
                        <a:lnTo>
                          <a:pt x="114" y="121"/>
                        </a:lnTo>
                        <a:lnTo>
                          <a:pt x="124" y="120"/>
                        </a:lnTo>
                        <a:lnTo>
                          <a:pt x="133" y="119"/>
                        </a:lnTo>
                        <a:lnTo>
                          <a:pt x="145" y="117"/>
                        </a:lnTo>
                        <a:lnTo>
                          <a:pt x="154" y="115"/>
                        </a:lnTo>
                        <a:lnTo>
                          <a:pt x="158" y="115"/>
                        </a:lnTo>
                        <a:lnTo>
                          <a:pt x="158" y="117"/>
                        </a:lnTo>
                        <a:lnTo>
                          <a:pt x="157" y="119"/>
                        </a:lnTo>
                        <a:lnTo>
                          <a:pt x="154" y="122"/>
                        </a:lnTo>
                        <a:lnTo>
                          <a:pt x="150" y="124"/>
                        </a:lnTo>
                        <a:lnTo>
                          <a:pt x="146" y="126"/>
                        </a:lnTo>
                        <a:lnTo>
                          <a:pt x="141" y="128"/>
                        </a:lnTo>
                        <a:lnTo>
                          <a:pt x="133" y="129"/>
                        </a:lnTo>
                        <a:lnTo>
                          <a:pt x="116" y="131"/>
                        </a:lnTo>
                        <a:lnTo>
                          <a:pt x="100" y="133"/>
                        </a:lnTo>
                        <a:lnTo>
                          <a:pt x="68" y="135"/>
                        </a:lnTo>
                        <a:lnTo>
                          <a:pt x="109" y="136"/>
                        </a:lnTo>
                        <a:lnTo>
                          <a:pt x="118" y="136"/>
                        </a:lnTo>
                        <a:lnTo>
                          <a:pt x="122" y="138"/>
                        </a:lnTo>
                        <a:lnTo>
                          <a:pt x="123" y="139"/>
                        </a:lnTo>
                        <a:lnTo>
                          <a:pt x="123" y="142"/>
                        </a:lnTo>
                        <a:lnTo>
                          <a:pt x="125" y="143"/>
                        </a:lnTo>
                        <a:lnTo>
                          <a:pt x="130" y="144"/>
                        </a:lnTo>
                        <a:lnTo>
                          <a:pt x="138" y="141"/>
                        </a:lnTo>
                        <a:lnTo>
                          <a:pt x="145" y="138"/>
                        </a:lnTo>
                        <a:lnTo>
                          <a:pt x="151" y="135"/>
                        </a:lnTo>
                        <a:lnTo>
                          <a:pt x="156" y="133"/>
                        </a:lnTo>
                        <a:lnTo>
                          <a:pt x="160" y="129"/>
                        </a:lnTo>
                        <a:lnTo>
                          <a:pt x="175" y="114"/>
                        </a:lnTo>
                        <a:lnTo>
                          <a:pt x="186" y="101"/>
                        </a:lnTo>
                        <a:lnTo>
                          <a:pt x="190" y="94"/>
                        </a:lnTo>
                        <a:lnTo>
                          <a:pt x="191" y="91"/>
                        </a:lnTo>
                        <a:lnTo>
                          <a:pt x="192" y="89"/>
                        </a:lnTo>
                        <a:lnTo>
                          <a:pt x="192" y="87"/>
                        </a:lnTo>
                        <a:lnTo>
                          <a:pt x="190" y="84"/>
                        </a:lnTo>
                        <a:lnTo>
                          <a:pt x="188" y="83"/>
                        </a:lnTo>
                        <a:lnTo>
                          <a:pt x="187" y="80"/>
                        </a:lnTo>
                        <a:lnTo>
                          <a:pt x="188" y="77"/>
                        </a:lnTo>
                        <a:lnTo>
                          <a:pt x="190" y="76"/>
                        </a:lnTo>
                        <a:lnTo>
                          <a:pt x="191" y="73"/>
                        </a:lnTo>
                        <a:lnTo>
                          <a:pt x="193" y="71"/>
                        </a:lnTo>
                        <a:lnTo>
                          <a:pt x="195" y="69"/>
                        </a:lnTo>
                        <a:lnTo>
                          <a:pt x="197" y="67"/>
                        </a:lnTo>
                        <a:lnTo>
                          <a:pt x="197" y="64"/>
                        </a:lnTo>
                        <a:lnTo>
                          <a:pt x="195" y="62"/>
                        </a:lnTo>
                        <a:lnTo>
                          <a:pt x="193" y="59"/>
                        </a:lnTo>
                        <a:lnTo>
                          <a:pt x="191" y="58"/>
                        </a:lnTo>
                        <a:lnTo>
                          <a:pt x="189" y="55"/>
                        </a:lnTo>
                        <a:lnTo>
                          <a:pt x="189" y="53"/>
                        </a:lnTo>
                        <a:lnTo>
                          <a:pt x="189" y="51"/>
                        </a:lnTo>
                        <a:lnTo>
                          <a:pt x="192" y="48"/>
                        </a:lnTo>
                        <a:lnTo>
                          <a:pt x="194" y="46"/>
                        </a:lnTo>
                        <a:lnTo>
                          <a:pt x="195" y="43"/>
                        </a:lnTo>
                        <a:lnTo>
                          <a:pt x="195" y="40"/>
                        </a:lnTo>
                        <a:lnTo>
                          <a:pt x="194" y="37"/>
                        </a:lnTo>
                        <a:lnTo>
                          <a:pt x="191" y="35"/>
                        </a:lnTo>
                        <a:lnTo>
                          <a:pt x="190" y="33"/>
                        </a:lnTo>
                        <a:lnTo>
                          <a:pt x="189" y="30"/>
                        </a:lnTo>
                        <a:lnTo>
                          <a:pt x="190" y="28"/>
                        </a:lnTo>
                        <a:lnTo>
                          <a:pt x="192" y="25"/>
                        </a:lnTo>
                        <a:lnTo>
                          <a:pt x="193" y="23"/>
                        </a:lnTo>
                        <a:lnTo>
                          <a:pt x="195" y="22"/>
                        </a:lnTo>
                        <a:lnTo>
                          <a:pt x="197" y="19"/>
                        </a:lnTo>
                        <a:lnTo>
                          <a:pt x="197" y="16"/>
                        </a:lnTo>
                        <a:lnTo>
                          <a:pt x="196" y="15"/>
                        </a:lnTo>
                        <a:lnTo>
                          <a:pt x="194" y="12"/>
                        </a:lnTo>
                        <a:lnTo>
                          <a:pt x="192" y="10"/>
                        </a:lnTo>
                        <a:lnTo>
                          <a:pt x="190" y="7"/>
                        </a:lnTo>
                        <a:lnTo>
                          <a:pt x="190" y="0"/>
                        </a:lnTo>
                        <a:lnTo>
                          <a:pt x="170" y="10"/>
                        </a:lnTo>
                        <a:lnTo>
                          <a:pt x="158" y="14"/>
                        </a:lnTo>
                        <a:lnTo>
                          <a:pt x="144" y="18"/>
                        </a:lnTo>
                        <a:lnTo>
                          <a:pt x="127" y="22"/>
                        </a:lnTo>
                        <a:lnTo>
                          <a:pt x="113" y="24"/>
                        </a:lnTo>
                        <a:lnTo>
                          <a:pt x="98" y="26"/>
                        </a:lnTo>
                        <a:lnTo>
                          <a:pt x="79" y="28"/>
                        </a:lnTo>
                      </a:path>
                    </a:pathLst>
                  </a:custGeom>
                  <a:solidFill>
                    <a:srgbClr val="FFA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</p:grpSp>
          <p:grpSp>
            <p:nvGrpSpPr>
              <p:cNvPr id="9276" name="Group 204"/>
              <p:cNvGrpSpPr>
                <a:grpSpLocks/>
              </p:cNvGrpSpPr>
              <p:nvPr/>
            </p:nvGrpSpPr>
            <p:grpSpPr bwMode="auto">
              <a:xfrm>
                <a:off x="2553" y="1813"/>
                <a:ext cx="59" cy="93"/>
                <a:chOff x="2553" y="1813"/>
                <a:chExt cx="59" cy="93"/>
              </a:xfrm>
            </p:grpSpPr>
            <p:sp>
              <p:nvSpPr>
                <p:cNvPr id="9277" name="Freeform 205"/>
                <p:cNvSpPr>
                  <a:spLocks/>
                </p:cNvSpPr>
                <p:nvPr/>
              </p:nvSpPr>
              <p:spPr bwMode="auto">
                <a:xfrm>
                  <a:off x="2565" y="1837"/>
                  <a:ext cx="46" cy="18"/>
                </a:xfrm>
                <a:custGeom>
                  <a:avLst/>
                  <a:gdLst>
                    <a:gd name="T0" fmla="*/ 45 w 46"/>
                    <a:gd name="T1" fmla="*/ 3 h 18"/>
                    <a:gd name="T2" fmla="*/ 40 w 46"/>
                    <a:gd name="T3" fmla="*/ 0 h 18"/>
                    <a:gd name="T4" fmla="*/ 27 w 46"/>
                    <a:gd name="T5" fmla="*/ 6 h 18"/>
                    <a:gd name="T6" fmla="*/ 13 w 46"/>
                    <a:gd name="T7" fmla="*/ 11 h 18"/>
                    <a:gd name="T8" fmla="*/ 0 w 46"/>
                    <a:gd name="T9" fmla="*/ 14 h 18"/>
                    <a:gd name="T10" fmla="*/ 2 w 46"/>
                    <a:gd name="T11" fmla="*/ 17 h 18"/>
                    <a:gd name="T12" fmla="*/ 11 w 46"/>
                    <a:gd name="T13" fmla="*/ 17 h 18"/>
                    <a:gd name="T14" fmla="*/ 24 w 46"/>
                    <a:gd name="T15" fmla="*/ 15 h 18"/>
                    <a:gd name="T16" fmla="*/ 35 w 46"/>
                    <a:gd name="T17" fmla="*/ 9 h 18"/>
                    <a:gd name="T18" fmla="*/ 45 w 46"/>
                    <a:gd name="T19" fmla="*/ 3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"/>
                    <a:gd name="T31" fmla="*/ 0 h 18"/>
                    <a:gd name="T32" fmla="*/ 46 w 46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" h="18">
                      <a:moveTo>
                        <a:pt x="45" y="3"/>
                      </a:moveTo>
                      <a:lnTo>
                        <a:pt x="40" y="0"/>
                      </a:lnTo>
                      <a:lnTo>
                        <a:pt x="27" y="6"/>
                      </a:lnTo>
                      <a:lnTo>
                        <a:pt x="13" y="11"/>
                      </a:lnTo>
                      <a:lnTo>
                        <a:pt x="0" y="14"/>
                      </a:lnTo>
                      <a:lnTo>
                        <a:pt x="2" y="17"/>
                      </a:lnTo>
                      <a:lnTo>
                        <a:pt x="11" y="17"/>
                      </a:lnTo>
                      <a:lnTo>
                        <a:pt x="24" y="15"/>
                      </a:lnTo>
                      <a:lnTo>
                        <a:pt x="35" y="9"/>
                      </a:lnTo>
                      <a:lnTo>
                        <a:pt x="45" y="3"/>
                      </a:lnTo>
                    </a:path>
                  </a:pathLst>
                </a:custGeom>
                <a:solidFill>
                  <a:srgbClr val="FFE0C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9278" name="Freeform 206"/>
                <p:cNvSpPr>
                  <a:spLocks/>
                </p:cNvSpPr>
                <p:nvPr/>
              </p:nvSpPr>
              <p:spPr bwMode="auto">
                <a:xfrm>
                  <a:off x="2572" y="1860"/>
                  <a:ext cx="40" cy="18"/>
                </a:xfrm>
                <a:custGeom>
                  <a:avLst/>
                  <a:gdLst>
                    <a:gd name="T0" fmla="*/ 39 w 40"/>
                    <a:gd name="T1" fmla="*/ 3 h 18"/>
                    <a:gd name="T2" fmla="*/ 37 w 40"/>
                    <a:gd name="T3" fmla="*/ 0 h 18"/>
                    <a:gd name="T4" fmla="*/ 23 w 40"/>
                    <a:gd name="T5" fmla="*/ 7 h 18"/>
                    <a:gd name="T6" fmla="*/ 13 w 40"/>
                    <a:gd name="T7" fmla="*/ 10 h 18"/>
                    <a:gd name="T8" fmla="*/ 0 w 40"/>
                    <a:gd name="T9" fmla="*/ 14 h 18"/>
                    <a:gd name="T10" fmla="*/ 2 w 40"/>
                    <a:gd name="T11" fmla="*/ 17 h 18"/>
                    <a:gd name="T12" fmla="*/ 11 w 40"/>
                    <a:gd name="T13" fmla="*/ 17 h 18"/>
                    <a:gd name="T14" fmla="*/ 20 w 40"/>
                    <a:gd name="T15" fmla="*/ 14 h 18"/>
                    <a:gd name="T16" fmla="*/ 30 w 40"/>
                    <a:gd name="T17" fmla="*/ 9 h 18"/>
                    <a:gd name="T18" fmla="*/ 39 w 40"/>
                    <a:gd name="T19" fmla="*/ 3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0"/>
                    <a:gd name="T31" fmla="*/ 0 h 18"/>
                    <a:gd name="T32" fmla="*/ 40 w 40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0" h="18">
                      <a:moveTo>
                        <a:pt x="39" y="3"/>
                      </a:moveTo>
                      <a:lnTo>
                        <a:pt x="37" y="0"/>
                      </a:lnTo>
                      <a:lnTo>
                        <a:pt x="23" y="7"/>
                      </a:lnTo>
                      <a:lnTo>
                        <a:pt x="13" y="10"/>
                      </a:lnTo>
                      <a:lnTo>
                        <a:pt x="0" y="14"/>
                      </a:lnTo>
                      <a:lnTo>
                        <a:pt x="2" y="17"/>
                      </a:lnTo>
                      <a:lnTo>
                        <a:pt x="11" y="17"/>
                      </a:lnTo>
                      <a:lnTo>
                        <a:pt x="20" y="14"/>
                      </a:lnTo>
                      <a:lnTo>
                        <a:pt x="30" y="9"/>
                      </a:lnTo>
                      <a:lnTo>
                        <a:pt x="39" y="3"/>
                      </a:lnTo>
                    </a:path>
                  </a:pathLst>
                </a:custGeom>
                <a:solidFill>
                  <a:srgbClr val="FFE0C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9279" name="Freeform 207"/>
                <p:cNvSpPr>
                  <a:spLocks/>
                </p:cNvSpPr>
                <p:nvPr/>
              </p:nvSpPr>
              <p:spPr bwMode="auto">
                <a:xfrm>
                  <a:off x="2570" y="1888"/>
                  <a:ext cx="41" cy="18"/>
                </a:xfrm>
                <a:custGeom>
                  <a:avLst/>
                  <a:gdLst>
                    <a:gd name="T0" fmla="*/ 40 w 41"/>
                    <a:gd name="T1" fmla="*/ 2 h 18"/>
                    <a:gd name="T2" fmla="*/ 37 w 41"/>
                    <a:gd name="T3" fmla="*/ 0 h 18"/>
                    <a:gd name="T4" fmla="*/ 24 w 41"/>
                    <a:gd name="T5" fmla="*/ 6 h 18"/>
                    <a:gd name="T6" fmla="*/ 13 w 41"/>
                    <a:gd name="T7" fmla="*/ 10 h 18"/>
                    <a:gd name="T8" fmla="*/ 0 w 41"/>
                    <a:gd name="T9" fmla="*/ 13 h 18"/>
                    <a:gd name="T10" fmla="*/ 2 w 41"/>
                    <a:gd name="T11" fmla="*/ 17 h 18"/>
                    <a:gd name="T12" fmla="*/ 11 w 41"/>
                    <a:gd name="T13" fmla="*/ 16 h 18"/>
                    <a:gd name="T14" fmla="*/ 21 w 41"/>
                    <a:gd name="T15" fmla="*/ 14 h 18"/>
                    <a:gd name="T16" fmla="*/ 32 w 41"/>
                    <a:gd name="T17" fmla="*/ 9 h 18"/>
                    <a:gd name="T18" fmla="*/ 40 w 41"/>
                    <a:gd name="T19" fmla="*/ 2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1"/>
                    <a:gd name="T31" fmla="*/ 0 h 18"/>
                    <a:gd name="T32" fmla="*/ 41 w 41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1" h="18">
                      <a:moveTo>
                        <a:pt x="40" y="2"/>
                      </a:moveTo>
                      <a:lnTo>
                        <a:pt x="37" y="0"/>
                      </a:lnTo>
                      <a:lnTo>
                        <a:pt x="24" y="6"/>
                      </a:lnTo>
                      <a:lnTo>
                        <a:pt x="13" y="10"/>
                      </a:lnTo>
                      <a:lnTo>
                        <a:pt x="0" y="13"/>
                      </a:lnTo>
                      <a:lnTo>
                        <a:pt x="2" y="17"/>
                      </a:lnTo>
                      <a:lnTo>
                        <a:pt x="11" y="16"/>
                      </a:lnTo>
                      <a:lnTo>
                        <a:pt x="21" y="14"/>
                      </a:lnTo>
                      <a:lnTo>
                        <a:pt x="32" y="9"/>
                      </a:lnTo>
                      <a:lnTo>
                        <a:pt x="40" y="2"/>
                      </a:lnTo>
                    </a:path>
                  </a:pathLst>
                </a:custGeom>
                <a:solidFill>
                  <a:srgbClr val="FFE0C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9280" name="Freeform 208"/>
                <p:cNvSpPr>
                  <a:spLocks/>
                </p:cNvSpPr>
                <p:nvPr/>
              </p:nvSpPr>
              <p:spPr bwMode="auto">
                <a:xfrm>
                  <a:off x="2553" y="1813"/>
                  <a:ext cx="47" cy="18"/>
                </a:xfrm>
                <a:custGeom>
                  <a:avLst/>
                  <a:gdLst>
                    <a:gd name="T0" fmla="*/ 46 w 47"/>
                    <a:gd name="T1" fmla="*/ 3 h 18"/>
                    <a:gd name="T2" fmla="*/ 41 w 47"/>
                    <a:gd name="T3" fmla="*/ 0 h 18"/>
                    <a:gd name="T4" fmla="*/ 25 w 47"/>
                    <a:gd name="T5" fmla="*/ 6 h 18"/>
                    <a:gd name="T6" fmla="*/ 13 w 47"/>
                    <a:gd name="T7" fmla="*/ 10 h 18"/>
                    <a:gd name="T8" fmla="*/ 0 w 47"/>
                    <a:gd name="T9" fmla="*/ 13 h 18"/>
                    <a:gd name="T10" fmla="*/ 3 w 47"/>
                    <a:gd name="T11" fmla="*/ 17 h 18"/>
                    <a:gd name="T12" fmla="*/ 11 w 47"/>
                    <a:gd name="T13" fmla="*/ 16 h 18"/>
                    <a:gd name="T14" fmla="*/ 21 w 47"/>
                    <a:gd name="T15" fmla="*/ 14 h 18"/>
                    <a:gd name="T16" fmla="*/ 33 w 47"/>
                    <a:gd name="T17" fmla="*/ 9 h 18"/>
                    <a:gd name="T18" fmla="*/ 46 w 47"/>
                    <a:gd name="T19" fmla="*/ 3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7"/>
                    <a:gd name="T31" fmla="*/ 0 h 18"/>
                    <a:gd name="T32" fmla="*/ 47 w 47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7" h="18">
                      <a:moveTo>
                        <a:pt x="46" y="3"/>
                      </a:moveTo>
                      <a:lnTo>
                        <a:pt x="41" y="0"/>
                      </a:lnTo>
                      <a:lnTo>
                        <a:pt x="25" y="6"/>
                      </a:lnTo>
                      <a:lnTo>
                        <a:pt x="13" y="10"/>
                      </a:lnTo>
                      <a:lnTo>
                        <a:pt x="0" y="13"/>
                      </a:lnTo>
                      <a:lnTo>
                        <a:pt x="3" y="17"/>
                      </a:lnTo>
                      <a:lnTo>
                        <a:pt x="11" y="16"/>
                      </a:lnTo>
                      <a:lnTo>
                        <a:pt x="21" y="14"/>
                      </a:lnTo>
                      <a:lnTo>
                        <a:pt x="33" y="9"/>
                      </a:lnTo>
                      <a:lnTo>
                        <a:pt x="46" y="3"/>
                      </a:lnTo>
                    </a:path>
                  </a:pathLst>
                </a:custGeom>
                <a:solidFill>
                  <a:srgbClr val="FFE0C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</p:grpSp>
        </p:grpSp>
        <p:grpSp>
          <p:nvGrpSpPr>
            <p:cNvPr id="9272" name="Group 209"/>
            <p:cNvGrpSpPr>
              <a:grpSpLocks/>
            </p:cNvGrpSpPr>
            <p:nvPr/>
          </p:nvGrpSpPr>
          <p:grpSpPr bwMode="auto">
            <a:xfrm>
              <a:off x="2243" y="1203"/>
              <a:ext cx="542" cy="607"/>
              <a:chOff x="2243" y="1203"/>
              <a:chExt cx="542" cy="607"/>
            </a:xfrm>
          </p:grpSpPr>
          <p:sp>
            <p:nvSpPr>
              <p:cNvPr id="9273" name="Freeform 210"/>
              <p:cNvSpPr>
                <a:spLocks/>
              </p:cNvSpPr>
              <p:nvPr/>
            </p:nvSpPr>
            <p:spPr bwMode="auto">
              <a:xfrm>
                <a:off x="2243" y="1203"/>
                <a:ext cx="542" cy="607"/>
              </a:xfrm>
              <a:custGeom>
                <a:avLst/>
                <a:gdLst>
                  <a:gd name="T0" fmla="*/ 387 w 542"/>
                  <a:gd name="T1" fmla="*/ 584 h 607"/>
                  <a:gd name="T2" fmla="*/ 392 w 542"/>
                  <a:gd name="T3" fmla="*/ 580 h 607"/>
                  <a:gd name="T4" fmla="*/ 394 w 542"/>
                  <a:gd name="T5" fmla="*/ 576 h 607"/>
                  <a:gd name="T6" fmla="*/ 397 w 542"/>
                  <a:gd name="T7" fmla="*/ 562 h 607"/>
                  <a:gd name="T8" fmla="*/ 418 w 542"/>
                  <a:gd name="T9" fmla="*/ 464 h 607"/>
                  <a:gd name="T10" fmla="*/ 434 w 542"/>
                  <a:gd name="T11" fmla="*/ 429 h 607"/>
                  <a:gd name="T12" fmla="*/ 448 w 542"/>
                  <a:gd name="T13" fmla="*/ 405 h 607"/>
                  <a:gd name="T14" fmla="*/ 475 w 542"/>
                  <a:gd name="T15" fmla="*/ 367 h 607"/>
                  <a:gd name="T16" fmla="*/ 503 w 542"/>
                  <a:gd name="T17" fmla="*/ 331 h 607"/>
                  <a:gd name="T18" fmla="*/ 523 w 542"/>
                  <a:gd name="T19" fmla="*/ 297 h 607"/>
                  <a:gd name="T20" fmla="*/ 534 w 542"/>
                  <a:gd name="T21" fmla="*/ 263 h 607"/>
                  <a:gd name="T22" fmla="*/ 541 w 542"/>
                  <a:gd name="T23" fmla="*/ 221 h 607"/>
                  <a:gd name="T24" fmla="*/ 537 w 542"/>
                  <a:gd name="T25" fmla="*/ 181 h 607"/>
                  <a:gd name="T26" fmla="*/ 525 w 542"/>
                  <a:gd name="T27" fmla="*/ 144 h 607"/>
                  <a:gd name="T28" fmla="*/ 506 w 542"/>
                  <a:gd name="T29" fmla="*/ 109 h 607"/>
                  <a:gd name="T30" fmla="*/ 473 w 542"/>
                  <a:gd name="T31" fmla="*/ 73 h 607"/>
                  <a:gd name="T32" fmla="*/ 438 w 542"/>
                  <a:gd name="T33" fmla="*/ 48 h 607"/>
                  <a:gd name="T34" fmla="*/ 394 w 542"/>
                  <a:gd name="T35" fmla="*/ 24 h 607"/>
                  <a:gd name="T36" fmla="*/ 342 w 542"/>
                  <a:gd name="T37" fmla="*/ 8 h 607"/>
                  <a:gd name="T38" fmla="*/ 298 w 542"/>
                  <a:gd name="T39" fmla="*/ 1 h 607"/>
                  <a:gd name="T40" fmla="*/ 250 w 542"/>
                  <a:gd name="T41" fmla="*/ 0 h 607"/>
                  <a:gd name="T42" fmla="*/ 209 w 542"/>
                  <a:gd name="T43" fmla="*/ 5 h 607"/>
                  <a:gd name="T44" fmla="*/ 168 w 542"/>
                  <a:gd name="T45" fmla="*/ 16 h 607"/>
                  <a:gd name="T46" fmla="*/ 133 w 542"/>
                  <a:gd name="T47" fmla="*/ 30 h 607"/>
                  <a:gd name="T48" fmla="*/ 97 w 542"/>
                  <a:gd name="T49" fmla="*/ 50 h 607"/>
                  <a:gd name="T50" fmla="*/ 64 w 542"/>
                  <a:gd name="T51" fmla="*/ 74 h 607"/>
                  <a:gd name="T52" fmla="*/ 37 w 542"/>
                  <a:gd name="T53" fmla="*/ 102 h 607"/>
                  <a:gd name="T54" fmla="*/ 13 w 542"/>
                  <a:gd name="T55" fmla="*/ 142 h 607"/>
                  <a:gd name="T56" fmla="*/ 1 w 542"/>
                  <a:gd name="T57" fmla="*/ 182 h 607"/>
                  <a:gd name="T58" fmla="*/ 0 w 542"/>
                  <a:gd name="T59" fmla="*/ 219 h 607"/>
                  <a:gd name="T60" fmla="*/ 3 w 542"/>
                  <a:gd name="T61" fmla="*/ 258 h 607"/>
                  <a:gd name="T62" fmla="*/ 16 w 542"/>
                  <a:gd name="T63" fmla="*/ 297 h 607"/>
                  <a:gd name="T64" fmla="*/ 38 w 542"/>
                  <a:gd name="T65" fmla="*/ 333 h 607"/>
                  <a:gd name="T66" fmla="*/ 63 w 542"/>
                  <a:gd name="T67" fmla="*/ 368 h 607"/>
                  <a:gd name="T68" fmla="*/ 99 w 542"/>
                  <a:gd name="T69" fmla="*/ 418 h 607"/>
                  <a:gd name="T70" fmla="*/ 114 w 542"/>
                  <a:gd name="T71" fmla="*/ 445 h 607"/>
                  <a:gd name="T72" fmla="*/ 125 w 542"/>
                  <a:gd name="T73" fmla="*/ 477 h 607"/>
                  <a:gd name="T74" fmla="*/ 133 w 542"/>
                  <a:gd name="T75" fmla="*/ 522 h 607"/>
                  <a:gd name="T76" fmla="*/ 140 w 542"/>
                  <a:gd name="T77" fmla="*/ 561 h 607"/>
                  <a:gd name="T78" fmla="*/ 145 w 542"/>
                  <a:gd name="T79" fmla="*/ 576 h 607"/>
                  <a:gd name="T80" fmla="*/ 147 w 542"/>
                  <a:gd name="T81" fmla="*/ 580 h 607"/>
                  <a:gd name="T82" fmla="*/ 154 w 542"/>
                  <a:gd name="T83" fmla="*/ 585 h 607"/>
                  <a:gd name="T84" fmla="*/ 169 w 542"/>
                  <a:gd name="T85" fmla="*/ 593 h 607"/>
                  <a:gd name="T86" fmla="*/ 188 w 542"/>
                  <a:gd name="T87" fmla="*/ 597 h 607"/>
                  <a:gd name="T88" fmla="*/ 208 w 542"/>
                  <a:gd name="T89" fmla="*/ 602 h 607"/>
                  <a:gd name="T90" fmla="*/ 229 w 542"/>
                  <a:gd name="T91" fmla="*/ 604 h 607"/>
                  <a:gd name="T92" fmla="*/ 250 w 542"/>
                  <a:gd name="T93" fmla="*/ 605 h 607"/>
                  <a:gd name="T94" fmla="*/ 269 w 542"/>
                  <a:gd name="T95" fmla="*/ 606 h 607"/>
                  <a:gd name="T96" fmla="*/ 290 w 542"/>
                  <a:gd name="T97" fmla="*/ 605 h 607"/>
                  <a:gd name="T98" fmla="*/ 312 w 542"/>
                  <a:gd name="T99" fmla="*/ 604 h 607"/>
                  <a:gd name="T100" fmla="*/ 332 w 542"/>
                  <a:gd name="T101" fmla="*/ 601 h 607"/>
                  <a:gd name="T102" fmla="*/ 350 w 542"/>
                  <a:gd name="T103" fmla="*/ 598 h 607"/>
                  <a:gd name="T104" fmla="*/ 368 w 542"/>
                  <a:gd name="T105" fmla="*/ 593 h 60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542"/>
                  <a:gd name="T160" fmla="*/ 0 h 607"/>
                  <a:gd name="T161" fmla="*/ 542 w 542"/>
                  <a:gd name="T162" fmla="*/ 607 h 60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542" h="607">
                    <a:moveTo>
                      <a:pt x="379" y="589"/>
                    </a:moveTo>
                    <a:lnTo>
                      <a:pt x="383" y="587"/>
                    </a:lnTo>
                    <a:lnTo>
                      <a:pt x="387" y="584"/>
                    </a:lnTo>
                    <a:lnTo>
                      <a:pt x="389" y="583"/>
                    </a:lnTo>
                    <a:lnTo>
                      <a:pt x="390" y="581"/>
                    </a:lnTo>
                    <a:lnTo>
                      <a:pt x="392" y="580"/>
                    </a:lnTo>
                    <a:lnTo>
                      <a:pt x="392" y="578"/>
                    </a:lnTo>
                    <a:lnTo>
                      <a:pt x="393" y="577"/>
                    </a:lnTo>
                    <a:lnTo>
                      <a:pt x="394" y="576"/>
                    </a:lnTo>
                    <a:lnTo>
                      <a:pt x="395" y="574"/>
                    </a:lnTo>
                    <a:lnTo>
                      <a:pt x="395" y="571"/>
                    </a:lnTo>
                    <a:lnTo>
                      <a:pt x="397" y="562"/>
                    </a:lnTo>
                    <a:lnTo>
                      <a:pt x="413" y="483"/>
                    </a:lnTo>
                    <a:lnTo>
                      <a:pt x="416" y="472"/>
                    </a:lnTo>
                    <a:lnTo>
                      <a:pt x="418" y="464"/>
                    </a:lnTo>
                    <a:lnTo>
                      <a:pt x="422" y="453"/>
                    </a:lnTo>
                    <a:lnTo>
                      <a:pt x="428" y="440"/>
                    </a:lnTo>
                    <a:lnTo>
                      <a:pt x="434" y="429"/>
                    </a:lnTo>
                    <a:lnTo>
                      <a:pt x="439" y="420"/>
                    </a:lnTo>
                    <a:lnTo>
                      <a:pt x="443" y="412"/>
                    </a:lnTo>
                    <a:lnTo>
                      <a:pt x="448" y="405"/>
                    </a:lnTo>
                    <a:lnTo>
                      <a:pt x="457" y="391"/>
                    </a:lnTo>
                    <a:lnTo>
                      <a:pt x="466" y="379"/>
                    </a:lnTo>
                    <a:lnTo>
                      <a:pt x="475" y="367"/>
                    </a:lnTo>
                    <a:lnTo>
                      <a:pt x="482" y="359"/>
                    </a:lnTo>
                    <a:lnTo>
                      <a:pt x="495" y="342"/>
                    </a:lnTo>
                    <a:lnTo>
                      <a:pt x="503" y="331"/>
                    </a:lnTo>
                    <a:lnTo>
                      <a:pt x="510" y="321"/>
                    </a:lnTo>
                    <a:lnTo>
                      <a:pt x="516" y="310"/>
                    </a:lnTo>
                    <a:lnTo>
                      <a:pt x="523" y="297"/>
                    </a:lnTo>
                    <a:lnTo>
                      <a:pt x="527" y="286"/>
                    </a:lnTo>
                    <a:lnTo>
                      <a:pt x="531" y="274"/>
                    </a:lnTo>
                    <a:lnTo>
                      <a:pt x="534" y="263"/>
                    </a:lnTo>
                    <a:lnTo>
                      <a:pt x="537" y="252"/>
                    </a:lnTo>
                    <a:lnTo>
                      <a:pt x="540" y="237"/>
                    </a:lnTo>
                    <a:lnTo>
                      <a:pt x="541" y="221"/>
                    </a:lnTo>
                    <a:lnTo>
                      <a:pt x="541" y="205"/>
                    </a:lnTo>
                    <a:lnTo>
                      <a:pt x="539" y="193"/>
                    </a:lnTo>
                    <a:lnTo>
                      <a:pt x="537" y="181"/>
                    </a:lnTo>
                    <a:lnTo>
                      <a:pt x="534" y="171"/>
                    </a:lnTo>
                    <a:lnTo>
                      <a:pt x="530" y="157"/>
                    </a:lnTo>
                    <a:lnTo>
                      <a:pt x="525" y="144"/>
                    </a:lnTo>
                    <a:lnTo>
                      <a:pt x="519" y="131"/>
                    </a:lnTo>
                    <a:lnTo>
                      <a:pt x="513" y="120"/>
                    </a:lnTo>
                    <a:lnTo>
                      <a:pt x="506" y="109"/>
                    </a:lnTo>
                    <a:lnTo>
                      <a:pt x="495" y="96"/>
                    </a:lnTo>
                    <a:lnTo>
                      <a:pt x="484" y="83"/>
                    </a:lnTo>
                    <a:lnTo>
                      <a:pt x="473" y="73"/>
                    </a:lnTo>
                    <a:lnTo>
                      <a:pt x="462" y="64"/>
                    </a:lnTo>
                    <a:lnTo>
                      <a:pt x="451" y="56"/>
                    </a:lnTo>
                    <a:lnTo>
                      <a:pt x="438" y="48"/>
                    </a:lnTo>
                    <a:lnTo>
                      <a:pt x="426" y="40"/>
                    </a:lnTo>
                    <a:lnTo>
                      <a:pt x="411" y="33"/>
                    </a:lnTo>
                    <a:lnTo>
                      <a:pt x="394" y="24"/>
                    </a:lnTo>
                    <a:lnTo>
                      <a:pt x="378" y="18"/>
                    </a:lnTo>
                    <a:lnTo>
                      <a:pt x="359" y="12"/>
                    </a:lnTo>
                    <a:lnTo>
                      <a:pt x="342" y="8"/>
                    </a:lnTo>
                    <a:lnTo>
                      <a:pt x="328" y="5"/>
                    </a:lnTo>
                    <a:lnTo>
                      <a:pt x="312" y="2"/>
                    </a:lnTo>
                    <a:lnTo>
                      <a:pt x="298" y="1"/>
                    </a:lnTo>
                    <a:lnTo>
                      <a:pt x="282" y="0"/>
                    </a:lnTo>
                    <a:lnTo>
                      <a:pt x="267" y="0"/>
                    </a:lnTo>
                    <a:lnTo>
                      <a:pt x="250" y="0"/>
                    </a:lnTo>
                    <a:lnTo>
                      <a:pt x="236" y="1"/>
                    </a:lnTo>
                    <a:lnTo>
                      <a:pt x="221" y="3"/>
                    </a:lnTo>
                    <a:lnTo>
                      <a:pt x="209" y="5"/>
                    </a:lnTo>
                    <a:lnTo>
                      <a:pt x="194" y="9"/>
                    </a:lnTo>
                    <a:lnTo>
                      <a:pt x="181" y="12"/>
                    </a:lnTo>
                    <a:lnTo>
                      <a:pt x="168" y="16"/>
                    </a:lnTo>
                    <a:lnTo>
                      <a:pt x="156" y="20"/>
                    </a:lnTo>
                    <a:lnTo>
                      <a:pt x="145" y="25"/>
                    </a:lnTo>
                    <a:lnTo>
                      <a:pt x="133" y="30"/>
                    </a:lnTo>
                    <a:lnTo>
                      <a:pt x="122" y="36"/>
                    </a:lnTo>
                    <a:lnTo>
                      <a:pt x="108" y="43"/>
                    </a:lnTo>
                    <a:lnTo>
                      <a:pt x="97" y="50"/>
                    </a:lnTo>
                    <a:lnTo>
                      <a:pt x="87" y="57"/>
                    </a:lnTo>
                    <a:lnTo>
                      <a:pt x="75" y="65"/>
                    </a:lnTo>
                    <a:lnTo>
                      <a:pt x="64" y="74"/>
                    </a:lnTo>
                    <a:lnTo>
                      <a:pt x="54" y="83"/>
                    </a:lnTo>
                    <a:lnTo>
                      <a:pt x="46" y="91"/>
                    </a:lnTo>
                    <a:lnTo>
                      <a:pt x="37" y="102"/>
                    </a:lnTo>
                    <a:lnTo>
                      <a:pt x="28" y="115"/>
                    </a:lnTo>
                    <a:lnTo>
                      <a:pt x="19" y="129"/>
                    </a:lnTo>
                    <a:lnTo>
                      <a:pt x="13" y="142"/>
                    </a:lnTo>
                    <a:lnTo>
                      <a:pt x="9" y="156"/>
                    </a:lnTo>
                    <a:lnTo>
                      <a:pt x="4" y="170"/>
                    </a:lnTo>
                    <a:lnTo>
                      <a:pt x="1" y="182"/>
                    </a:lnTo>
                    <a:lnTo>
                      <a:pt x="0" y="195"/>
                    </a:lnTo>
                    <a:lnTo>
                      <a:pt x="0" y="208"/>
                    </a:lnTo>
                    <a:lnTo>
                      <a:pt x="0" y="219"/>
                    </a:lnTo>
                    <a:lnTo>
                      <a:pt x="0" y="232"/>
                    </a:lnTo>
                    <a:lnTo>
                      <a:pt x="0" y="243"/>
                    </a:lnTo>
                    <a:lnTo>
                      <a:pt x="3" y="258"/>
                    </a:lnTo>
                    <a:lnTo>
                      <a:pt x="6" y="270"/>
                    </a:lnTo>
                    <a:lnTo>
                      <a:pt x="10" y="283"/>
                    </a:lnTo>
                    <a:lnTo>
                      <a:pt x="16" y="297"/>
                    </a:lnTo>
                    <a:lnTo>
                      <a:pt x="22" y="310"/>
                    </a:lnTo>
                    <a:lnTo>
                      <a:pt x="30" y="321"/>
                    </a:lnTo>
                    <a:lnTo>
                      <a:pt x="38" y="333"/>
                    </a:lnTo>
                    <a:lnTo>
                      <a:pt x="47" y="345"/>
                    </a:lnTo>
                    <a:lnTo>
                      <a:pt x="55" y="357"/>
                    </a:lnTo>
                    <a:lnTo>
                      <a:pt x="63" y="368"/>
                    </a:lnTo>
                    <a:lnTo>
                      <a:pt x="72" y="381"/>
                    </a:lnTo>
                    <a:lnTo>
                      <a:pt x="86" y="399"/>
                    </a:lnTo>
                    <a:lnTo>
                      <a:pt x="99" y="418"/>
                    </a:lnTo>
                    <a:lnTo>
                      <a:pt x="106" y="427"/>
                    </a:lnTo>
                    <a:lnTo>
                      <a:pt x="110" y="435"/>
                    </a:lnTo>
                    <a:lnTo>
                      <a:pt x="114" y="445"/>
                    </a:lnTo>
                    <a:lnTo>
                      <a:pt x="118" y="456"/>
                    </a:lnTo>
                    <a:lnTo>
                      <a:pt x="122" y="466"/>
                    </a:lnTo>
                    <a:lnTo>
                      <a:pt x="125" y="477"/>
                    </a:lnTo>
                    <a:lnTo>
                      <a:pt x="127" y="492"/>
                    </a:lnTo>
                    <a:lnTo>
                      <a:pt x="131" y="509"/>
                    </a:lnTo>
                    <a:lnTo>
                      <a:pt x="133" y="522"/>
                    </a:lnTo>
                    <a:lnTo>
                      <a:pt x="136" y="538"/>
                    </a:lnTo>
                    <a:lnTo>
                      <a:pt x="138" y="550"/>
                    </a:lnTo>
                    <a:lnTo>
                      <a:pt x="140" y="561"/>
                    </a:lnTo>
                    <a:lnTo>
                      <a:pt x="143" y="571"/>
                    </a:lnTo>
                    <a:lnTo>
                      <a:pt x="145" y="574"/>
                    </a:lnTo>
                    <a:lnTo>
                      <a:pt x="145" y="576"/>
                    </a:lnTo>
                    <a:lnTo>
                      <a:pt x="145" y="577"/>
                    </a:lnTo>
                    <a:lnTo>
                      <a:pt x="146" y="578"/>
                    </a:lnTo>
                    <a:lnTo>
                      <a:pt x="147" y="580"/>
                    </a:lnTo>
                    <a:lnTo>
                      <a:pt x="149" y="582"/>
                    </a:lnTo>
                    <a:lnTo>
                      <a:pt x="151" y="584"/>
                    </a:lnTo>
                    <a:lnTo>
                      <a:pt x="154" y="585"/>
                    </a:lnTo>
                    <a:lnTo>
                      <a:pt x="158" y="588"/>
                    </a:lnTo>
                    <a:lnTo>
                      <a:pt x="163" y="590"/>
                    </a:lnTo>
                    <a:lnTo>
                      <a:pt x="169" y="593"/>
                    </a:lnTo>
                    <a:lnTo>
                      <a:pt x="175" y="595"/>
                    </a:lnTo>
                    <a:lnTo>
                      <a:pt x="182" y="596"/>
                    </a:lnTo>
                    <a:lnTo>
                      <a:pt x="188" y="597"/>
                    </a:lnTo>
                    <a:lnTo>
                      <a:pt x="193" y="599"/>
                    </a:lnTo>
                    <a:lnTo>
                      <a:pt x="201" y="600"/>
                    </a:lnTo>
                    <a:lnTo>
                      <a:pt x="208" y="602"/>
                    </a:lnTo>
                    <a:lnTo>
                      <a:pt x="214" y="602"/>
                    </a:lnTo>
                    <a:lnTo>
                      <a:pt x="221" y="603"/>
                    </a:lnTo>
                    <a:lnTo>
                      <a:pt x="229" y="604"/>
                    </a:lnTo>
                    <a:lnTo>
                      <a:pt x="236" y="604"/>
                    </a:lnTo>
                    <a:lnTo>
                      <a:pt x="242" y="605"/>
                    </a:lnTo>
                    <a:lnTo>
                      <a:pt x="250" y="605"/>
                    </a:lnTo>
                    <a:lnTo>
                      <a:pt x="256" y="606"/>
                    </a:lnTo>
                    <a:lnTo>
                      <a:pt x="263" y="606"/>
                    </a:lnTo>
                    <a:lnTo>
                      <a:pt x="269" y="606"/>
                    </a:lnTo>
                    <a:lnTo>
                      <a:pt x="276" y="606"/>
                    </a:lnTo>
                    <a:lnTo>
                      <a:pt x="284" y="606"/>
                    </a:lnTo>
                    <a:lnTo>
                      <a:pt x="290" y="605"/>
                    </a:lnTo>
                    <a:lnTo>
                      <a:pt x="296" y="605"/>
                    </a:lnTo>
                    <a:lnTo>
                      <a:pt x="304" y="604"/>
                    </a:lnTo>
                    <a:lnTo>
                      <a:pt x="312" y="604"/>
                    </a:lnTo>
                    <a:lnTo>
                      <a:pt x="318" y="603"/>
                    </a:lnTo>
                    <a:lnTo>
                      <a:pt x="326" y="602"/>
                    </a:lnTo>
                    <a:lnTo>
                      <a:pt x="332" y="601"/>
                    </a:lnTo>
                    <a:lnTo>
                      <a:pt x="338" y="600"/>
                    </a:lnTo>
                    <a:lnTo>
                      <a:pt x="345" y="599"/>
                    </a:lnTo>
                    <a:lnTo>
                      <a:pt x="350" y="598"/>
                    </a:lnTo>
                    <a:lnTo>
                      <a:pt x="357" y="596"/>
                    </a:lnTo>
                    <a:lnTo>
                      <a:pt x="362" y="595"/>
                    </a:lnTo>
                    <a:lnTo>
                      <a:pt x="368" y="593"/>
                    </a:lnTo>
                    <a:lnTo>
                      <a:pt x="374" y="591"/>
                    </a:lnTo>
                    <a:lnTo>
                      <a:pt x="379" y="589"/>
                    </a:lnTo>
                  </a:path>
                </a:pathLst>
              </a:custGeom>
              <a:solidFill>
                <a:schemeClr val="bg2"/>
              </a:solidFill>
              <a:ln w="1270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9274" name="Freeform 211"/>
              <p:cNvSpPr>
                <a:spLocks/>
              </p:cNvSpPr>
              <p:nvPr/>
            </p:nvSpPr>
            <p:spPr bwMode="auto">
              <a:xfrm>
                <a:off x="2602" y="1296"/>
                <a:ext cx="91" cy="90"/>
              </a:xfrm>
              <a:custGeom>
                <a:avLst/>
                <a:gdLst>
                  <a:gd name="T0" fmla="*/ 0 w 91"/>
                  <a:gd name="T1" fmla="*/ 0 h 90"/>
                  <a:gd name="T2" fmla="*/ 24 w 91"/>
                  <a:gd name="T3" fmla="*/ 9 h 90"/>
                  <a:gd name="T4" fmla="*/ 45 w 91"/>
                  <a:gd name="T5" fmla="*/ 20 h 90"/>
                  <a:gd name="T6" fmla="*/ 62 w 91"/>
                  <a:gd name="T7" fmla="*/ 30 h 90"/>
                  <a:gd name="T8" fmla="*/ 73 w 91"/>
                  <a:gd name="T9" fmla="*/ 41 h 90"/>
                  <a:gd name="T10" fmla="*/ 81 w 91"/>
                  <a:gd name="T11" fmla="*/ 53 h 90"/>
                  <a:gd name="T12" fmla="*/ 86 w 91"/>
                  <a:gd name="T13" fmla="*/ 63 h 90"/>
                  <a:gd name="T14" fmla="*/ 90 w 91"/>
                  <a:gd name="T15" fmla="*/ 73 h 90"/>
                  <a:gd name="T16" fmla="*/ 58 w 91"/>
                  <a:gd name="T17" fmla="*/ 89 h 90"/>
                  <a:gd name="T18" fmla="*/ 55 w 91"/>
                  <a:gd name="T19" fmla="*/ 74 h 90"/>
                  <a:gd name="T20" fmla="*/ 50 w 91"/>
                  <a:gd name="T21" fmla="*/ 59 h 90"/>
                  <a:gd name="T22" fmla="*/ 42 w 91"/>
                  <a:gd name="T23" fmla="*/ 43 h 90"/>
                  <a:gd name="T24" fmla="*/ 33 w 91"/>
                  <a:gd name="T25" fmla="*/ 29 h 90"/>
                  <a:gd name="T26" fmla="*/ 19 w 91"/>
                  <a:gd name="T27" fmla="*/ 16 h 90"/>
                  <a:gd name="T28" fmla="*/ 0 w 91"/>
                  <a:gd name="T29" fmla="*/ 0 h 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1"/>
                  <a:gd name="T46" fmla="*/ 0 h 90"/>
                  <a:gd name="T47" fmla="*/ 91 w 91"/>
                  <a:gd name="T48" fmla="*/ 90 h 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1" h="90">
                    <a:moveTo>
                      <a:pt x="0" y="0"/>
                    </a:moveTo>
                    <a:lnTo>
                      <a:pt x="24" y="9"/>
                    </a:lnTo>
                    <a:lnTo>
                      <a:pt x="45" y="20"/>
                    </a:lnTo>
                    <a:lnTo>
                      <a:pt x="62" y="30"/>
                    </a:lnTo>
                    <a:lnTo>
                      <a:pt x="73" y="41"/>
                    </a:lnTo>
                    <a:lnTo>
                      <a:pt x="81" y="53"/>
                    </a:lnTo>
                    <a:lnTo>
                      <a:pt x="86" y="63"/>
                    </a:lnTo>
                    <a:lnTo>
                      <a:pt x="90" y="73"/>
                    </a:lnTo>
                    <a:lnTo>
                      <a:pt x="58" y="89"/>
                    </a:lnTo>
                    <a:lnTo>
                      <a:pt x="55" y="74"/>
                    </a:lnTo>
                    <a:lnTo>
                      <a:pt x="50" y="59"/>
                    </a:lnTo>
                    <a:lnTo>
                      <a:pt x="42" y="43"/>
                    </a:lnTo>
                    <a:lnTo>
                      <a:pt x="33" y="29"/>
                    </a:lnTo>
                    <a:lnTo>
                      <a:pt x="19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</p:grpSp>
      <p:sp>
        <p:nvSpPr>
          <p:cNvPr id="9223" name="Rectangle 213"/>
          <p:cNvSpPr>
            <a:spLocks noChangeArrowheads="1"/>
          </p:cNvSpPr>
          <p:nvPr/>
        </p:nvSpPr>
        <p:spPr bwMode="auto">
          <a:xfrm>
            <a:off x="2270125" y="4667251"/>
            <a:ext cx="2444751" cy="90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62000" indent="-762000" defTabSz="762000" eaLnBrk="0" hangingPunct="0">
              <a:lnSpc>
                <a:spcPct val="14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latin typeface="幼圆" pitchFamily="49" charset="-122"/>
                <a:ea typeface="幼圆" pitchFamily="49" charset="-122"/>
              </a:rPr>
              <a:t>信息复制的精确性</a:t>
            </a:r>
          </a:p>
          <a:p>
            <a:pPr marL="762000" indent="-762000" defTabSz="762000" eaLnBrk="0" hangingPunct="0">
              <a:lnSpc>
                <a:spcPct val="14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latin typeface="幼圆" pitchFamily="49" charset="-122"/>
                <a:ea typeface="幼圆" pitchFamily="49" charset="-122"/>
              </a:rPr>
              <a:t>运算规则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简单</a:t>
            </a:r>
            <a:endParaRPr lang="zh-CN" altLang="en-US" b="1" dirty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61" name="Group 217"/>
          <p:cNvGrpSpPr>
            <a:grpSpLocks/>
          </p:cNvGrpSpPr>
          <p:nvPr/>
        </p:nvGrpSpPr>
        <p:grpSpPr bwMode="auto">
          <a:xfrm>
            <a:off x="5867400" y="2381250"/>
            <a:ext cx="482600" cy="682625"/>
            <a:chOff x="3635" y="1203"/>
            <a:chExt cx="542" cy="766"/>
          </a:xfrm>
        </p:grpSpPr>
        <p:grpSp>
          <p:nvGrpSpPr>
            <p:cNvPr id="9250" name="Group 218"/>
            <p:cNvGrpSpPr>
              <a:grpSpLocks/>
            </p:cNvGrpSpPr>
            <p:nvPr/>
          </p:nvGrpSpPr>
          <p:grpSpPr bwMode="auto">
            <a:xfrm>
              <a:off x="3782" y="1789"/>
              <a:ext cx="247" cy="180"/>
              <a:chOff x="3782" y="1789"/>
              <a:chExt cx="247" cy="180"/>
            </a:xfrm>
          </p:grpSpPr>
          <p:grpSp>
            <p:nvGrpSpPr>
              <p:cNvPr id="9254" name="Group 219"/>
              <p:cNvGrpSpPr>
                <a:grpSpLocks/>
              </p:cNvGrpSpPr>
              <p:nvPr/>
            </p:nvGrpSpPr>
            <p:grpSpPr bwMode="auto">
              <a:xfrm>
                <a:off x="3782" y="1789"/>
                <a:ext cx="247" cy="180"/>
                <a:chOff x="3782" y="1789"/>
                <a:chExt cx="247" cy="180"/>
              </a:xfrm>
            </p:grpSpPr>
            <p:grpSp>
              <p:nvGrpSpPr>
                <p:cNvPr id="9260" name="Group 220"/>
                <p:cNvGrpSpPr>
                  <a:grpSpLocks/>
                </p:cNvGrpSpPr>
                <p:nvPr/>
              </p:nvGrpSpPr>
              <p:grpSpPr bwMode="auto">
                <a:xfrm>
                  <a:off x="3844" y="1926"/>
                  <a:ext cx="135" cy="43"/>
                  <a:chOff x="3844" y="1926"/>
                  <a:chExt cx="135" cy="43"/>
                </a:xfrm>
              </p:grpSpPr>
              <p:sp>
                <p:nvSpPr>
                  <p:cNvPr id="9269" name="Freeform 221"/>
                  <p:cNvSpPr>
                    <a:spLocks/>
                  </p:cNvSpPr>
                  <p:nvPr/>
                </p:nvSpPr>
                <p:spPr bwMode="auto">
                  <a:xfrm>
                    <a:off x="3844" y="1926"/>
                    <a:ext cx="135" cy="43"/>
                  </a:xfrm>
                  <a:custGeom>
                    <a:avLst/>
                    <a:gdLst>
                      <a:gd name="T0" fmla="*/ 0 w 135"/>
                      <a:gd name="T1" fmla="*/ 0 h 43"/>
                      <a:gd name="T2" fmla="*/ 27 w 135"/>
                      <a:gd name="T3" fmla="*/ 33 h 43"/>
                      <a:gd name="T4" fmla="*/ 29 w 135"/>
                      <a:gd name="T5" fmla="*/ 35 h 43"/>
                      <a:gd name="T6" fmla="*/ 32 w 135"/>
                      <a:gd name="T7" fmla="*/ 36 h 43"/>
                      <a:gd name="T8" fmla="*/ 36 w 135"/>
                      <a:gd name="T9" fmla="*/ 37 h 43"/>
                      <a:gd name="T10" fmla="*/ 41 w 135"/>
                      <a:gd name="T11" fmla="*/ 39 h 43"/>
                      <a:gd name="T12" fmla="*/ 46 w 135"/>
                      <a:gd name="T13" fmla="*/ 40 h 43"/>
                      <a:gd name="T14" fmla="*/ 50 w 135"/>
                      <a:gd name="T15" fmla="*/ 40 h 43"/>
                      <a:gd name="T16" fmla="*/ 55 w 135"/>
                      <a:gd name="T17" fmla="*/ 41 h 43"/>
                      <a:gd name="T18" fmla="*/ 59 w 135"/>
                      <a:gd name="T19" fmla="*/ 41 h 43"/>
                      <a:gd name="T20" fmla="*/ 65 w 135"/>
                      <a:gd name="T21" fmla="*/ 42 h 43"/>
                      <a:gd name="T22" fmla="*/ 69 w 135"/>
                      <a:gd name="T23" fmla="*/ 42 h 43"/>
                      <a:gd name="T24" fmla="*/ 74 w 135"/>
                      <a:gd name="T25" fmla="*/ 41 h 43"/>
                      <a:gd name="T26" fmla="*/ 79 w 135"/>
                      <a:gd name="T27" fmla="*/ 41 h 43"/>
                      <a:gd name="T28" fmla="*/ 84 w 135"/>
                      <a:gd name="T29" fmla="*/ 40 h 43"/>
                      <a:gd name="T30" fmla="*/ 89 w 135"/>
                      <a:gd name="T31" fmla="*/ 40 h 43"/>
                      <a:gd name="T32" fmla="*/ 93 w 135"/>
                      <a:gd name="T33" fmla="*/ 39 h 43"/>
                      <a:gd name="T34" fmla="*/ 98 w 135"/>
                      <a:gd name="T35" fmla="*/ 38 h 43"/>
                      <a:gd name="T36" fmla="*/ 102 w 135"/>
                      <a:gd name="T37" fmla="*/ 36 h 43"/>
                      <a:gd name="T38" fmla="*/ 105 w 135"/>
                      <a:gd name="T39" fmla="*/ 35 h 43"/>
                      <a:gd name="T40" fmla="*/ 106 w 135"/>
                      <a:gd name="T41" fmla="*/ 33 h 43"/>
                      <a:gd name="T42" fmla="*/ 109 w 135"/>
                      <a:gd name="T43" fmla="*/ 32 h 43"/>
                      <a:gd name="T44" fmla="*/ 134 w 135"/>
                      <a:gd name="T45" fmla="*/ 0 h 43"/>
                      <a:gd name="T46" fmla="*/ 0 w 135"/>
                      <a:gd name="T47" fmla="*/ 0 h 43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35"/>
                      <a:gd name="T73" fmla="*/ 0 h 43"/>
                      <a:gd name="T74" fmla="*/ 135 w 135"/>
                      <a:gd name="T75" fmla="*/ 43 h 43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35" h="43">
                        <a:moveTo>
                          <a:pt x="0" y="0"/>
                        </a:moveTo>
                        <a:lnTo>
                          <a:pt x="27" y="33"/>
                        </a:lnTo>
                        <a:lnTo>
                          <a:pt x="29" y="35"/>
                        </a:lnTo>
                        <a:lnTo>
                          <a:pt x="32" y="36"/>
                        </a:lnTo>
                        <a:lnTo>
                          <a:pt x="36" y="37"/>
                        </a:lnTo>
                        <a:lnTo>
                          <a:pt x="41" y="39"/>
                        </a:lnTo>
                        <a:lnTo>
                          <a:pt x="46" y="40"/>
                        </a:lnTo>
                        <a:lnTo>
                          <a:pt x="50" y="40"/>
                        </a:lnTo>
                        <a:lnTo>
                          <a:pt x="55" y="41"/>
                        </a:lnTo>
                        <a:lnTo>
                          <a:pt x="59" y="41"/>
                        </a:lnTo>
                        <a:lnTo>
                          <a:pt x="65" y="42"/>
                        </a:lnTo>
                        <a:lnTo>
                          <a:pt x="69" y="42"/>
                        </a:lnTo>
                        <a:lnTo>
                          <a:pt x="74" y="41"/>
                        </a:lnTo>
                        <a:lnTo>
                          <a:pt x="79" y="41"/>
                        </a:lnTo>
                        <a:lnTo>
                          <a:pt x="84" y="40"/>
                        </a:lnTo>
                        <a:lnTo>
                          <a:pt x="89" y="40"/>
                        </a:lnTo>
                        <a:lnTo>
                          <a:pt x="93" y="39"/>
                        </a:lnTo>
                        <a:lnTo>
                          <a:pt x="98" y="38"/>
                        </a:lnTo>
                        <a:lnTo>
                          <a:pt x="102" y="36"/>
                        </a:lnTo>
                        <a:lnTo>
                          <a:pt x="105" y="35"/>
                        </a:lnTo>
                        <a:lnTo>
                          <a:pt x="106" y="33"/>
                        </a:lnTo>
                        <a:lnTo>
                          <a:pt x="109" y="32"/>
                        </a:lnTo>
                        <a:lnTo>
                          <a:pt x="134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70" name="Freeform 222"/>
                  <p:cNvSpPr>
                    <a:spLocks/>
                  </p:cNvSpPr>
                  <p:nvPr/>
                </p:nvSpPr>
                <p:spPr bwMode="auto">
                  <a:xfrm>
                    <a:off x="3865" y="1926"/>
                    <a:ext cx="60" cy="43"/>
                  </a:xfrm>
                  <a:custGeom>
                    <a:avLst/>
                    <a:gdLst>
                      <a:gd name="T0" fmla="*/ 0 w 60"/>
                      <a:gd name="T1" fmla="*/ 0 h 43"/>
                      <a:gd name="T2" fmla="*/ 16 w 60"/>
                      <a:gd name="T3" fmla="*/ 37 h 43"/>
                      <a:gd name="T4" fmla="*/ 19 w 60"/>
                      <a:gd name="T5" fmla="*/ 39 h 43"/>
                      <a:gd name="T6" fmla="*/ 25 w 60"/>
                      <a:gd name="T7" fmla="*/ 40 h 43"/>
                      <a:gd name="T8" fmla="*/ 29 w 60"/>
                      <a:gd name="T9" fmla="*/ 40 h 43"/>
                      <a:gd name="T10" fmla="*/ 33 w 60"/>
                      <a:gd name="T11" fmla="*/ 41 h 43"/>
                      <a:gd name="T12" fmla="*/ 38 w 60"/>
                      <a:gd name="T13" fmla="*/ 41 h 43"/>
                      <a:gd name="T14" fmla="*/ 43 w 60"/>
                      <a:gd name="T15" fmla="*/ 42 h 43"/>
                      <a:gd name="T16" fmla="*/ 47 w 60"/>
                      <a:gd name="T17" fmla="*/ 42 h 43"/>
                      <a:gd name="T18" fmla="*/ 53 w 60"/>
                      <a:gd name="T19" fmla="*/ 41 h 43"/>
                      <a:gd name="T20" fmla="*/ 59 w 60"/>
                      <a:gd name="T21" fmla="*/ 0 h 43"/>
                      <a:gd name="T22" fmla="*/ 0 w 60"/>
                      <a:gd name="T23" fmla="*/ 0 h 43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60"/>
                      <a:gd name="T37" fmla="*/ 0 h 43"/>
                      <a:gd name="T38" fmla="*/ 60 w 60"/>
                      <a:gd name="T39" fmla="*/ 43 h 43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60" h="43">
                        <a:moveTo>
                          <a:pt x="0" y="0"/>
                        </a:moveTo>
                        <a:lnTo>
                          <a:pt x="16" y="37"/>
                        </a:lnTo>
                        <a:lnTo>
                          <a:pt x="19" y="39"/>
                        </a:lnTo>
                        <a:lnTo>
                          <a:pt x="25" y="40"/>
                        </a:lnTo>
                        <a:lnTo>
                          <a:pt x="29" y="40"/>
                        </a:lnTo>
                        <a:lnTo>
                          <a:pt x="33" y="41"/>
                        </a:lnTo>
                        <a:lnTo>
                          <a:pt x="38" y="41"/>
                        </a:lnTo>
                        <a:lnTo>
                          <a:pt x="43" y="42"/>
                        </a:lnTo>
                        <a:lnTo>
                          <a:pt x="47" y="42"/>
                        </a:lnTo>
                        <a:lnTo>
                          <a:pt x="53" y="41"/>
                        </a:lnTo>
                        <a:lnTo>
                          <a:pt x="59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4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  <p:grpSp>
              <p:nvGrpSpPr>
                <p:cNvPr id="9261" name="Group 223"/>
                <p:cNvGrpSpPr>
                  <a:grpSpLocks/>
                </p:cNvGrpSpPr>
                <p:nvPr/>
              </p:nvGrpSpPr>
              <p:grpSpPr bwMode="auto">
                <a:xfrm>
                  <a:off x="3782" y="1789"/>
                  <a:ext cx="247" cy="150"/>
                  <a:chOff x="3782" y="1789"/>
                  <a:chExt cx="247" cy="150"/>
                </a:xfrm>
              </p:grpSpPr>
              <p:sp>
                <p:nvSpPr>
                  <p:cNvPr id="9262" name="Freeform 224"/>
                  <p:cNvSpPr>
                    <a:spLocks/>
                  </p:cNvSpPr>
                  <p:nvPr/>
                </p:nvSpPr>
                <p:spPr bwMode="auto">
                  <a:xfrm>
                    <a:off x="3782" y="1789"/>
                    <a:ext cx="247" cy="150"/>
                  </a:xfrm>
                  <a:custGeom>
                    <a:avLst/>
                    <a:gdLst>
                      <a:gd name="T0" fmla="*/ 5 w 247"/>
                      <a:gd name="T1" fmla="*/ 4 h 150"/>
                      <a:gd name="T2" fmla="*/ 6 w 247"/>
                      <a:gd name="T3" fmla="*/ 7 h 150"/>
                      <a:gd name="T4" fmla="*/ 6 w 247"/>
                      <a:gd name="T5" fmla="*/ 15 h 150"/>
                      <a:gd name="T6" fmla="*/ 3 w 247"/>
                      <a:gd name="T7" fmla="*/ 19 h 150"/>
                      <a:gd name="T8" fmla="*/ 1 w 247"/>
                      <a:gd name="T9" fmla="*/ 26 h 150"/>
                      <a:gd name="T10" fmla="*/ 4 w 247"/>
                      <a:gd name="T11" fmla="*/ 31 h 150"/>
                      <a:gd name="T12" fmla="*/ 9 w 247"/>
                      <a:gd name="T13" fmla="*/ 36 h 150"/>
                      <a:gd name="T14" fmla="*/ 8 w 247"/>
                      <a:gd name="T15" fmla="*/ 40 h 150"/>
                      <a:gd name="T16" fmla="*/ 3 w 247"/>
                      <a:gd name="T17" fmla="*/ 44 h 150"/>
                      <a:gd name="T18" fmla="*/ 1 w 247"/>
                      <a:gd name="T19" fmla="*/ 49 h 150"/>
                      <a:gd name="T20" fmla="*/ 5 w 247"/>
                      <a:gd name="T21" fmla="*/ 53 h 150"/>
                      <a:gd name="T22" fmla="*/ 8 w 247"/>
                      <a:gd name="T23" fmla="*/ 57 h 150"/>
                      <a:gd name="T24" fmla="*/ 8 w 247"/>
                      <a:gd name="T25" fmla="*/ 62 h 150"/>
                      <a:gd name="T26" fmla="*/ 3 w 247"/>
                      <a:gd name="T27" fmla="*/ 67 h 150"/>
                      <a:gd name="T28" fmla="*/ 0 w 247"/>
                      <a:gd name="T29" fmla="*/ 72 h 150"/>
                      <a:gd name="T30" fmla="*/ 3 w 247"/>
                      <a:gd name="T31" fmla="*/ 77 h 150"/>
                      <a:gd name="T32" fmla="*/ 9 w 247"/>
                      <a:gd name="T33" fmla="*/ 81 h 150"/>
                      <a:gd name="T34" fmla="*/ 9 w 247"/>
                      <a:gd name="T35" fmla="*/ 89 h 150"/>
                      <a:gd name="T36" fmla="*/ 5 w 247"/>
                      <a:gd name="T37" fmla="*/ 94 h 150"/>
                      <a:gd name="T38" fmla="*/ 5 w 247"/>
                      <a:gd name="T39" fmla="*/ 98 h 150"/>
                      <a:gd name="T40" fmla="*/ 11 w 247"/>
                      <a:gd name="T41" fmla="*/ 103 h 150"/>
                      <a:gd name="T42" fmla="*/ 28 w 247"/>
                      <a:gd name="T43" fmla="*/ 118 h 150"/>
                      <a:gd name="T44" fmla="*/ 44 w 247"/>
                      <a:gd name="T45" fmla="*/ 130 h 150"/>
                      <a:gd name="T46" fmla="*/ 58 w 247"/>
                      <a:gd name="T47" fmla="*/ 137 h 150"/>
                      <a:gd name="T48" fmla="*/ 84 w 247"/>
                      <a:gd name="T49" fmla="*/ 145 h 150"/>
                      <a:gd name="T50" fmla="*/ 108 w 247"/>
                      <a:gd name="T51" fmla="*/ 148 h 150"/>
                      <a:gd name="T52" fmla="*/ 140 w 247"/>
                      <a:gd name="T53" fmla="*/ 148 h 150"/>
                      <a:gd name="T54" fmla="*/ 168 w 247"/>
                      <a:gd name="T55" fmla="*/ 146 h 150"/>
                      <a:gd name="T56" fmla="*/ 187 w 247"/>
                      <a:gd name="T57" fmla="*/ 142 h 150"/>
                      <a:gd name="T58" fmla="*/ 200 w 247"/>
                      <a:gd name="T59" fmla="*/ 136 h 150"/>
                      <a:gd name="T60" fmla="*/ 209 w 247"/>
                      <a:gd name="T61" fmla="*/ 130 h 150"/>
                      <a:gd name="T62" fmla="*/ 235 w 247"/>
                      <a:gd name="T63" fmla="*/ 102 h 150"/>
                      <a:gd name="T64" fmla="*/ 240 w 247"/>
                      <a:gd name="T65" fmla="*/ 92 h 150"/>
                      <a:gd name="T66" fmla="*/ 241 w 247"/>
                      <a:gd name="T67" fmla="*/ 88 h 150"/>
                      <a:gd name="T68" fmla="*/ 237 w 247"/>
                      <a:gd name="T69" fmla="*/ 84 h 150"/>
                      <a:gd name="T70" fmla="*/ 237 w 247"/>
                      <a:gd name="T71" fmla="*/ 78 h 150"/>
                      <a:gd name="T72" fmla="*/ 240 w 247"/>
                      <a:gd name="T73" fmla="*/ 74 h 150"/>
                      <a:gd name="T74" fmla="*/ 244 w 247"/>
                      <a:gd name="T75" fmla="*/ 70 h 150"/>
                      <a:gd name="T76" fmla="*/ 246 w 247"/>
                      <a:gd name="T77" fmla="*/ 65 h 150"/>
                      <a:gd name="T78" fmla="*/ 242 w 247"/>
                      <a:gd name="T79" fmla="*/ 61 h 150"/>
                      <a:gd name="T80" fmla="*/ 238 w 247"/>
                      <a:gd name="T81" fmla="*/ 57 h 150"/>
                      <a:gd name="T82" fmla="*/ 238 w 247"/>
                      <a:gd name="T83" fmla="*/ 52 h 150"/>
                      <a:gd name="T84" fmla="*/ 243 w 247"/>
                      <a:gd name="T85" fmla="*/ 47 h 150"/>
                      <a:gd name="T86" fmla="*/ 244 w 247"/>
                      <a:gd name="T87" fmla="*/ 41 h 150"/>
                      <a:gd name="T88" fmla="*/ 240 w 247"/>
                      <a:gd name="T89" fmla="*/ 36 h 150"/>
                      <a:gd name="T90" fmla="*/ 238 w 247"/>
                      <a:gd name="T91" fmla="*/ 32 h 150"/>
                      <a:gd name="T92" fmla="*/ 241 w 247"/>
                      <a:gd name="T93" fmla="*/ 26 h 150"/>
                      <a:gd name="T94" fmla="*/ 244 w 247"/>
                      <a:gd name="T95" fmla="*/ 23 h 150"/>
                      <a:gd name="T96" fmla="*/ 246 w 247"/>
                      <a:gd name="T97" fmla="*/ 18 h 150"/>
                      <a:gd name="T98" fmla="*/ 243 w 247"/>
                      <a:gd name="T99" fmla="*/ 13 h 150"/>
                      <a:gd name="T100" fmla="*/ 239 w 247"/>
                      <a:gd name="T101" fmla="*/ 8 h 150"/>
                      <a:gd name="T102" fmla="*/ 240 w 247"/>
                      <a:gd name="T103" fmla="*/ 3 h 150"/>
                      <a:gd name="T104" fmla="*/ 7 w 247"/>
                      <a:gd name="T105" fmla="*/ 0 h 15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47"/>
                      <a:gd name="T160" fmla="*/ 0 h 150"/>
                      <a:gd name="T161" fmla="*/ 247 w 247"/>
                      <a:gd name="T162" fmla="*/ 150 h 150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47" h="150">
                        <a:moveTo>
                          <a:pt x="7" y="0"/>
                        </a:moveTo>
                        <a:lnTo>
                          <a:pt x="5" y="4"/>
                        </a:lnTo>
                        <a:lnTo>
                          <a:pt x="6" y="5"/>
                        </a:lnTo>
                        <a:lnTo>
                          <a:pt x="6" y="7"/>
                        </a:lnTo>
                        <a:lnTo>
                          <a:pt x="7" y="12"/>
                        </a:lnTo>
                        <a:lnTo>
                          <a:pt x="6" y="15"/>
                        </a:lnTo>
                        <a:lnTo>
                          <a:pt x="4" y="17"/>
                        </a:lnTo>
                        <a:lnTo>
                          <a:pt x="3" y="19"/>
                        </a:lnTo>
                        <a:lnTo>
                          <a:pt x="1" y="23"/>
                        </a:lnTo>
                        <a:lnTo>
                          <a:pt x="1" y="26"/>
                        </a:lnTo>
                        <a:lnTo>
                          <a:pt x="3" y="28"/>
                        </a:lnTo>
                        <a:lnTo>
                          <a:pt x="4" y="31"/>
                        </a:lnTo>
                        <a:lnTo>
                          <a:pt x="7" y="33"/>
                        </a:lnTo>
                        <a:lnTo>
                          <a:pt x="9" y="36"/>
                        </a:lnTo>
                        <a:lnTo>
                          <a:pt x="9" y="38"/>
                        </a:lnTo>
                        <a:lnTo>
                          <a:pt x="8" y="40"/>
                        </a:lnTo>
                        <a:lnTo>
                          <a:pt x="5" y="42"/>
                        </a:lnTo>
                        <a:lnTo>
                          <a:pt x="3" y="44"/>
                        </a:lnTo>
                        <a:lnTo>
                          <a:pt x="2" y="46"/>
                        </a:lnTo>
                        <a:lnTo>
                          <a:pt x="1" y="49"/>
                        </a:lnTo>
                        <a:lnTo>
                          <a:pt x="3" y="51"/>
                        </a:lnTo>
                        <a:lnTo>
                          <a:pt x="5" y="53"/>
                        </a:lnTo>
                        <a:lnTo>
                          <a:pt x="7" y="55"/>
                        </a:lnTo>
                        <a:lnTo>
                          <a:pt x="8" y="57"/>
                        </a:lnTo>
                        <a:lnTo>
                          <a:pt x="9" y="59"/>
                        </a:lnTo>
                        <a:lnTo>
                          <a:pt x="8" y="62"/>
                        </a:lnTo>
                        <a:lnTo>
                          <a:pt x="5" y="65"/>
                        </a:lnTo>
                        <a:lnTo>
                          <a:pt x="3" y="67"/>
                        </a:lnTo>
                        <a:lnTo>
                          <a:pt x="0" y="70"/>
                        </a:lnTo>
                        <a:lnTo>
                          <a:pt x="0" y="72"/>
                        </a:lnTo>
                        <a:lnTo>
                          <a:pt x="1" y="74"/>
                        </a:lnTo>
                        <a:lnTo>
                          <a:pt x="3" y="77"/>
                        </a:lnTo>
                        <a:lnTo>
                          <a:pt x="6" y="79"/>
                        </a:lnTo>
                        <a:lnTo>
                          <a:pt x="9" y="81"/>
                        </a:lnTo>
                        <a:lnTo>
                          <a:pt x="10" y="85"/>
                        </a:lnTo>
                        <a:lnTo>
                          <a:pt x="9" y="89"/>
                        </a:lnTo>
                        <a:lnTo>
                          <a:pt x="6" y="92"/>
                        </a:lnTo>
                        <a:lnTo>
                          <a:pt x="5" y="94"/>
                        </a:lnTo>
                        <a:lnTo>
                          <a:pt x="5" y="96"/>
                        </a:lnTo>
                        <a:lnTo>
                          <a:pt x="5" y="98"/>
                        </a:lnTo>
                        <a:lnTo>
                          <a:pt x="7" y="100"/>
                        </a:lnTo>
                        <a:lnTo>
                          <a:pt x="11" y="103"/>
                        </a:lnTo>
                        <a:lnTo>
                          <a:pt x="17" y="109"/>
                        </a:lnTo>
                        <a:lnTo>
                          <a:pt x="28" y="118"/>
                        </a:lnTo>
                        <a:lnTo>
                          <a:pt x="38" y="126"/>
                        </a:lnTo>
                        <a:lnTo>
                          <a:pt x="44" y="130"/>
                        </a:lnTo>
                        <a:lnTo>
                          <a:pt x="51" y="133"/>
                        </a:lnTo>
                        <a:lnTo>
                          <a:pt x="58" y="137"/>
                        </a:lnTo>
                        <a:lnTo>
                          <a:pt x="68" y="141"/>
                        </a:lnTo>
                        <a:lnTo>
                          <a:pt x="84" y="145"/>
                        </a:lnTo>
                        <a:lnTo>
                          <a:pt x="96" y="147"/>
                        </a:lnTo>
                        <a:lnTo>
                          <a:pt x="108" y="148"/>
                        </a:lnTo>
                        <a:lnTo>
                          <a:pt x="124" y="149"/>
                        </a:lnTo>
                        <a:lnTo>
                          <a:pt x="140" y="148"/>
                        </a:lnTo>
                        <a:lnTo>
                          <a:pt x="155" y="148"/>
                        </a:lnTo>
                        <a:lnTo>
                          <a:pt x="168" y="146"/>
                        </a:lnTo>
                        <a:lnTo>
                          <a:pt x="179" y="144"/>
                        </a:lnTo>
                        <a:lnTo>
                          <a:pt x="187" y="142"/>
                        </a:lnTo>
                        <a:lnTo>
                          <a:pt x="194" y="139"/>
                        </a:lnTo>
                        <a:lnTo>
                          <a:pt x="200" y="136"/>
                        </a:lnTo>
                        <a:lnTo>
                          <a:pt x="205" y="134"/>
                        </a:lnTo>
                        <a:lnTo>
                          <a:pt x="209" y="130"/>
                        </a:lnTo>
                        <a:lnTo>
                          <a:pt x="224" y="115"/>
                        </a:lnTo>
                        <a:lnTo>
                          <a:pt x="235" y="102"/>
                        </a:lnTo>
                        <a:lnTo>
                          <a:pt x="239" y="95"/>
                        </a:lnTo>
                        <a:lnTo>
                          <a:pt x="240" y="92"/>
                        </a:lnTo>
                        <a:lnTo>
                          <a:pt x="241" y="90"/>
                        </a:lnTo>
                        <a:lnTo>
                          <a:pt x="241" y="88"/>
                        </a:lnTo>
                        <a:lnTo>
                          <a:pt x="239" y="85"/>
                        </a:lnTo>
                        <a:lnTo>
                          <a:pt x="237" y="84"/>
                        </a:lnTo>
                        <a:lnTo>
                          <a:pt x="236" y="81"/>
                        </a:lnTo>
                        <a:lnTo>
                          <a:pt x="237" y="78"/>
                        </a:lnTo>
                        <a:lnTo>
                          <a:pt x="239" y="77"/>
                        </a:lnTo>
                        <a:lnTo>
                          <a:pt x="240" y="74"/>
                        </a:lnTo>
                        <a:lnTo>
                          <a:pt x="242" y="73"/>
                        </a:lnTo>
                        <a:lnTo>
                          <a:pt x="244" y="70"/>
                        </a:lnTo>
                        <a:lnTo>
                          <a:pt x="246" y="68"/>
                        </a:lnTo>
                        <a:lnTo>
                          <a:pt x="246" y="65"/>
                        </a:lnTo>
                        <a:lnTo>
                          <a:pt x="244" y="63"/>
                        </a:lnTo>
                        <a:lnTo>
                          <a:pt x="242" y="61"/>
                        </a:lnTo>
                        <a:lnTo>
                          <a:pt x="240" y="59"/>
                        </a:lnTo>
                        <a:lnTo>
                          <a:pt x="238" y="57"/>
                        </a:lnTo>
                        <a:lnTo>
                          <a:pt x="238" y="54"/>
                        </a:lnTo>
                        <a:lnTo>
                          <a:pt x="238" y="52"/>
                        </a:lnTo>
                        <a:lnTo>
                          <a:pt x="241" y="49"/>
                        </a:lnTo>
                        <a:lnTo>
                          <a:pt x="243" y="47"/>
                        </a:lnTo>
                        <a:lnTo>
                          <a:pt x="244" y="45"/>
                        </a:lnTo>
                        <a:lnTo>
                          <a:pt x="244" y="41"/>
                        </a:lnTo>
                        <a:lnTo>
                          <a:pt x="243" y="38"/>
                        </a:lnTo>
                        <a:lnTo>
                          <a:pt x="240" y="36"/>
                        </a:lnTo>
                        <a:lnTo>
                          <a:pt x="239" y="34"/>
                        </a:lnTo>
                        <a:lnTo>
                          <a:pt x="238" y="32"/>
                        </a:lnTo>
                        <a:lnTo>
                          <a:pt x="239" y="29"/>
                        </a:lnTo>
                        <a:lnTo>
                          <a:pt x="241" y="26"/>
                        </a:lnTo>
                        <a:lnTo>
                          <a:pt x="242" y="25"/>
                        </a:lnTo>
                        <a:lnTo>
                          <a:pt x="244" y="23"/>
                        </a:lnTo>
                        <a:lnTo>
                          <a:pt x="246" y="20"/>
                        </a:lnTo>
                        <a:lnTo>
                          <a:pt x="246" y="18"/>
                        </a:lnTo>
                        <a:lnTo>
                          <a:pt x="245" y="16"/>
                        </a:lnTo>
                        <a:lnTo>
                          <a:pt x="243" y="13"/>
                        </a:lnTo>
                        <a:lnTo>
                          <a:pt x="241" y="11"/>
                        </a:lnTo>
                        <a:lnTo>
                          <a:pt x="239" y="8"/>
                        </a:lnTo>
                        <a:lnTo>
                          <a:pt x="239" y="5"/>
                        </a:lnTo>
                        <a:lnTo>
                          <a:pt x="240" y="3"/>
                        </a:lnTo>
                        <a:lnTo>
                          <a:pt x="239" y="0"/>
                        </a:lnTo>
                        <a:lnTo>
                          <a:pt x="7" y="0"/>
                        </a:lnTo>
                      </a:path>
                    </a:pathLst>
                  </a:custGeom>
                  <a:solidFill>
                    <a:srgbClr val="FFC08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63" name="Freeform 225"/>
                  <p:cNvSpPr>
                    <a:spLocks/>
                  </p:cNvSpPr>
                  <p:nvPr/>
                </p:nvSpPr>
                <p:spPr bwMode="auto">
                  <a:xfrm>
                    <a:off x="3783" y="1809"/>
                    <a:ext cx="33" cy="21"/>
                  </a:xfrm>
                  <a:custGeom>
                    <a:avLst/>
                    <a:gdLst>
                      <a:gd name="T0" fmla="*/ 1 w 33"/>
                      <a:gd name="T1" fmla="*/ 0 h 21"/>
                      <a:gd name="T2" fmla="*/ 3 w 33"/>
                      <a:gd name="T3" fmla="*/ 2 h 21"/>
                      <a:gd name="T4" fmla="*/ 6 w 33"/>
                      <a:gd name="T5" fmla="*/ 5 h 21"/>
                      <a:gd name="T6" fmla="*/ 12 w 33"/>
                      <a:gd name="T7" fmla="*/ 8 h 21"/>
                      <a:gd name="T8" fmla="*/ 18 w 33"/>
                      <a:gd name="T9" fmla="*/ 11 h 21"/>
                      <a:gd name="T10" fmla="*/ 25 w 33"/>
                      <a:gd name="T11" fmla="*/ 13 h 21"/>
                      <a:gd name="T12" fmla="*/ 32 w 33"/>
                      <a:gd name="T13" fmla="*/ 14 h 21"/>
                      <a:gd name="T14" fmla="*/ 29 w 33"/>
                      <a:gd name="T15" fmla="*/ 18 h 21"/>
                      <a:gd name="T16" fmla="*/ 21 w 33"/>
                      <a:gd name="T17" fmla="*/ 17 h 21"/>
                      <a:gd name="T18" fmla="*/ 12 w 33"/>
                      <a:gd name="T19" fmla="*/ 17 h 21"/>
                      <a:gd name="T20" fmla="*/ 6 w 33"/>
                      <a:gd name="T21" fmla="*/ 20 h 21"/>
                      <a:gd name="T22" fmla="*/ 8 w 33"/>
                      <a:gd name="T23" fmla="*/ 18 h 21"/>
                      <a:gd name="T24" fmla="*/ 7 w 33"/>
                      <a:gd name="T25" fmla="*/ 15 h 21"/>
                      <a:gd name="T26" fmla="*/ 5 w 33"/>
                      <a:gd name="T27" fmla="*/ 12 h 21"/>
                      <a:gd name="T28" fmla="*/ 3 w 33"/>
                      <a:gd name="T29" fmla="*/ 10 h 21"/>
                      <a:gd name="T30" fmla="*/ 0 w 33"/>
                      <a:gd name="T31" fmla="*/ 6 h 21"/>
                      <a:gd name="T32" fmla="*/ 0 w 33"/>
                      <a:gd name="T33" fmla="*/ 3 h 21"/>
                      <a:gd name="T34" fmla="*/ 1 w 33"/>
                      <a:gd name="T35" fmla="*/ 0 h 21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33"/>
                      <a:gd name="T55" fmla="*/ 0 h 21"/>
                      <a:gd name="T56" fmla="*/ 33 w 33"/>
                      <a:gd name="T57" fmla="*/ 21 h 21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33" h="21">
                        <a:moveTo>
                          <a:pt x="1" y="0"/>
                        </a:moveTo>
                        <a:lnTo>
                          <a:pt x="3" y="2"/>
                        </a:lnTo>
                        <a:lnTo>
                          <a:pt x="6" y="5"/>
                        </a:lnTo>
                        <a:lnTo>
                          <a:pt x="12" y="8"/>
                        </a:lnTo>
                        <a:lnTo>
                          <a:pt x="18" y="11"/>
                        </a:lnTo>
                        <a:lnTo>
                          <a:pt x="25" y="13"/>
                        </a:lnTo>
                        <a:lnTo>
                          <a:pt x="32" y="14"/>
                        </a:lnTo>
                        <a:lnTo>
                          <a:pt x="29" y="18"/>
                        </a:lnTo>
                        <a:lnTo>
                          <a:pt x="21" y="17"/>
                        </a:lnTo>
                        <a:lnTo>
                          <a:pt x="12" y="17"/>
                        </a:lnTo>
                        <a:lnTo>
                          <a:pt x="6" y="20"/>
                        </a:lnTo>
                        <a:lnTo>
                          <a:pt x="8" y="18"/>
                        </a:lnTo>
                        <a:lnTo>
                          <a:pt x="7" y="15"/>
                        </a:lnTo>
                        <a:lnTo>
                          <a:pt x="5" y="12"/>
                        </a:lnTo>
                        <a:lnTo>
                          <a:pt x="3" y="10"/>
                        </a:lnTo>
                        <a:lnTo>
                          <a:pt x="0" y="6"/>
                        </a:lnTo>
                        <a:lnTo>
                          <a:pt x="0" y="3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FFA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64" name="Freeform 226"/>
                  <p:cNvSpPr>
                    <a:spLocks/>
                  </p:cNvSpPr>
                  <p:nvPr/>
                </p:nvSpPr>
                <p:spPr bwMode="auto">
                  <a:xfrm>
                    <a:off x="3785" y="1835"/>
                    <a:ext cx="41" cy="18"/>
                  </a:xfrm>
                  <a:custGeom>
                    <a:avLst/>
                    <a:gdLst>
                      <a:gd name="T0" fmla="*/ 0 w 41"/>
                      <a:gd name="T1" fmla="*/ 1 h 18"/>
                      <a:gd name="T2" fmla="*/ 1 w 41"/>
                      <a:gd name="T3" fmla="*/ 0 h 18"/>
                      <a:gd name="T4" fmla="*/ 2 w 41"/>
                      <a:gd name="T5" fmla="*/ 1 h 18"/>
                      <a:gd name="T6" fmla="*/ 5 w 41"/>
                      <a:gd name="T7" fmla="*/ 3 h 18"/>
                      <a:gd name="T8" fmla="*/ 11 w 41"/>
                      <a:gd name="T9" fmla="*/ 4 h 18"/>
                      <a:gd name="T10" fmla="*/ 17 w 41"/>
                      <a:gd name="T11" fmla="*/ 6 h 18"/>
                      <a:gd name="T12" fmla="*/ 26 w 41"/>
                      <a:gd name="T13" fmla="*/ 7 h 18"/>
                      <a:gd name="T14" fmla="*/ 36 w 41"/>
                      <a:gd name="T15" fmla="*/ 9 h 18"/>
                      <a:gd name="T16" fmla="*/ 40 w 41"/>
                      <a:gd name="T17" fmla="*/ 16 h 18"/>
                      <a:gd name="T18" fmla="*/ 28 w 41"/>
                      <a:gd name="T19" fmla="*/ 14 h 18"/>
                      <a:gd name="T20" fmla="*/ 19 w 41"/>
                      <a:gd name="T21" fmla="*/ 13 h 18"/>
                      <a:gd name="T22" fmla="*/ 12 w 41"/>
                      <a:gd name="T23" fmla="*/ 14 h 18"/>
                      <a:gd name="T24" fmla="*/ 6 w 41"/>
                      <a:gd name="T25" fmla="*/ 17 h 18"/>
                      <a:gd name="T26" fmla="*/ 6 w 41"/>
                      <a:gd name="T27" fmla="*/ 15 h 18"/>
                      <a:gd name="T28" fmla="*/ 6 w 41"/>
                      <a:gd name="T29" fmla="*/ 12 h 18"/>
                      <a:gd name="T30" fmla="*/ 5 w 41"/>
                      <a:gd name="T31" fmla="*/ 10 h 18"/>
                      <a:gd name="T32" fmla="*/ 2 w 41"/>
                      <a:gd name="T33" fmla="*/ 7 h 18"/>
                      <a:gd name="T34" fmla="*/ 0 w 41"/>
                      <a:gd name="T35" fmla="*/ 4 h 18"/>
                      <a:gd name="T36" fmla="*/ 0 w 41"/>
                      <a:gd name="T37" fmla="*/ 1 h 1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1"/>
                      <a:gd name="T58" fmla="*/ 0 h 18"/>
                      <a:gd name="T59" fmla="*/ 41 w 41"/>
                      <a:gd name="T60" fmla="*/ 18 h 18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1" h="18">
                        <a:moveTo>
                          <a:pt x="0" y="1"/>
                        </a:moveTo>
                        <a:lnTo>
                          <a:pt x="1" y="0"/>
                        </a:lnTo>
                        <a:lnTo>
                          <a:pt x="2" y="1"/>
                        </a:lnTo>
                        <a:lnTo>
                          <a:pt x="5" y="3"/>
                        </a:lnTo>
                        <a:lnTo>
                          <a:pt x="11" y="4"/>
                        </a:lnTo>
                        <a:lnTo>
                          <a:pt x="17" y="6"/>
                        </a:lnTo>
                        <a:lnTo>
                          <a:pt x="26" y="7"/>
                        </a:lnTo>
                        <a:lnTo>
                          <a:pt x="36" y="9"/>
                        </a:lnTo>
                        <a:lnTo>
                          <a:pt x="40" y="16"/>
                        </a:lnTo>
                        <a:lnTo>
                          <a:pt x="28" y="14"/>
                        </a:lnTo>
                        <a:lnTo>
                          <a:pt x="19" y="13"/>
                        </a:lnTo>
                        <a:lnTo>
                          <a:pt x="12" y="14"/>
                        </a:lnTo>
                        <a:lnTo>
                          <a:pt x="6" y="17"/>
                        </a:lnTo>
                        <a:lnTo>
                          <a:pt x="6" y="15"/>
                        </a:lnTo>
                        <a:lnTo>
                          <a:pt x="6" y="12"/>
                        </a:lnTo>
                        <a:lnTo>
                          <a:pt x="5" y="10"/>
                        </a:lnTo>
                        <a:lnTo>
                          <a:pt x="2" y="7"/>
                        </a:lnTo>
                        <a:lnTo>
                          <a:pt x="0" y="4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FFA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65" name="Freeform 227"/>
                  <p:cNvSpPr>
                    <a:spLocks/>
                  </p:cNvSpPr>
                  <p:nvPr/>
                </p:nvSpPr>
                <p:spPr bwMode="auto">
                  <a:xfrm>
                    <a:off x="3782" y="1856"/>
                    <a:ext cx="49" cy="23"/>
                  </a:xfrm>
                  <a:custGeom>
                    <a:avLst/>
                    <a:gdLst>
                      <a:gd name="T0" fmla="*/ 0 w 49"/>
                      <a:gd name="T1" fmla="*/ 3 h 23"/>
                      <a:gd name="T2" fmla="*/ 3 w 49"/>
                      <a:gd name="T3" fmla="*/ 0 h 23"/>
                      <a:gd name="T4" fmla="*/ 5 w 49"/>
                      <a:gd name="T5" fmla="*/ 3 h 23"/>
                      <a:gd name="T6" fmla="*/ 9 w 49"/>
                      <a:gd name="T7" fmla="*/ 5 h 23"/>
                      <a:gd name="T8" fmla="*/ 12 w 49"/>
                      <a:gd name="T9" fmla="*/ 7 h 23"/>
                      <a:gd name="T10" fmla="*/ 19 w 49"/>
                      <a:gd name="T11" fmla="*/ 9 h 23"/>
                      <a:gd name="T12" fmla="*/ 26 w 49"/>
                      <a:gd name="T13" fmla="*/ 10 h 23"/>
                      <a:gd name="T14" fmla="*/ 34 w 49"/>
                      <a:gd name="T15" fmla="*/ 12 h 23"/>
                      <a:gd name="T16" fmla="*/ 45 w 49"/>
                      <a:gd name="T17" fmla="*/ 15 h 23"/>
                      <a:gd name="T18" fmla="*/ 48 w 49"/>
                      <a:gd name="T19" fmla="*/ 22 h 23"/>
                      <a:gd name="T20" fmla="*/ 36 w 49"/>
                      <a:gd name="T21" fmla="*/ 18 h 23"/>
                      <a:gd name="T22" fmla="*/ 28 w 49"/>
                      <a:gd name="T23" fmla="*/ 16 h 23"/>
                      <a:gd name="T24" fmla="*/ 21 w 49"/>
                      <a:gd name="T25" fmla="*/ 15 h 23"/>
                      <a:gd name="T26" fmla="*/ 16 w 49"/>
                      <a:gd name="T27" fmla="*/ 15 h 23"/>
                      <a:gd name="T28" fmla="*/ 13 w 49"/>
                      <a:gd name="T29" fmla="*/ 16 h 23"/>
                      <a:gd name="T30" fmla="*/ 10 w 49"/>
                      <a:gd name="T31" fmla="*/ 19 h 23"/>
                      <a:gd name="T32" fmla="*/ 9 w 49"/>
                      <a:gd name="T33" fmla="*/ 16 h 23"/>
                      <a:gd name="T34" fmla="*/ 5 w 49"/>
                      <a:gd name="T35" fmla="*/ 12 h 23"/>
                      <a:gd name="T36" fmla="*/ 3 w 49"/>
                      <a:gd name="T37" fmla="*/ 9 h 23"/>
                      <a:gd name="T38" fmla="*/ 0 w 49"/>
                      <a:gd name="T39" fmla="*/ 6 h 23"/>
                      <a:gd name="T40" fmla="*/ 0 w 49"/>
                      <a:gd name="T41" fmla="*/ 3 h 2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49"/>
                      <a:gd name="T64" fmla="*/ 0 h 23"/>
                      <a:gd name="T65" fmla="*/ 49 w 49"/>
                      <a:gd name="T66" fmla="*/ 23 h 2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49" h="23">
                        <a:moveTo>
                          <a:pt x="0" y="3"/>
                        </a:moveTo>
                        <a:lnTo>
                          <a:pt x="3" y="0"/>
                        </a:lnTo>
                        <a:lnTo>
                          <a:pt x="5" y="3"/>
                        </a:lnTo>
                        <a:lnTo>
                          <a:pt x="9" y="5"/>
                        </a:lnTo>
                        <a:lnTo>
                          <a:pt x="12" y="7"/>
                        </a:lnTo>
                        <a:lnTo>
                          <a:pt x="19" y="9"/>
                        </a:lnTo>
                        <a:lnTo>
                          <a:pt x="26" y="10"/>
                        </a:lnTo>
                        <a:lnTo>
                          <a:pt x="34" y="12"/>
                        </a:lnTo>
                        <a:lnTo>
                          <a:pt x="45" y="15"/>
                        </a:lnTo>
                        <a:lnTo>
                          <a:pt x="48" y="22"/>
                        </a:lnTo>
                        <a:lnTo>
                          <a:pt x="36" y="18"/>
                        </a:lnTo>
                        <a:lnTo>
                          <a:pt x="28" y="16"/>
                        </a:lnTo>
                        <a:lnTo>
                          <a:pt x="21" y="15"/>
                        </a:lnTo>
                        <a:lnTo>
                          <a:pt x="16" y="15"/>
                        </a:lnTo>
                        <a:lnTo>
                          <a:pt x="13" y="16"/>
                        </a:lnTo>
                        <a:lnTo>
                          <a:pt x="10" y="19"/>
                        </a:lnTo>
                        <a:lnTo>
                          <a:pt x="9" y="16"/>
                        </a:lnTo>
                        <a:lnTo>
                          <a:pt x="5" y="12"/>
                        </a:lnTo>
                        <a:lnTo>
                          <a:pt x="3" y="9"/>
                        </a:lnTo>
                        <a:lnTo>
                          <a:pt x="0" y="6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FFA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66" name="Freeform 228"/>
                  <p:cNvSpPr>
                    <a:spLocks/>
                  </p:cNvSpPr>
                  <p:nvPr/>
                </p:nvSpPr>
                <p:spPr bwMode="auto">
                  <a:xfrm>
                    <a:off x="3788" y="1879"/>
                    <a:ext cx="57" cy="49"/>
                  </a:xfrm>
                  <a:custGeom>
                    <a:avLst/>
                    <a:gdLst>
                      <a:gd name="T0" fmla="*/ 0 w 57"/>
                      <a:gd name="T1" fmla="*/ 7 h 49"/>
                      <a:gd name="T2" fmla="*/ 0 w 57"/>
                      <a:gd name="T3" fmla="*/ 4 h 49"/>
                      <a:gd name="T4" fmla="*/ 0 w 57"/>
                      <a:gd name="T5" fmla="*/ 2 h 49"/>
                      <a:gd name="T6" fmla="*/ 2 w 57"/>
                      <a:gd name="T7" fmla="*/ 0 h 49"/>
                      <a:gd name="T8" fmla="*/ 6 w 57"/>
                      <a:gd name="T9" fmla="*/ 3 h 49"/>
                      <a:gd name="T10" fmla="*/ 12 w 57"/>
                      <a:gd name="T11" fmla="*/ 6 h 49"/>
                      <a:gd name="T12" fmla="*/ 19 w 57"/>
                      <a:gd name="T13" fmla="*/ 9 h 49"/>
                      <a:gd name="T14" fmla="*/ 28 w 57"/>
                      <a:gd name="T15" fmla="*/ 11 h 49"/>
                      <a:gd name="T16" fmla="*/ 42 w 57"/>
                      <a:gd name="T17" fmla="*/ 13 h 49"/>
                      <a:gd name="T18" fmla="*/ 44 w 57"/>
                      <a:gd name="T19" fmla="*/ 19 h 49"/>
                      <a:gd name="T20" fmla="*/ 37 w 57"/>
                      <a:gd name="T21" fmla="*/ 17 h 49"/>
                      <a:gd name="T22" fmla="*/ 31 w 57"/>
                      <a:gd name="T23" fmla="*/ 16 h 49"/>
                      <a:gd name="T24" fmla="*/ 27 w 57"/>
                      <a:gd name="T25" fmla="*/ 17 h 49"/>
                      <a:gd name="T26" fmla="*/ 26 w 57"/>
                      <a:gd name="T27" fmla="*/ 19 h 49"/>
                      <a:gd name="T28" fmla="*/ 28 w 57"/>
                      <a:gd name="T29" fmla="*/ 23 h 49"/>
                      <a:gd name="T30" fmla="*/ 31 w 57"/>
                      <a:gd name="T31" fmla="*/ 26 h 49"/>
                      <a:gd name="T32" fmla="*/ 36 w 57"/>
                      <a:gd name="T33" fmla="*/ 31 h 49"/>
                      <a:gd name="T34" fmla="*/ 44 w 57"/>
                      <a:gd name="T35" fmla="*/ 37 h 49"/>
                      <a:gd name="T36" fmla="*/ 56 w 57"/>
                      <a:gd name="T37" fmla="*/ 43 h 49"/>
                      <a:gd name="T38" fmla="*/ 56 w 57"/>
                      <a:gd name="T39" fmla="*/ 48 h 49"/>
                      <a:gd name="T40" fmla="*/ 51 w 57"/>
                      <a:gd name="T41" fmla="*/ 45 h 49"/>
                      <a:gd name="T42" fmla="*/ 44 w 57"/>
                      <a:gd name="T43" fmla="*/ 42 h 49"/>
                      <a:gd name="T44" fmla="*/ 35 w 57"/>
                      <a:gd name="T45" fmla="*/ 37 h 49"/>
                      <a:gd name="T46" fmla="*/ 28 w 57"/>
                      <a:gd name="T47" fmla="*/ 31 h 49"/>
                      <a:gd name="T48" fmla="*/ 21 w 57"/>
                      <a:gd name="T49" fmla="*/ 26 h 49"/>
                      <a:gd name="T50" fmla="*/ 15 w 57"/>
                      <a:gd name="T51" fmla="*/ 21 h 49"/>
                      <a:gd name="T52" fmla="*/ 9 w 57"/>
                      <a:gd name="T53" fmla="*/ 16 h 49"/>
                      <a:gd name="T54" fmla="*/ 3 w 57"/>
                      <a:gd name="T55" fmla="*/ 12 h 49"/>
                      <a:gd name="T56" fmla="*/ 0 w 57"/>
                      <a:gd name="T57" fmla="*/ 7 h 49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57"/>
                      <a:gd name="T88" fmla="*/ 0 h 49"/>
                      <a:gd name="T89" fmla="*/ 57 w 57"/>
                      <a:gd name="T90" fmla="*/ 49 h 49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57" h="49">
                        <a:moveTo>
                          <a:pt x="0" y="7"/>
                        </a:move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2" y="0"/>
                        </a:lnTo>
                        <a:lnTo>
                          <a:pt x="6" y="3"/>
                        </a:lnTo>
                        <a:lnTo>
                          <a:pt x="12" y="6"/>
                        </a:lnTo>
                        <a:lnTo>
                          <a:pt x="19" y="9"/>
                        </a:lnTo>
                        <a:lnTo>
                          <a:pt x="28" y="11"/>
                        </a:lnTo>
                        <a:lnTo>
                          <a:pt x="42" y="13"/>
                        </a:lnTo>
                        <a:lnTo>
                          <a:pt x="44" y="19"/>
                        </a:lnTo>
                        <a:lnTo>
                          <a:pt x="37" y="17"/>
                        </a:lnTo>
                        <a:lnTo>
                          <a:pt x="31" y="16"/>
                        </a:lnTo>
                        <a:lnTo>
                          <a:pt x="27" y="17"/>
                        </a:lnTo>
                        <a:lnTo>
                          <a:pt x="26" y="19"/>
                        </a:lnTo>
                        <a:lnTo>
                          <a:pt x="28" y="23"/>
                        </a:lnTo>
                        <a:lnTo>
                          <a:pt x="31" y="26"/>
                        </a:lnTo>
                        <a:lnTo>
                          <a:pt x="36" y="31"/>
                        </a:lnTo>
                        <a:lnTo>
                          <a:pt x="44" y="37"/>
                        </a:lnTo>
                        <a:lnTo>
                          <a:pt x="56" y="43"/>
                        </a:lnTo>
                        <a:lnTo>
                          <a:pt x="56" y="48"/>
                        </a:lnTo>
                        <a:lnTo>
                          <a:pt x="51" y="45"/>
                        </a:lnTo>
                        <a:lnTo>
                          <a:pt x="44" y="42"/>
                        </a:lnTo>
                        <a:lnTo>
                          <a:pt x="35" y="37"/>
                        </a:lnTo>
                        <a:lnTo>
                          <a:pt x="28" y="31"/>
                        </a:lnTo>
                        <a:lnTo>
                          <a:pt x="21" y="26"/>
                        </a:lnTo>
                        <a:lnTo>
                          <a:pt x="15" y="21"/>
                        </a:lnTo>
                        <a:lnTo>
                          <a:pt x="9" y="16"/>
                        </a:lnTo>
                        <a:lnTo>
                          <a:pt x="3" y="12"/>
                        </a:lnTo>
                        <a:lnTo>
                          <a:pt x="0" y="7"/>
                        </a:lnTo>
                      </a:path>
                    </a:pathLst>
                  </a:custGeom>
                  <a:solidFill>
                    <a:srgbClr val="FFA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67" name="Freeform 229"/>
                  <p:cNvSpPr>
                    <a:spLocks/>
                  </p:cNvSpPr>
                  <p:nvPr/>
                </p:nvSpPr>
                <p:spPr bwMode="auto">
                  <a:xfrm>
                    <a:off x="3789" y="1794"/>
                    <a:ext cx="24" cy="18"/>
                  </a:xfrm>
                  <a:custGeom>
                    <a:avLst/>
                    <a:gdLst>
                      <a:gd name="T0" fmla="*/ 0 w 24"/>
                      <a:gd name="T1" fmla="*/ 0 h 18"/>
                      <a:gd name="T2" fmla="*/ 2 w 24"/>
                      <a:gd name="T3" fmla="*/ 2 h 18"/>
                      <a:gd name="T4" fmla="*/ 6 w 24"/>
                      <a:gd name="T5" fmla="*/ 5 h 18"/>
                      <a:gd name="T6" fmla="*/ 11 w 24"/>
                      <a:gd name="T7" fmla="*/ 7 h 18"/>
                      <a:gd name="T8" fmla="*/ 15 w 24"/>
                      <a:gd name="T9" fmla="*/ 11 h 18"/>
                      <a:gd name="T10" fmla="*/ 20 w 24"/>
                      <a:gd name="T11" fmla="*/ 13 h 18"/>
                      <a:gd name="T12" fmla="*/ 23 w 24"/>
                      <a:gd name="T13" fmla="*/ 15 h 18"/>
                      <a:gd name="T14" fmla="*/ 17 w 24"/>
                      <a:gd name="T15" fmla="*/ 17 h 18"/>
                      <a:gd name="T16" fmla="*/ 11 w 24"/>
                      <a:gd name="T17" fmla="*/ 15 h 18"/>
                      <a:gd name="T18" fmla="*/ 4 w 24"/>
                      <a:gd name="T19" fmla="*/ 13 h 18"/>
                      <a:gd name="T20" fmla="*/ 0 w 24"/>
                      <a:gd name="T21" fmla="*/ 10 h 18"/>
                      <a:gd name="T22" fmla="*/ 0 w 24"/>
                      <a:gd name="T23" fmla="*/ 7 h 18"/>
                      <a:gd name="T24" fmla="*/ 0 w 24"/>
                      <a:gd name="T25" fmla="*/ 3 h 18"/>
                      <a:gd name="T26" fmla="*/ 0 w 24"/>
                      <a:gd name="T27" fmla="*/ 0 h 1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24"/>
                      <a:gd name="T43" fmla="*/ 0 h 18"/>
                      <a:gd name="T44" fmla="*/ 24 w 24"/>
                      <a:gd name="T45" fmla="*/ 18 h 1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24" h="18">
                        <a:moveTo>
                          <a:pt x="0" y="0"/>
                        </a:moveTo>
                        <a:lnTo>
                          <a:pt x="2" y="2"/>
                        </a:lnTo>
                        <a:lnTo>
                          <a:pt x="6" y="5"/>
                        </a:lnTo>
                        <a:lnTo>
                          <a:pt x="11" y="7"/>
                        </a:lnTo>
                        <a:lnTo>
                          <a:pt x="15" y="11"/>
                        </a:lnTo>
                        <a:lnTo>
                          <a:pt x="20" y="13"/>
                        </a:lnTo>
                        <a:lnTo>
                          <a:pt x="23" y="15"/>
                        </a:lnTo>
                        <a:lnTo>
                          <a:pt x="17" y="17"/>
                        </a:lnTo>
                        <a:lnTo>
                          <a:pt x="11" y="15"/>
                        </a:lnTo>
                        <a:lnTo>
                          <a:pt x="4" y="13"/>
                        </a:lnTo>
                        <a:lnTo>
                          <a:pt x="0" y="10"/>
                        </a:lnTo>
                        <a:lnTo>
                          <a:pt x="0" y="7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A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68" name="Freeform 230"/>
                  <p:cNvSpPr>
                    <a:spLocks/>
                  </p:cNvSpPr>
                  <p:nvPr/>
                </p:nvSpPr>
                <p:spPr bwMode="auto">
                  <a:xfrm>
                    <a:off x="3831" y="1790"/>
                    <a:ext cx="198" cy="145"/>
                  </a:xfrm>
                  <a:custGeom>
                    <a:avLst/>
                    <a:gdLst>
                      <a:gd name="T0" fmla="*/ 93 w 198"/>
                      <a:gd name="T1" fmla="*/ 33 h 145"/>
                      <a:gd name="T2" fmla="*/ 78 w 198"/>
                      <a:gd name="T3" fmla="*/ 37 h 145"/>
                      <a:gd name="T4" fmla="*/ 47 w 198"/>
                      <a:gd name="T5" fmla="*/ 41 h 145"/>
                      <a:gd name="T6" fmla="*/ 0 w 198"/>
                      <a:gd name="T7" fmla="*/ 43 h 145"/>
                      <a:gd name="T8" fmla="*/ 55 w 198"/>
                      <a:gd name="T9" fmla="*/ 50 h 145"/>
                      <a:gd name="T10" fmla="*/ 116 w 198"/>
                      <a:gd name="T11" fmla="*/ 47 h 145"/>
                      <a:gd name="T12" fmla="*/ 160 w 198"/>
                      <a:gd name="T13" fmla="*/ 37 h 145"/>
                      <a:gd name="T14" fmla="*/ 174 w 198"/>
                      <a:gd name="T15" fmla="*/ 35 h 145"/>
                      <a:gd name="T16" fmla="*/ 168 w 198"/>
                      <a:gd name="T17" fmla="*/ 43 h 145"/>
                      <a:gd name="T18" fmla="*/ 137 w 198"/>
                      <a:gd name="T19" fmla="*/ 55 h 145"/>
                      <a:gd name="T20" fmla="*/ 81 w 198"/>
                      <a:gd name="T21" fmla="*/ 64 h 145"/>
                      <a:gd name="T22" fmla="*/ 47 w 198"/>
                      <a:gd name="T23" fmla="*/ 73 h 145"/>
                      <a:gd name="T24" fmla="*/ 110 w 198"/>
                      <a:gd name="T25" fmla="*/ 72 h 145"/>
                      <a:gd name="T26" fmla="*/ 152 w 198"/>
                      <a:gd name="T27" fmla="*/ 64 h 145"/>
                      <a:gd name="T28" fmla="*/ 177 w 198"/>
                      <a:gd name="T29" fmla="*/ 57 h 145"/>
                      <a:gd name="T30" fmla="*/ 177 w 198"/>
                      <a:gd name="T31" fmla="*/ 62 h 145"/>
                      <a:gd name="T32" fmla="*/ 156 w 198"/>
                      <a:gd name="T33" fmla="*/ 73 h 145"/>
                      <a:gd name="T34" fmla="*/ 118 w 198"/>
                      <a:gd name="T35" fmla="*/ 85 h 145"/>
                      <a:gd name="T36" fmla="*/ 64 w 198"/>
                      <a:gd name="T37" fmla="*/ 92 h 145"/>
                      <a:gd name="T38" fmla="*/ 82 w 198"/>
                      <a:gd name="T39" fmla="*/ 97 h 145"/>
                      <a:gd name="T40" fmla="*/ 129 w 198"/>
                      <a:gd name="T41" fmla="*/ 95 h 145"/>
                      <a:gd name="T42" fmla="*/ 169 w 198"/>
                      <a:gd name="T43" fmla="*/ 86 h 145"/>
                      <a:gd name="T44" fmla="*/ 172 w 198"/>
                      <a:gd name="T45" fmla="*/ 89 h 145"/>
                      <a:gd name="T46" fmla="*/ 161 w 198"/>
                      <a:gd name="T47" fmla="*/ 98 h 145"/>
                      <a:gd name="T48" fmla="*/ 131 w 198"/>
                      <a:gd name="T49" fmla="*/ 108 h 145"/>
                      <a:gd name="T50" fmla="*/ 97 w 198"/>
                      <a:gd name="T51" fmla="*/ 113 h 145"/>
                      <a:gd name="T52" fmla="*/ 44 w 198"/>
                      <a:gd name="T53" fmla="*/ 113 h 145"/>
                      <a:gd name="T54" fmla="*/ 81 w 198"/>
                      <a:gd name="T55" fmla="*/ 120 h 145"/>
                      <a:gd name="T56" fmla="*/ 114 w 198"/>
                      <a:gd name="T57" fmla="*/ 121 h 145"/>
                      <a:gd name="T58" fmla="*/ 145 w 198"/>
                      <a:gd name="T59" fmla="*/ 117 h 145"/>
                      <a:gd name="T60" fmla="*/ 158 w 198"/>
                      <a:gd name="T61" fmla="*/ 117 h 145"/>
                      <a:gd name="T62" fmla="*/ 150 w 198"/>
                      <a:gd name="T63" fmla="*/ 124 h 145"/>
                      <a:gd name="T64" fmla="*/ 133 w 198"/>
                      <a:gd name="T65" fmla="*/ 129 h 145"/>
                      <a:gd name="T66" fmla="*/ 68 w 198"/>
                      <a:gd name="T67" fmla="*/ 135 h 145"/>
                      <a:gd name="T68" fmla="*/ 122 w 198"/>
                      <a:gd name="T69" fmla="*/ 138 h 145"/>
                      <a:gd name="T70" fmla="*/ 125 w 198"/>
                      <a:gd name="T71" fmla="*/ 143 h 145"/>
                      <a:gd name="T72" fmla="*/ 145 w 198"/>
                      <a:gd name="T73" fmla="*/ 138 h 145"/>
                      <a:gd name="T74" fmla="*/ 160 w 198"/>
                      <a:gd name="T75" fmla="*/ 129 h 145"/>
                      <a:gd name="T76" fmla="*/ 190 w 198"/>
                      <a:gd name="T77" fmla="*/ 94 h 145"/>
                      <a:gd name="T78" fmla="*/ 192 w 198"/>
                      <a:gd name="T79" fmla="*/ 87 h 145"/>
                      <a:gd name="T80" fmla="*/ 187 w 198"/>
                      <a:gd name="T81" fmla="*/ 80 h 145"/>
                      <a:gd name="T82" fmla="*/ 191 w 198"/>
                      <a:gd name="T83" fmla="*/ 73 h 145"/>
                      <a:gd name="T84" fmla="*/ 197 w 198"/>
                      <a:gd name="T85" fmla="*/ 67 h 145"/>
                      <a:gd name="T86" fmla="*/ 193 w 198"/>
                      <a:gd name="T87" fmla="*/ 59 h 145"/>
                      <a:gd name="T88" fmla="*/ 189 w 198"/>
                      <a:gd name="T89" fmla="*/ 53 h 145"/>
                      <a:gd name="T90" fmla="*/ 194 w 198"/>
                      <a:gd name="T91" fmla="*/ 46 h 145"/>
                      <a:gd name="T92" fmla="*/ 194 w 198"/>
                      <a:gd name="T93" fmla="*/ 37 h 145"/>
                      <a:gd name="T94" fmla="*/ 189 w 198"/>
                      <a:gd name="T95" fmla="*/ 30 h 145"/>
                      <a:gd name="T96" fmla="*/ 193 w 198"/>
                      <a:gd name="T97" fmla="*/ 23 h 145"/>
                      <a:gd name="T98" fmla="*/ 197 w 198"/>
                      <a:gd name="T99" fmla="*/ 16 h 145"/>
                      <a:gd name="T100" fmla="*/ 192 w 198"/>
                      <a:gd name="T101" fmla="*/ 10 h 145"/>
                      <a:gd name="T102" fmla="*/ 170 w 198"/>
                      <a:gd name="T103" fmla="*/ 10 h 145"/>
                      <a:gd name="T104" fmla="*/ 127 w 198"/>
                      <a:gd name="T105" fmla="*/ 22 h 145"/>
                      <a:gd name="T106" fmla="*/ 79 w 198"/>
                      <a:gd name="T107" fmla="*/ 28 h 145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198"/>
                      <a:gd name="T163" fmla="*/ 0 h 145"/>
                      <a:gd name="T164" fmla="*/ 198 w 198"/>
                      <a:gd name="T165" fmla="*/ 145 h 145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198" h="145">
                        <a:moveTo>
                          <a:pt x="79" y="28"/>
                        </a:moveTo>
                        <a:lnTo>
                          <a:pt x="50" y="29"/>
                        </a:lnTo>
                        <a:lnTo>
                          <a:pt x="93" y="33"/>
                        </a:lnTo>
                        <a:lnTo>
                          <a:pt x="91" y="34"/>
                        </a:lnTo>
                        <a:lnTo>
                          <a:pt x="85" y="36"/>
                        </a:lnTo>
                        <a:lnTo>
                          <a:pt x="78" y="37"/>
                        </a:lnTo>
                        <a:lnTo>
                          <a:pt x="69" y="39"/>
                        </a:lnTo>
                        <a:lnTo>
                          <a:pt x="59" y="41"/>
                        </a:lnTo>
                        <a:lnTo>
                          <a:pt x="47" y="41"/>
                        </a:lnTo>
                        <a:lnTo>
                          <a:pt x="32" y="43"/>
                        </a:lnTo>
                        <a:lnTo>
                          <a:pt x="16" y="43"/>
                        </a:lnTo>
                        <a:lnTo>
                          <a:pt x="0" y="43"/>
                        </a:lnTo>
                        <a:lnTo>
                          <a:pt x="25" y="48"/>
                        </a:lnTo>
                        <a:lnTo>
                          <a:pt x="41" y="50"/>
                        </a:lnTo>
                        <a:lnTo>
                          <a:pt x="55" y="50"/>
                        </a:lnTo>
                        <a:lnTo>
                          <a:pt x="72" y="50"/>
                        </a:lnTo>
                        <a:lnTo>
                          <a:pt x="96" y="49"/>
                        </a:lnTo>
                        <a:lnTo>
                          <a:pt x="116" y="47"/>
                        </a:lnTo>
                        <a:lnTo>
                          <a:pt x="134" y="43"/>
                        </a:lnTo>
                        <a:lnTo>
                          <a:pt x="152" y="39"/>
                        </a:lnTo>
                        <a:lnTo>
                          <a:pt x="160" y="37"/>
                        </a:lnTo>
                        <a:lnTo>
                          <a:pt x="168" y="35"/>
                        </a:lnTo>
                        <a:lnTo>
                          <a:pt x="172" y="34"/>
                        </a:lnTo>
                        <a:lnTo>
                          <a:pt x="174" y="35"/>
                        </a:lnTo>
                        <a:lnTo>
                          <a:pt x="174" y="37"/>
                        </a:lnTo>
                        <a:lnTo>
                          <a:pt x="172" y="40"/>
                        </a:lnTo>
                        <a:lnTo>
                          <a:pt x="168" y="43"/>
                        </a:lnTo>
                        <a:lnTo>
                          <a:pt x="160" y="47"/>
                        </a:lnTo>
                        <a:lnTo>
                          <a:pt x="150" y="50"/>
                        </a:lnTo>
                        <a:lnTo>
                          <a:pt x="137" y="55"/>
                        </a:lnTo>
                        <a:lnTo>
                          <a:pt x="120" y="58"/>
                        </a:lnTo>
                        <a:lnTo>
                          <a:pt x="101" y="62"/>
                        </a:lnTo>
                        <a:lnTo>
                          <a:pt x="81" y="64"/>
                        </a:lnTo>
                        <a:lnTo>
                          <a:pt x="61" y="66"/>
                        </a:lnTo>
                        <a:lnTo>
                          <a:pt x="25" y="69"/>
                        </a:lnTo>
                        <a:lnTo>
                          <a:pt x="47" y="73"/>
                        </a:lnTo>
                        <a:lnTo>
                          <a:pt x="65" y="75"/>
                        </a:lnTo>
                        <a:lnTo>
                          <a:pt x="87" y="74"/>
                        </a:lnTo>
                        <a:lnTo>
                          <a:pt x="110" y="72"/>
                        </a:lnTo>
                        <a:lnTo>
                          <a:pt x="127" y="69"/>
                        </a:lnTo>
                        <a:lnTo>
                          <a:pt x="141" y="66"/>
                        </a:lnTo>
                        <a:lnTo>
                          <a:pt x="152" y="64"/>
                        </a:lnTo>
                        <a:lnTo>
                          <a:pt x="164" y="61"/>
                        </a:lnTo>
                        <a:lnTo>
                          <a:pt x="173" y="58"/>
                        </a:lnTo>
                        <a:lnTo>
                          <a:pt x="177" y="57"/>
                        </a:lnTo>
                        <a:lnTo>
                          <a:pt x="179" y="57"/>
                        </a:lnTo>
                        <a:lnTo>
                          <a:pt x="179" y="59"/>
                        </a:lnTo>
                        <a:lnTo>
                          <a:pt x="177" y="62"/>
                        </a:lnTo>
                        <a:lnTo>
                          <a:pt x="174" y="65"/>
                        </a:lnTo>
                        <a:lnTo>
                          <a:pt x="166" y="70"/>
                        </a:lnTo>
                        <a:lnTo>
                          <a:pt x="156" y="73"/>
                        </a:lnTo>
                        <a:lnTo>
                          <a:pt x="147" y="77"/>
                        </a:lnTo>
                        <a:lnTo>
                          <a:pt x="133" y="81"/>
                        </a:lnTo>
                        <a:lnTo>
                          <a:pt x="118" y="85"/>
                        </a:lnTo>
                        <a:lnTo>
                          <a:pt x="95" y="88"/>
                        </a:lnTo>
                        <a:lnTo>
                          <a:pt x="79" y="91"/>
                        </a:lnTo>
                        <a:lnTo>
                          <a:pt x="64" y="92"/>
                        </a:lnTo>
                        <a:lnTo>
                          <a:pt x="41" y="93"/>
                        </a:lnTo>
                        <a:lnTo>
                          <a:pt x="64" y="96"/>
                        </a:lnTo>
                        <a:lnTo>
                          <a:pt x="82" y="97"/>
                        </a:lnTo>
                        <a:lnTo>
                          <a:pt x="97" y="97"/>
                        </a:lnTo>
                        <a:lnTo>
                          <a:pt x="113" y="97"/>
                        </a:lnTo>
                        <a:lnTo>
                          <a:pt x="129" y="95"/>
                        </a:lnTo>
                        <a:lnTo>
                          <a:pt x="142" y="93"/>
                        </a:lnTo>
                        <a:lnTo>
                          <a:pt x="152" y="90"/>
                        </a:lnTo>
                        <a:lnTo>
                          <a:pt x="169" y="86"/>
                        </a:lnTo>
                        <a:lnTo>
                          <a:pt x="171" y="86"/>
                        </a:lnTo>
                        <a:lnTo>
                          <a:pt x="173" y="86"/>
                        </a:lnTo>
                        <a:lnTo>
                          <a:pt x="172" y="89"/>
                        </a:lnTo>
                        <a:lnTo>
                          <a:pt x="170" y="92"/>
                        </a:lnTo>
                        <a:lnTo>
                          <a:pt x="166" y="95"/>
                        </a:lnTo>
                        <a:lnTo>
                          <a:pt x="161" y="98"/>
                        </a:lnTo>
                        <a:lnTo>
                          <a:pt x="151" y="102"/>
                        </a:lnTo>
                        <a:lnTo>
                          <a:pt x="141" y="106"/>
                        </a:lnTo>
                        <a:lnTo>
                          <a:pt x="131" y="108"/>
                        </a:lnTo>
                        <a:lnTo>
                          <a:pt x="120" y="110"/>
                        </a:lnTo>
                        <a:lnTo>
                          <a:pt x="110" y="112"/>
                        </a:lnTo>
                        <a:lnTo>
                          <a:pt x="97" y="113"/>
                        </a:lnTo>
                        <a:lnTo>
                          <a:pt x="82" y="113"/>
                        </a:lnTo>
                        <a:lnTo>
                          <a:pt x="67" y="113"/>
                        </a:lnTo>
                        <a:lnTo>
                          <a:pt x="44" y="113"/>
                        </a:lnTo>
                        <a:lnTo>
                          <a:pt x="56" y="117"/>
                        </a:lnTo>
                        <a:lnTo>
                          <a:pt x="68" y="119"/>
                        </a:lnTo>
                        <a:lnTo>
                          <a:pt x="81" y="120"/>
                        </a:lnTo>
                        <a:lnTo>
                          <a:pt x="92" y="121"/>
                        </a:lnTo>
                        <a:lnTo>
                          <a:pt x="103" y="121"/>
                        </a:lnTo>
                        <a:lnTo>
                          <a:pt x="114" y="121"/>
                        </a:lnTo>
                        <a:lnTo>
                          <a:pt x="124" y="120"/>
                        </a:lnTo>
                        <a:lnTo>
                          <a:pt x="133" y="119"/>
                        </a:lnTo>
                        <a:lnTo>
                          <a:pt x="145" y="117"/>
                        </a:lnTo>
                        <a:lnTo>
                          <a:pt x="154" y="115"/>
                        </a:lnTo>
                        <a:lnTo>
                          <a:pt x="158" y="115"/>
                        </a:lnTo>
                        <a:lnTo>
                          <a:pt x="158" y="117"/>
                        </a:lnTo>
                        <a:lnTo>
                          <a:pt x="157" y="119"/>
                        </a:lnTo>
                        <a:lnTo>
                          <a:pt x="154" y="122"/>
                        </a:lnTo>
                        <a:lnTo>
                          <a:pt x="150" y="124"/>
                        </a:lnTo>
                        <a:lnTo>
                          <a:pt x="146" y="126"/>
                        </a:lnTo>
                        <a:lnTo>
                          <a:pt x="141" y="128"/>
                        </a:lnTo>
                        <a:lnTo>
                          <a:pt x="133" y="129"/>
                        </a:lnTo>
                        <a:lnTo>
                          <a:pt x="116" y="131"/>
                        </a:lnTo>
                        <a:lnTo>
                          <a:pt x="100" y="133"/>
                        </a:lnTo>
                        <a:lnTo>
                          <a:pt x="68" y="135"/>
                        </a:lnTo>
                        <a:lnTo>
                          <a:pt x="109" y="136"/>
                        </a:lnTo>
                        <a:lnTo>
                          <a:pt x="118" y="136"/>
                        </a:lnTo>
                        <a:lnTo>
                          <a:pt x="122" y="138"/>
                        </a:lnTo>
                        <a:lnTo>
                          <a:pt x="123" y="139"/>
                        </a:lnTo>
                        <a:lnTo>
                          <a:pt x="123" y="142"/>
                        </a:lnTo>
                        <a:lnTo>
                          <a:pt x="125" y="143"/>
                        </a:lnTo>
                        <a:lnTo>
                          <a:pt x="130" y="144"/>
                        </a:lnTo>
                        <a:lnTo>
                          <a:pt x="138" y="141"/>
                        </a:lnTo>
                        <a:lnTo>
                          <a:pt x="145" y="138"/>
                        </a:lnTo>
                        <a:lnTo>
                          <a:pt x="151" y="135"/>
                        </a:lnTo>
                        <a:lnTo>
                          <a:pt x="156" y="133"/>
                        </a:lnTo>
                        <a:lnTo>
                          <a:pt x="160" y="129"/>
                        </a:lnTo>
                        <a:lnTo>
                          <a:pt x="175" y="114"/>
                        </a:lnTo>
                        <a:lnTo>
                          <a:pt x="186" y="101"/>
                        </a:lnTo>
                        <a:lnTo>
                          <a:pt x="190" y="94"/>
                        </a:lnTo>
                        <a:lnTo>
                          <a:pt x="191" y="91"/>
                        </a:lnTo>
                        <a:lnTo>
                          <a:pt x="192" y="89"/>
                        </a:lnTo>
                        <a:lnTo>
                          <a:pt x="192" y="87"/>
                        </a:lnTo>
                        <a:lnTo>
                          <a:pt x="190" y="84"/>
                        </a:lnTo>
                        <a:lnTo>
                          <a:pt x="188" y="83"/>
                        </a:lnTo>
                        <a:lnTo>
                          <a:pt x="187" y="80"/>
                        </a:lnTo>
                        <a:lnTo>
                          <a:pt x="188" y="77"/>
                        </a:lnTo>
                        <a:lnTo>
                          <a:pt x="190" y="76"/>
                        </a:lnTo>
                        <a:lnTo>
                          <a:pt x="191" y="73"/>
                        </a:lnTo>
                        <a:lnTo>
                          <a:pt x="193" y="71"/>
                        </a:lnTo>
                        <a:lnTo>
                          <a:pt x="195" y="69"/>
                        </a:lnTo>
                        <a:lnTo>
                          <a:pt x="197" y="67"/>
                        </a:lnTo>
                        <a:lnTo>
                          <a:pt x="197" y="64"/>
                        </a:lnTo>
                        <a:lnTo>
                          <a:pt x="195" y="62"/>
                        </a:lnTo>
                        <a:lnTo>
                          <a:pt x="193" y="59"/>
                        </a:lnTo>
                        <a:lnTo>
                          <a:pt x="191" y="58"/>
                        </a:lnTo>
                        <a:lnTo>
                          <a:pt x="189" y="55"/>
                        </a:lnTo>
                        <a:lnTo>
                          <a:pt x="189" y="53"/>
                        </a:lnTo>
                        <a:lnTo>
                          <a:pt x="189" y="51"/>
                        </a:lnTo>
                        <a:lnTo>
                          <a:pt x="192" y="48"/>
                        </a:lnTo>
                        <a:lnTo>
                          <a:pt x="194" y="46"/>
                        </a:lnTo>
                        <a:lnTo>
                          <a:pt x="195" y="43"/>
                        </a:lnTo>
                        <a:lnTo>
                          <a:pt x="195" y="40"/>
                        </a:lnTo>
                        <a:lnTo>
                          <a:pt x="194" y="37"/>
                        </a:lnTo>
                        <a:lnTo>
                          <a:pt x="191" y="35"/>
                        </a:lnTo>
                        <a:lnTo>
                          <a:pt x="190" y="33"/>
                        </a:lnTo>
                        <a:lnTo>
                          <a:pt x="189" y="30"/>
                        </a:lnTo>
                        <a:lnTo>
                          <a:pt x="190" y="28"/>
                        </a:lnTo>
                        <a:lnTo>
                          <a:pt x="192" y="25"/>
                        </a:lnTo>
                        <a:lnTo>
                          <a:pt x="193" y="23"/>
                        </a:lnTo>
                        <a:lnTo>
                          <a:pt x="195" y="22"/>
                        </a:lnTo>
                        <a:lnTo>
                          <a:pt x="197" y="19"/>
                        </a:lnTo>
                        <a:lnTo>
                          <a:pt x="197" y="16"/>
                        </a:lnTo>
                        <a:lnTo>
                          <a:pt x="196" y="15"/>
                        </a:lnTo>
                        <a:lnTo>
                          <a:pt x="194" y="12"/>
                        </a:lnTo>
                        <a:lnTo>
                          <a:pt x="192" y="10"/>
                        </a:lnTo>
                        <a:lnTo>
                          <a:pt x="190" y="7"/>
                        </a:lnTo>
                        <a:lnTo>
                          <a:pt x="190" y="0"/>
                        </a:lnTo>
                        <a:lnTo>
                          <a:pt x="170" y="10"/>
                        </a:lnTo>
                        <a:lnTo>
                          <a:pt x="158" y="14"/>
                        </a:lnTo>
                        <a:lnTo>
                          <a:pt x="144" y="18"/>
                        </a:lnTo>
                        <a:lnTo>
                          <a:pt x="127" y="22"/>
                        </a:lnTo>
                        <a:lnTo>
                          <a:pt x="113" y="24"/>
                        </a:lnTo>
                        <a:lnTo>
                          <a:pt x="98" y="26"/>
                        </a:lnTo>
                        <a:lnTo>
                          <a:pt x="79" y="28"/>
                        </a:lnTo>
                      </a:path>
                    </a:pathLst>
                  </a:custGeom>
                  <a:solidFill>
                    <a:srgbClr val="FFA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</p:grpSp>
          <p:grpSp>
            <p:nvGrpSpPr>
              <p:cNvPr id="9255" name="Group 231"/>
              <p:cNvGrpSpPr>
                <a:grpSpLocks/>
              </p:cNvGrpSpPr>
              <p:nvPr/>
            </p:nvGrpSpPr>
            <p:grpSpPr bwMode="auto">
              <a:xfrm>
                <a:off x="3945" y="1813"/>
                <a:ext cx="59" cy="93"/>
                <a:chOff x="3945" y="1813"/>
                <a:chExt cx="59" cy="93"/>
              </a:xfrm>
            </p:grpSpPr>
            <p:sp>
              <p:nvSpPr>
                <p:cNvPr id="9256" name="Freeform 232"/>
                <p:cNvSpPr>
                  <a:spLocks/>
                </p:cNvSpPr>
                <p:nvPr/>
              </p:nvSpPr>
              <p:spPr bwMode="auto">
                <a:xfrm>
                  <a:off x="3957" y="1837"/>
                  <a:ext cx="46" cy="18"/>
                </a:xfrm>
                <a:custGeom>
                  <a:avLst/>
                  <a:gdLst>
                    <a:gd name="T0" fmla="*/ 45 w 46"/>
                    <a:gd name="T1" fmla="*/ 3 h 18"/>
                    <a:gd name="T2" fmla="*/ 40 w 46"/>
                    <a:gd name="T3" fmla="*/ 0 h 18"/>
                    <a:gd name="T4" fmla="*/ 27 w 46"/>
                    <a:gd name="T5" fmla="*/ 6 h 18"/>
                    <a:gd name="T6" fmla="*/ 13 w 46"/>
                    <a:gd name="T7" fmla="*/ 11 h 18"/>
                    <a:gd name="T8" fmla="*/ 0 w 46"/>
                    <a:gd name="T9" fmla="*/ 14 h 18"/>
                    <a:gd name="T10" fmla="*/ 2 w 46"/>
                    <a:gd name="T11" fmla="*/ 17 h 18"/>
                    <a:gd name="T12" fmla="*/ 11 w 46"/>
                    <a:gd name="T13" fmla="*/ 17 h 18"/>
                    <a:gd name="T14" fmla="*/ 24 w 46"/>
                    <a:gd name="T15" fmla="*/ 15 h 18"/>
                    <a:gd name="T16" fmla="*/ 35 w 46"/>
                    <a:gd name="T17" fmla="*/ 9 h 18"/>
                    <a:gd name="T18" fmla="*/ 45 w 46"/>
                    <a:gd name="T19" fmla="*/ 3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"/>
                    <a:gd name="T31" fmla="*/ 0 h 18"/>
                    <a:gd name="T32" fmla="*/ 46 w 46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" h="18">
                      <a:moveTo>
                        <a:pt x="45" y="3"/>
                      </a:moveTo>
                      <a:lnTo>
                        <a:pt x="40" y="0"/>
                      </a:lnTo>
                      <a:lnTo>
                        <a:pt x="27" y="6"/>
                      </a:lnTo>
                      <a:lnTo>
                        <a:pt x="13" y="11"/>
                      </a:lnTo>
                      <a:lnTo>
                        <a:pt x="0" y="14"/>
                      </a:lnTo>
                      <a:lnTo>
                        <a:pt x="2" y="17"/>
                      </a:lnTo>
                      <a:lnTo>
                        <a:pt x="11" y="17"/>
                      </a:lnTo>
                      <a:lnTo>
                        <a:pt x="24" y="15"/>
                      </a:lnTo>
                      <a:lnTo>
                        <a:pt x="35" y="9"/>
                      </a:lnTo>
                      <a:lnTo>
                        <a:pt x="45" y="3"/>
                      </a:lnTo>
                    </a:path>
                  </a:pathLst>
                </a:custGeom>
                <a:solidFill>
                  <a:srgbClr val="FFE0C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9257" name="Freeform 233"/>
                <p:cNvSpPr>
                  <a:spLocks/>
                </p:cNvSpPr>
                <p:nvPr/>
              </p:nvSpPr>
              <p:spPr bwMode="auto">
                <a:xfrm>
                  <a:off x="3964" y="1860"/>
                  <a:ext cx="40" cy="18"/>
                </a:xfrm>
                <a:custGeom>
                  <a:avLst/>
                  <a:gdLst>
                    <a:gd name="T0" fmla="*/ 39 w 40"/>
                    <a:gd name="T1" fmla="*/ 3 h 18"/>
                    <a:gd name="T2" fmla="*/ 37 w 40"/>
                    <a:gd name="T3" fmla="*/ 0 h 18"/>
                    <a:gd name="T4" fmla="*/ 23 w 40"/>
                    <a:gd name="T5" fmla="*/ 7 h 18"/>
                    <a:gd name="T6" fmla="*/ 13 w 40"/>
                    <a:gd name="T7" fmla="*/ 10 h 18"/>
                    <a:gd name="T8" fmla="*/ 0 w 40"/>
                    <a:gd name="T9" fmla="*/ 14 h 18"/>
                    <a:gd name="T10" fmla="*/ 2 w 40"/>
                    <a:gd name="T11" fmla="*/ 17 h 18"/>
                    <a:gd name="T12" fmla="*/ 11 w 40"/>
                    <a:gd name="T13" fmla="*/ 17 h 18"/>
                    <a:gd name="T14" fmla="*/ 20 w 40"/>
                    <a:gd name="T15" fmla="*/ 14 h 18"/>
                    <a:gd name="T16" fmla="*/ 30 w 40"/>
                    <a:gd name="T17" fmla="*/ 9 h 18"/>
                    <a:gd name="T18" fmla="*/ 39 w 40"/>
                    <a:gd name="T19" fmla="*/ 3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0"/>
                    <a:gd name="T31" fmla="*/ 0 h 18"/>
                    <a:gd name="T32" fmla="*/ 40 w 40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0" h="18">
                      <a:moveTo>
                        <a:pt x="39" y="3"/>
                      </a:moveTo>
                      <a:lnTo>
                        <a:pt x="37" y="0"/>
                      </a:lnTo>
                      <a:lnTo>
                        <a:pt x="23" y="7"/>
                      </a:lnTo>
                      <a:lnTo>
                        <a:pt x="13" y="10"/>
                      </a:lnTo>
                      <a:lnTo>
                        <a:pt x="0" y="14"/>
                      </a:lnTo>
                      <a:lnTo>
                        <a:pt x="2" y="17"/>
                      </a:lnTo>
                      <a:lnTo>
                        <a:pt x="11" y="17"/>
                      </a:lnTo>
                      <a:lnTo>
                        <a:pt x="20" y="14"/>
                      </a:lnTo>
                      <a:lnTo>
                        <a:pt x="30" y="9"/>
                      </a:lnTo>
                      <a:lnTo>
                        <a:pt x="39" y="3"/>
                      </a:lnTo>
                    </a:path>
                  </a:pathLst>
                </a:custGeom>
                <a:solidFill>
                  <a:srgbClr val="FFE0C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9258" name="Freeform 234"/>
                <p:cNvSpPr>
                  <a:spLocks/>
                </p:cNvSpPr>
                <p:nvPr/>
              </p:nvSpPr>
              <p:spPr bwMode="auto">
                <a:xfrm>
                  <a:off x="3962" y="1888"/>
                  <a:ext cx="41" cy="18"/>
                </a:xfrm>
                <a:custGeom>
                  <a:avLst/>
                  <a:gdLst>
                    <a:gd name="T0" fmla="*/ 40 w 41"/>
                    <a:gd name="T1" fmla="*/ 2 h 18"/>
                    <a:gd name="T2" fmla="*/ 37 w 41"/>
                    <a:gd name="T3" fmla="*/ 0 h 18"/>
                    <a:gd name="T4" fmla="*/ 24 w 41"/>
                    <a:gd name="T5" fmla="*/ 6 h 18"/>
                    <a:gd name="T6" fmla="*/ 13 w 41"/>
                    <a:gd name="T7" fmla="*/ 10 h 18"/>
                    <a:gd name="T8" fmla="*/ 0 w 41"/>
                    <a:gd name="T9" fmla="*/ 13 h 18"/>
                    <a:gd name="T10" fmla="*/ 2 w 41"/>
                    <a:gd name="T11" fmla="*/ 17 h 18"/>
                    <a:gd name="T12" fmla="*/ 11 w 41"/>
                    <a:gd name="T13" fmla="*/ 16 h 18"/>
                    <a:gd name="T14" fmla="*/ 21 w 41"/>
                    <a:gd name="T15" fmla="*/ 14 h 18"/>
                    <a:gd name="T16" fmla="*/ 32 w 41"/>
                    <a:gd name="T17" fmla="*/ 9 h 18"/>
                    <a:gd name="T18" fmla="*/ 40 w 41"/>
                    <a:gd name="T19" fmla="*/ 2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1"/>
                    <a:gd name="T31" fmla="*/ 0 h 18"/>
                    <a:gd name="T32" fmla="*/ 41 w 41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1" h="18">
                      <a:moveTo>
                        <a:pt x="40" y="2"/>
                      </a:moveTo>
                      <a:lnTo>
                        <a:pt x="37" y="0"/>
                      </a:lnTo>
                      <a:lnTo>
                        <a:pt x="24" y="6"/>
                      </a:lnTo>
                      <a:lnTo>
                        <a:pt x="13" y="10"/>
                      </a:lnTo>
                      <a:lnTo>
                        <a:pt x="0" y="13"/>
                      </a:lnTo>
                      <a:lnTo>
                        <a:pt x="2" y="17"/>
                      </a:lnTo>
                      <a:lnTo>
                        <a:pt x="11" y="16"/>
                      </a:lnTo>
                      <a:lnTo>
                        <a:pt x="21" y="14"/>
                      </a:lnTo>
                      <a:lnTo>
                        <a:pt x="32" y="9"/>
                      </a:lnTo>
                      <a:lnTo>
                        <a:pt x="40" y="2"/>
                      </a:lnTo>
                    </a:path>
                  </a:pathLst>
                </a:custGeom>
                <a:solidFill>
                  <a:srgbClr val="FFE0C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9259" name="Freeform 235"/>
                <p:cNvSpPr>
                  <a:spLocks/>
                </p:cNvSpPr>
                <p:nvPr/>
              </p:nvSpPr>
              <p:spPr bwMode="auto">
                <a:xfrm>
                  <a:off x="3945" y="1813"/>
                  <a:ext cx="47" cy="18"/>
                </a:xfrm>
                <a:custGeom>
                  <a:avLst/>
                  <a:gdLst>
                    <a:gd name="T0" fmla="*/ 46 w 47"/>
                    <a:gd name="T1" fmla="*/ 3 h 18"/>
                    <a:gd name="T2" fmla="*/ 41 w 47"/>
                    <a:gd name="T3" fmla="*/ 0 h 18"/>
                    <a:gd name="T4" fmla="*/ 25 w 47"/>
                    <a:gd name="T5" fmla="*/ 6 h 18"/>
                    <a:gd name="T6" fmla="*/ 13 w 47"/>
                    <a:gd name="T7" fmla="*/ 10 h 18"/>
                    <a:gd name="T8" fmla="*/ 0 w 47"/>
                    <a:gd name="T9" fmla="*/ 13 h 18"/>
                    <a:gd name="T10" fmla="*/ 3 w 47"/>
                    <a:gd name="T11" fmla="*/ 17 h 18"/>
                    <a:gd name="T12" fmla="*/ 11 w 47"/>
                    <a:gd name="T13" fmla="*/ 16 h 18"/>
                    <a:gd name="T14" fmla="*/ 21 w 47"/>
                    <a:gd name="T15" fmla="*/ 14 h 18"/>
                    <a:gd name="T16" fmla="*/ 33 w 47"/>
                    <a:gd name="T17" fmla="*/ 9 h 18"/>
                    <a:gd name="T18" fmla="*/ 46 w 47"/>
                    <a:gd name="T19" fmla="*/ 3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7"/>
                    <a:gd name="T31" fmla="*/ 0 h 18"/>
                    <a:gd name="T32" fmla="*/ 47 w 47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7" h="18">
                      <a:moveTo>
                        <a:pt x="46" y="3"/>
                      </a:moveTo>
                      <a:lnTo>
                        <a:pt x="41" y="0"/>
                      </a:lnTo>
                      <a:lnTo>
                        <a:pt x="25" y="6"/>
                      </a:lnTo>
                      <a:lnTo>
                        <a:pt x="13" y="10"/>
                      </a:lnTo>
                      <a:lnTo>
                        <a:pt x="0" y="13"/>
                      </a:lnTo>
                      <a:lnTo>
                        <a:pt x="3" y="17"/>
                      </a:lnTo>
                      <a:lnTo>
                        <a:pt x="11" y="16"/>
                      </a:lnTo>
                      <a:lnTo>
                        <a:pt x="21" y="14"/>
                      </a:lnTo>
                      <a:lnTo>
                        <a:pt x="33" y="9"/>
                      </a:lnTo>
                      <a:lnTo>
                        <a:pt x="46" y="3"/>
                      </a:lnTo>
                    </a:path>
                  </a:pathLst>
                </a:custGeom>
                <a:solidFill>
                  <a:srgbClr val="FFE0C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</p:grpSp>
        </p:grpSp>
        <p:grpSp>
          <p:nvGrpSpPr>
            <p:cNvPr id="9251" name="Group 236"/>
            <p:cNvGrpSpPr>
              <a:grpSpLocks/>
            </p:cNvGrpSpPr>
            <p:nvPr/>
          </p:nvGrpSpPr>
          <p:grpSpPr bwMode="auto">
            <a:xfrm>
              <a:off x="3635" y="1203"/>
              <a:ext cx="542" cy="607"/>
              <a:chOff x="3635" y="1203"/>
              <a:chExt cx="542" cy="607"/>
            </a:xfrm>
          </p:grpSpPr>
          <p:sp>
            <p:nvSpPr>
              <p:cNvPr id="9252" name="Freeform 237"/>
              <p:cNvSpPr>
                <a:spLocks/>
              </p:cNvSpPr>
              <p:nvPr/>
            </p:nvSpPr>
            <p:spPr bwMode="auto">
              <a:xfrm>
                <a:off x="3635" y="1203"/>
                <a:ext cx="542" cy="607"/>
              </a:xfrm>
              <a:custGeom>
                <a:avLst/>
                <a:gdLst>
                  <a:gd name="T0" fmla="*/ 387 w 542"/>
                  <a:gd name="T1" fmla="*/ 584 h 607"/>
                  <a:gd name="T2" fmla="*/ 392 w 542"/>
                  <a:gd name="T3" fmla="*/ 580 h 607"/>
                  <a:gd name="T4" fmla="*/ 394 w 542"/>
                  <a:gd name="T5" fmla="*/ 576 h 607"/>
                  <a:gd name="T6" fmla="*/ 397 w 542"/>
                  <a:gd name="T7" fmla="*/ 562 h 607"/>
                  <a:gd name="T8" fmla="*/ 418 w 542"/>
                  <a:gd name="T9" fmla="*/ 464 h 607"/>
                  <a:gd name="T10" fmla="*/ 434 w 542"/>
                  <a:gd name="T11" fmla="*/ 429 h 607"/>
                  <a:gd name="T12" fmla="*/ 448 w 542"/>
                  <a:gd name="T13" fmla="*/ 405 h 607"/>
                  <a:gd name="T14" fmla="*/ 475 w 542"/>
                  <a:gd name="T15" fmla="*/ 367 h 607"/>
                  <a:gd name="T16" fmla="*/ 503 w 542"/>
                  <a:gd name="T17" fmla="*/ 331 h 607"/>
                  <a:gd name="T18" fmla="*/ 523 w 542"/>
                  <a:gd name="T19" fmla="*/ 297 h 607"/>
                  <a:gd name="T20" fmla="*/ 534 w 542"/>
                  <a:gd name="T21" fmla="*/ 263 h 607"/>
                  <a:gd name="T22" fmla="*/ 541 w 542"/>
                  <a:gd name="T23" fmla="*/ 221 h 607"/>
                  <a:gd name="T24" fmla="*/ 537 w 542"/>
                  <a:gd name="T25" fmla="*/ 181 h 607"/>
                  <a:gd name="T26" fmla="*/ 525 w 542"/>
                  <a:gd name="T27" fmla="*/ 144 h 607"/>
                  <a:gd name="T28" fmla="*/ 506 w 542"/>
                  <a:gd name="T29" fmla="*/ 109 h 607"/>
                  <a:gd name="T30" fmla="*/ 473 w 542"/>
                  <a:gd name="T31" fmla="*/ 73 h 607"/>
                  <a:gd name="T32" fmla="*/ 438 w 542"/>
                  <a:gd name="T33" fmla="*/ 48 h 607"/>
                  <a:gd name="T34" fmla="*/ 394 w 542"/>
                  <a:gd name="T35" fmla="*/ 24 h 607"/>
                  <a:gd name="T36" fmla="*/ 342 w 542"/>
                  <a:gd name="T37" fmla="*/ 8 h 607"/>
                  <a:gd name="T38" fmla="*/ 298 w 542"/>
                  <a:gd name="T39" fmla="*/ 1 h 607"/>
                  <a:gd name="T40" fmla="*/ 250 w 542"/>
                  <a:gd name="T41" fmla="*/ 0 h 607"/>
                  <a:gd name="T42" fmla="*/ 209 w 542"/>
                  <a:gd name="T43" fmla="*/ 5 h 607"/>
                  <a:gd name="T44" fmla="*/ 168 w 542"/>
                  <a:gd name="T45" fmla="*/ 16 h 607"/>
                  <a:gd name="T46" fmla="*/ 133 w 542"/>
                  <a:gd name="T47" fmla="*/ 30 h 607"/>
                  <a:gd name="T48" fmla="*/ 97 w 542"/>
                  <a:gd name="T49" fmla="*/ 50 h 607"/>
                  <a:gd name="T50" fmla="*/ 64 w 542"/>
                  <a:gd name="T51" fmla="*/ 74 h 607"/>
                  <a:gd name="T52" fmla="*/ 37 w 542"/>
                  <a:gd name="T53" fmla="*/ 102 h 607"/>
                  <a:gd name="T54" fmla="*/ 13 w 542"/>
                  <a:gd name="T55" fmla="*/ 142 h 607"/>
                  <a:gd name="T56" fmla="*/ 1 w 542"/>
                  <a:gd name="T57" fmla="*/ 182 h 607"/>
                  <a:gd name="T58" fmla="*/ 0 w 542"/>
                  <a:gd name="T59" fmla="*/ 219 h 607"/>
                  <a:gd name="T60" fmla="*/ 3 w 542"/>
                  <a:gd name="T61" fmla="*/ 258 h 607"/>
                  <a:gd name="T62" fmla="*/ 16 w 542"/>
                  <a:gd name="T63" fmla="*/ 297 h 607"/>
                  <a:gd name="T64" fmla="*/ 38 w 542"/>
                  <a:gd name="T65" fmla="*/ 333 h 607"/>
                  <a:gd name="T66" fmla="*/ 63 w 542"/>
                  <a:gd name="T67" fmla="*/ 368 h 607"/>
                  <a:gd name="T68" fmla="*/ 99 w 542"/>
                  <a:gd name="T69" fmla="*/ 418 h 607"/>
                  <a:gd name="T70" fmla="*/ 114 w 542"/>
                  <a:gd name="T71" fmla="*/ 445 h 607"/>
                  <a:gd name="T72" fmla="*/ 125 w 542"/>
                  <a:gd name="T73" fmla="*/ 477 h 607"/>
                  <a:gd name="T74" fmla="*/ 133 w 542"/>
                  <a:gd name="T75" fmla="*/ 522 h 607"/>
                  <a:gd name="T76" fmla="*/ 140 w 542"/>
                  <a:gd name="T77" fmla="*/ 561 h 607"/>
                  <a:gd name="T78" fmla="*/ 145 w 542"/>
                  <a:gd name="T79" fmla="*/ 576 h 607"/>
                  <a:gd name="T80" fmla="*/ 147 w 542"/>
                  <a:gd name="T81" fmla="*/ 580 h 607"/>
                  <a:gd name="T82" fmla="*/ 154 w 542"/>
                  <a:gd name="T83" fmla="*/ 585 h 607"/>
                  <a:gd name="T84" fmla="*/ 169 w 542"/>
                  <a:gd name="T85" fmla="*/ 593 h 607"/>
                  <a:gd name="T86" fmla="*/ 188 w 542"/>
                  <a:gd name="T87" fmla="*/ 597 h 607"/>
                  <a:gd name="T88" fmla="*/ 208 w 542"/>
                  <a:gd name="T89" fmla="*/ 602 h 607"/>
                  <a:gd name="T90" fmla="*/ 229 w 542"/>
                  <a:gd name="T91" fmla="*/ 604 h 607"/>
                  <a:gd name="T92" fmla="*/ 250 w 542"/>
                  <a:gd name="T93" fmla="*/ 605 h 607"/>
                  <a:gd name="T94" fmla="*/ 269 w 542"/>
                  <a:gd name="T95" fmla="*/ 606 h 607"/>
                  <a:gd name="T96" fmla="*/ 290 w 542"/>
                  <a:gd name="T97" fmla="*/ 605 h 607"/>
                  <a:gd name="T98" fmla="*/ 312 w 542"/>
                  <a:gd name="T99" fmla="*/ 604 h 607"/>
                  <a:gd name="T100" fmla="*/ 332 w 542"/>
                  <a:gd name="T101" fmla="*/ 601 h 607"/>
                  <a:gd name="T102" fmla="*/ 350 w 542"/>
                  <a:gd name="T103" fmla="*/ 598 h 607"/>
                  <a:gd name="T104" fmla="*/ 368 w 542"/>
                  <a:gd name="T105" fmla="*/ 593 h 60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542"/>
                  <a:gd name="T160" fmla="*/ 0 h 607"/>
                  <a:gd name="T161" fmla="*/ 542 w 542"/>
                  <a:gd name="T162" fmla="*/ 607 h 60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542" h="607">
                    <a:moveTo>
                      <a:pt x="379" y="589"/>
                    </a:moveTo>
                    <a:lnTo>
                      <a:pt x="383" y="587"/>
                    </a:lnTo>
                    <a:lnTo>
                      <a:pt x="387" y="584"/>
                    </a:lnTo>
                    <a:lnTo>
                      <a:pt x="389" y="583"/>
                    </a:lnTo>
                    <a:lnTo>
                      <a:pt x="390" y="581"/>
                    </a:lnTo>
                    <a:lnTo>
                      <a:pt x="392" y="580"/>
                    </a:lnTo>
                    <a:lnTo>
                      <a:pt x="392" y="578"/>
                    </a:lnTo>
                    <a:lnTo>
                      <a:pt x="393" y="577"/>
                    </a:lnTo>
                    <a:lnTo>
                      <a:pt x="394" y="576"/>
                    </a:lnTo>
                    <a:lnTo>
                      <a:pt x="395" y="574"/>
                    </a:lnTo>
                    <a:lnTo>
                      <a:pt x="395" y="571"/>
                    </a:lnTo>
                    <a:lnTo>
                      <a:pt x="397" y="562"/>
                    </a:lnTo>
                    <a:lnTo>
                      <a:pt x="413" y="483"/>
                    </a:lnTo>
                    <a:lnTo>
                      <a:pt x="416" y="472"/>
                    </a:lnTo>
                    <a:lnTo>
                      <a:pt x="418" y="464"/>
                    </a:lnTo>
                    <a:lnTo>
                      <a:pt x="422" y="453"/>
                    </a:lnTo>
                    <a:lnTo>
                      <a:pt x="428" y="440"/>
                    </a:lnTo>
                    <a:lnTo>
                      <a:pt x="434" y="429"/>
                    </a:lnTo>
                    <a:lnTo>
                      <a:pt x="439" y="420"/>
                    </a:lnTo>
                    <a:lnTo>
                      <a:pt x="443" y="412"/>
                    </a:lnTo>
                    <a:lnTo>
                      <a:pt x="448" y="405"/>
                    </a:lnTo>
                    <a:lnTo>
                      <a:pt x="457" y="391"/>
                    </a:lnTo>
                    <a:lnTo>
                      <a:pt x="466" y="379"/>
                    </a:lnTo>
                    <a:lnTo>
                      <a:pt x="475" y="367"/>
                    </a:lnTo>
                    <a:lnTo>
                      <a:pt x="482" y="359"/>
                    </a:lnTo>
                    <a:lnTo>
                      <a:pt x="495" y="342"/>
                    </a:lnTo>
                    <a:lnTo>
                      <a:pt x="503" y="331"/>
                    </a:lnTo>
                    <a:lnTo>
                      <a:pt x="510" y="321"/>
                    </a:lnTo>
                    <a:lnTo>
                      <a:pt x="516" y="310"/>
                    </a:lnTo>
                    <a:lnTo>
                      <a:pt x="523" y="297"/>
                    </a:lnTo>
                    <a:lnTo>
                      <a:pt x="527" y="286"/>
                    </a:lnTo>
                    <a:lnTo>
                      <a:pt x="531" y="274"/>
                    </a:lnTo>
                    <a:lnTo>
                      <a:pt x="534" y="263"/>
                    </a:lnTo>
                    <a:lnTo>
                      <a:pt x="537" y="252"/>
                    </a:lnTo>
                    <a:lnTo>
                      <a:pt x="540" y="237"/>
                    </a:lnTo>
                    <a:lnTo>
                      <a:pt x="541" y="221"/>
                    </a:lnTo>
                    <a:lnTo>
                      <a:pt x="541" y="205"/>
                    </a:lnTo>
                    <a:lnTo>
                      <a:pt x="539" y="193"/>
                    </a:lnTo>
                    <a:lnTo>
                      <a:pt x="537" y="181"/>
                    </a:lnTo>
                    <a:lnTo>
                      <a:pt x="534" y="171"/>
                    </a:lnTo>
                    <a:lnTo>
                      <a:pt x="530" y="157"/>
                    </a:lnTo>
                    <a:lnTo>
                      <a:pt x="525" y="144"/>
                    </a:lnTo>
                    <a:lnTo>
                      <a:pt x="519" y="131"/>
                    </a:lnTo>
                    <a:lnTo>
                      <a:pt x="513" y="120"/>
                    </a:lnTo>
                    <a:lnTo>
                      <a:pt x="506" y="109"/>
                    </a:lnTo>
                    <a:lnTo>
                      <a:pt x="495" y="96"/>
                    </a:lnTo>
                    <a:lnTo>
                      <a:pt x="484" y="83"/>
                    </a:lnTo>
                    <a:lnTo>
                      <a:pt x="473" y="73"/>
                    </a:lnTo>
                    <a:lnTo>
                      <a:pt x="462" y="64"/>
                    </a:lnTo>
                    <a:lnTo>
                      <a:pt x="451" y="56"/>
                    </a:lnTo>
                    <a:lnTo>
                      <a:pt x="438" y="48"/>
                    </a:lnTo>
                    <a:lnTo>
                      <a:pt x="426" y="40"/>
                    </a:lnTo>
                    <a:lnTo>
                      <a:pt x="411" y="33"/>
                    </a:lnTo>
                    <a:lnTo>
                      <a:pt x="394" y="24"/>
                    </a:lnTo>
                    <a:lnTo>
                      <a:pt x="378" y="18"/>
                    </a:lnTo>
                    <a:lnTo>
                      <a:pt x="359" y="12"/>
                    </a:lnTo>
                    <a:lnTo>
                      <a:pt x="342" y="8"/>
                    </a:lnTo>
                    <a:lnTo>
                      <a:pt x="328" y="5"/>
                    </a:lnTo>
                    <a:lnTo>
                      <a:pt x="312" y="2"/>
                    </a:lnTo>
                    <a:lnTo>
                      <a:pt x="298" y="1"/>
                    </a:lnTo>
                    <a:lnTo>
                      <a:pt x="282" y="0"/>
                    </a:lnTo>
                    <a:lnTo>
                      <a:pt x="267" y="0"/>
                    </a:lnTo>
                    <a:lnTo>
                      <a:pt x="250" y="0"/>
                    </a:lnTo>
                    <a:lnTo>
                      <a:pt x="236" y="1"/>
                    </a:lnTo>
                    <a:lnTo>
                      <a:pt x="221" y="3"/>
                    </a:lnTo>
                    <a:lnTo>
                      <a:pt x="209" y="5"/>
                    </a:lnTo>
                    <a:lnTo>
                      <a:pt x="194" y="9"/>
                    </a:lnTo>
                    <a:lnTo>
                      <a:pt x="181" y="12"/>
                    </a:lnTo>
                    <a:lnTo>
                      <a:pt x="168" y="16"/>
                    </a:lnTo>
                    <a:lnTo>
                      <a:pt x="156" y="20"/>
                    </a:lnTo>
                    <a:lnTo>
                      <a:pt x="145" y="25"/>
                    </a:lnTo>
                    <a:lnTo>
                      <a:pt x="133" y="30"/>
                    </a:lnTo>
                    <a:lnTo>
                      <a:pt x="122" y="36"/>
                    </a:lnTo>
                    <a:lnTo>
                      <a:pt x="108" y="43"/>
                    </a:lnTo>
                    <a:lnTo>
                      <a:pt x="97" y="50"/>
                    </a:lnTo>
                    <a:lnTo>
                      <a:pt x="87" y="57"/>
                    </a:lnTo>
                    <a:lnTo>
                      <a:pt x="75" y="65"/>
                    </a:lnTo>
                    <a:lnTo>
                      <a:pt x="64" y="74"/>
                    </a:lnTo>
                    <a:lnTo>
                      <a:pt x="54" y="83"/>
                    </a:lnTo>
                    <a:lnTo>
                      <a:pt x="46" y="91"/>
                    </a:lnTo>
                    <a:lnTo>
                      <a:pt x="37" y="102"/>
                    </a:lnTo>
                    <a:lnTo>
                      <a:pt x="28" y="115"/>
                    </a:lnTo>
                    <a:lnTo>
                      <a:pt x="19" y="129"/>
                    </a:lnTo>
                    <a:lnTo>
                      <a:pt x="13" y="142"/>
                    </a:lnTo>
                    <a:lnTo>
                      <a:pt x="9" y="156"/>
                    </a:lnTo>
                    <a:lnTo>
                      <a:pt x="4" y="170"/>
                    </a:lnTo>
                    <a:lnTo>
                      <a:pt x="1" y="182"/>
                    </a:lnTo>
                    <a:lnTo>
                      <a:pt x="0" y="195"/>
                    </a:lnTo>
                    <a:lnTo>
                      <a:pt x="0" y="208"/>
                    </a:lnTo>
                    <a:lnTo>
                      <a:pt x="0" y="219"/>
                    </a:lnTo>
                    <a:lnTo>
                      <a:pt x="0" y="232"/>
                    </a:lnTo>
                    <a:lnTo>
                      <a:pt x="0" y="243"/>
                    </a:lnTo>
                    <a:lnTo>
                      <a:pt x="3" y="258"/>
                    </a:lnTo>
                    <a:lnTo>
                      <a:pt x="6" y="270"/>
                    </a:lnTo>
                    <a:lnTo>
                      <a:pt x="10" y="283"/>
                    </a:lnTo>
                    <a:lnTo>
                      <a:pt x="16" y="297"/>
                    </a:lnTo>
                    <a:lnTo>
                      <a:pt x="22" y="310"/>
                    </a:lnTo>
                    <a:lnTo>
                      <a:pt x="30" y="321"/>
                    </a:lnTo>
                    <a:lnTo>
                      <a:pt x="38" y="333"/>
                    </a:lnTo>
                    <a:lnTo>
                      <a:pt x="47" y="345"/>
                    </a:lnTo>
                    <a:lnTo>
                      <a:pt x="55" y="357"/>
                    </a:lnTo>
                    <a:lnTo>
                      <a:pt x="63" y="368"/>
                    </a:lnTo>
                    <a:lnTo>
                      <a:pt x="72" y="381"/>
                    </a:lnTo>
                    <a:lnTo>
                      <a:pt x="86" y="399"/>
                    </a:lnTo>
                    <a:lnTo>
                      <a:pt x="99" y="418"/>
                    </a:lnTo>
                    <a:lnTo>
                      <a:pt x="106" y="427"/>
                    </a:lnTo>
                    <a:lnTo>
                      <a:pt x="110" y="435"/>
                    </a:lnTo>
                    <a:lnTo>
                      <a:pt x="114" y="445"/>
                    </a:lnTo>
                    <a:lnTo>
                      <a:pt x="118" y="456"/>
                    </a:lnTo>
                    <a:lnTo>
                      <a:pt x="122" y="466"/>
                    </a:lnTo>
                    <a:lnTo>
                      <a:pt x="125" y="477"/>
                    </a:lnTo>
                    <a:lnTo>
                      <a:pt x="127" y="492"/>
                    </a:lnTo>
                    <a:lnTo>
                      <a:pt x="131" y="509"/>
                    </a:lnTo>
                    <a:lnTo>
                      <a:pt x="133" y="522"/>
                    </a:lnTo>
                    <a:lnTo>
                      <a:pt x="136" y="538"/>
                    </a:lnTo>
                    <a:lnTo>
                      <a:pt x="138" y="550"/>
                    </a:lnTo>
                    <a:lnTo>
                      <a:pt x="140" y="561"/>
                    </a:lnTo>
                    <a:lnTo>
                      <a:pt x="143" y="571"/>
                    </a:lnTo>
                    <a:lnTo>
                      <a:pt x="145" y="574"/>
                    </a:lnTo>
                    <a:lnTo>
                      <a:pt x="145" y="576"/>
                    </a:lnTo>
                    <a:lnTo>
                      <a:pt x="145" y="577"/>
                    </a:lnTo>
                    <a:lnTo>
                      <a:pt x="146" y="578"/>
                    </a:lnTo>
                    <a:lnTo>
                      <a:pt x="147" y="580"/>
                    </a:lnTo>
                    <a:lnTo>
                      <a:pt x="149" y="582"/>
                    </a:lnTo>
                    <a:lnTo>
                      <a:pt x="151" y="584"/>
                    </a:lnTo>
                    <a:lnTo>
                      <a:pt x="154" y="585"/>
                    </a:lnTo>
                    <a:lnTo>
                      <a:pt x="158" y="588"/>
                    </a:lnTo>
                    <a:lnTo>
                      <a:pt x="163" y="590"/>
                    </a:lnTo>
                    <a:lnTo>
                      <a:pt x="169" y="593"/>
                    </a:lnTo>
                    <a:lnTo>
                      <a:pt x="175" y="595"/>
                    </a:lnTo>
                    <a:lnTo>
                      <a:pt x="182" y="596"/>
                    </a:lnTo>
                    <a:lnTo>
                      <a:pt x="188" y="597"/>
                    </a:lnTo>
                    <a:lnTo>
                      <a:pt x="193" y="599"/>
                    </a:lnTo>
                    <a:lnTo>
                      <a:pt x="201" y="600"/>
                    </a:lnTo>
                    <a:lnTo>
                      <a:pt x="208" y="602"/>
                    </a:lnTo>
                    <a:lnTo>
                      <a:pt x="214" y="602"/>
                    </a:lnTo>
                    <a:lnTo>
                      <a:pt x="221" y="603"/>
                    </a:lnTo>
                    <a:lnTo>
                      <a:pt x="229" y="604"/>
                    </a:lnTo>
                    <a:lnTo>
                      <a:pt x="236" y="604"/>
                    </a:lnTo>
                    <a:lnTo>
                      <a:pt x="242" y="605"/>
                    </a:lnTo>
                    <a:lnTo>
                      <a:pt x="250" y="605"/>
                    </a:lnTo>
                    <a:lnTo>
                      <a:pt x="256" y="606"/>
                    </a:lnTo>
                    <a:lnTo>
                      <a:pt x="263" y="606"/>
                    </a:lnTo>
                    <a:lnTo>
                      <a:pt x="269" y="606"/>
                    </a:lnTo>
                    <a:lnTo>
                      <a:pt x="276" y="606"/>
                    </a:lnTo>
                    <a:lnTo>
                      <a:pt x="284" y="606"/>
                    </a:lnTo>
                    <a:lnTo>
                      <a:pt x="290" y="605"/>
                    </a:lnTo>
                    <a:lnTo>
                      <a:pt x="296" y="605"/>
                    </a:lnTo>
                    <a:lnTo>
                      <a:pt x="304" y="604"/>
                    </a:lnTo>
                    <a:lnTo>
                      <a:pt x="312" y="604"/>
                    </a:lnTo>
                    <a:lnTo>
                      <a:pt x="318" y="603"/>
                    </a:lnTo>
                    <a:lnTo>
                      <a:pt x="326" y="602"/>
                    </a:lnTo>
                    <a:lnTo>
                      <a:pt x="332" y="601"/>
                    </a:lnTo>
                    <a:lnTo>
                      <a:pt x="338" y="600"/>
                    </a:lnTo>
                    <a:lnTo>
                      <a:pt x="345" y="599"/>
                    </a:lnTo>
                    <a:lnTo>
                      <a:pt x="350" y="598"/>
                    </a:lnTo>
                    <a:lnTo>
                      <a:pt x="357" y="596"/>
                    </a:lnTo>
                    <a:lnTo>
                      <a:pt x="362" y="595"/>
                    </a:lnTo>
                    <a:lnTo>
                      <a:pt x="368" y="593"/>
                    </a:lnTo>
                    <a:lnTo>
                      <a:pt x="374" y="591"/>
                    </a:lnTo>
                    <a:lnTo>
                      <a:pt x="379" y="589"/>
                    </a:lnTo>
                  </a:path>
                </a:pathLst>
              </a:custGeom>
              <a:solidFill>
                <a:schemeClr val="bg2"/>
              </a:solidFill>
              <a:ln w="1270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9253" name="Freeform 238"/>
              <p:cNvSpPr>
                <a:spLocks/>
              </p:cNvSpPr>
              <p:nvPr/>
            </p:nvSpPr>
            <p:spPr bwMode="auto">
              <a:xfrm>
                <a:off x="3994" y="1296"/>
                <a:ext cx="91" cy="90"/>
              </a:xfrm>
              <a:custGeom>
                <a:avLst/>
                <a:gdLst>
                  <a:gd name="T0" fmla="*/ 0 w 91"/>
                  <a:gd name="T1" fmla="*/ 0 h 90"/>
                  <a:gd name="T2" fmla="*/ 24 w 91"/>
                  <a:gd name="T3" fmla="*/ 9 h 90"/>
                  <a:gd name="T4" fmla="*/ 45 w 91"/>
                  <a:gd name="T5" fmla="*/ 20 h 90"/>
                  <a:gd name="T6" fmla="*/ 62 w 91"/>
                  <a:gd name="T7" fmla="*/ 30 h 90"/>
                  <a:gd name="T8" fmla="*/ 73 w 91"/>
                  <a:gd name="T9" fmla="*/ 41 h 90"/>
                  <a:gd name="T10" fmla="*/ 81 w 91"/>
                  <a:gd name="T11" fmla="*/ 53 h 90"/>
                  <a:gd name="T12" fmla="*/ 86 w 91"/>
                  <a:gd name="T13" fmla="*/ 63 h 90"/>
                  <a:gd name="T14" fmla="*/ 90 w 91"/>
                  <a:gd name="T15" fmla="*/ 73 h 90"/>
                  <a:gd name="T16" fmla="*/ 58 w 91"/>
                  <a:gd name="T17" fmla="*/ 89 h 90"/>
                  <a:gd name="T18" fmla="*/ 55 w 91"/>
                  <a:gd name="T19" fmla="*/ 74 h 90"/>
                  <a:gd name="T20" fmla="*/ 50 w 91"/>
                  <a:gd name="T21" fmla="*/ 59 h 90"/>
                  <a:gd name="T22" fmla="*/ 42 w 91"/>
                  <a:gd name="T23" fmla="*/ 43 h 90"/>
                  <a:gd name="T24" fmla="*/ 33 w 91"/>
                  <a:gd name="T25" fmla="*/ 29 h 90"/>
                  <a:gd name="T26" fmla="*/ 19 w 91"/>
                  <a:gd name="T27" fmla="*/ 16 h 90"/>
                  <a:gd name="T28" fmla="*/ 0 w 91"/>
                  <a:gd name="T29" fmla="*/ 0 h 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1"/>
                  <a:gd name="T46" fmla="*/ 0 h 90"/>
                  <a:gd name="T47" fmla="*/ 91 w 91"/>
                  <a:gd name="T48" fmla="*/ 90 h 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1" h="90">
                    <a:moveTo>
                      <a:pt x="0" y="0"/>
                    </a:moveTo>
                    <a:lnTo>
                      <a:pt x="24" y="9"/>
                    </a:lnTo>
                    <a:lnTo>
                      <a:pt x="45" y="20"/>
                    </a:lnTo>
                    <a:lnTo>
                      <a:pt x="62" y="30"/>
                    </a:lnTo>
                    <a:lnTo>
                      <a:pt x="73" y="41"/>
                    </a:lnTo>
                    <a:lnTo>
                      <a:pt x="81" y="53"/>
                    </a:lnTo>
                    <a:lnTo>
                      <a:pt x="86" y="63"/>
                    </a:lnTo>
                    <a:lnTo>
                      <a:pt x="90" y="73"/>
                    </a:lnTo>
                    <a:lnTo>
                      <a:pt x="58" y="89"/>
                    </a:lnTo>
                    <a:lnTo>
                      <a:pt x="55" y="74"/>
                    </a:lnTo>
                    <a:lnTo>
                      <a:pt x="50" y="59"/>
                    </a:lnTo>
                    <a:lnTo>
                      <a:pt x="42" y="43"/>
                    </a:lnTo>
                    <a:lnTo>
                      <a:pt x="33" y="29"/>
                    </a:lnTo>
                    <a:lnTo>
                      <a:pt x="19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</p:grpSp>
      <p:grpSp>
        <p:nvGrpSpPr>
          <p:cNvPr id="269" name="Group 239"/>
          <p:cNvGrpSpPr>
            <a:grpSpLocks/>
          </p:cNvGrpSpPr>
          <p:nvPr/>
        </p:nvGrpSpPr>
        <p:grpSpPr bwMode="auto">
          <a:xfrm>
            <a:off x="7670800" y="2384425"/>
            <a:ext cx="482600" cy="682625"/>
            <a:chOff x="4979" y="1203"/>
            <a:chExt cx="542" cy="766"/>
          </a:xfrm>
        </p:grpSpPr>
        <p:grpSp>
          <p:nvGrpSpPr>
            <p:cNvPr id="9229" name="Group 240"/>
            <p:cNvGrpSpPr>
              <a:grpSpLocks/>
            </p:cNvGrpSpPr>
            <p:nvPr/>
          </p:nvGrpSpPr>
          <p:grpSpPr bwMode="auto">
            <a:xfrm>
              <a:off x="5126" y="1789"/>
              <a:ext cx="247" cy="180"/>
              <a:chOff x="5126" y="1789"/>
              <a:chExt cx="247" cy="180"/>
            </a:xfrm>
          </p:grpSpPr>
          <p:grpSp>
            <p:nvGrpSpPr>
              <p:cNvPr id="9233" name="Group 241"/>
              <p:cNvGrpSpPr>
                <a:grpSpLocks/>
              </p:cNvGrpSpPr>
              <p:nvPr/>
            </p:nvGrpSpPr>
            <p:grpSpPr bwMode="auto">
              <a:xfrm>
                <a:off x="5126" y="1789"/>
                <a:ext cx="247" cy="180"/>
                <a:chOff x="5126" y="1789"/>
                <a:chExt cx="247" cy="180"/>
              </a:xfrm>
            </p:grpSpPr>
            <p:grpSp>
              <p:nvGrpSpPr>
                <p:cNvPr id="9239" name="Group 242"/>
                <p:cNvGrpSpPr>
                  <a:grpSpLocks/>
                </p:cNvGrpSpPr>
                <p:nvPr/>
              </p:nvGrpSpPr>
              <p:grpSpPr bwMode="auto">
                <a:xfrm>
                  <a:off x="5188" y="1926"/>
                  <a:ext cx="135" cy="43"/>
                  <a:chOff x="5188" y="1926"/>
                  <a:chExt cx="135" cy="43"/>
                </a:xfrm>
              </p:grpSpPr>
              <p:sp>
                <p:nvSpPr>
                  <p:cNvPr id="9248" name="Freeform 243"/>
                  <p:cNvSpPr>
                    <a:spLocks/>
                  </p:cNvSpPr>
                  <p:nvPr/>
                </p:nvSpPr>
                <p:spPr bwMode="auto">
                  <a:xfrm>
                    <a:off x="5188" y="1926"/>
                    <a:ext cx="135" cy="43"/>
                  </a:xfrm>
                  <a:custGeom>
                    <a:avLst/>
                    <a:gdLst>
                      <a:gd name="T0" fmla="*/ 0 w 135"/>
                      <a:gd name="T1" fmla="*/ 0 h 43"/>
                      <a:gd name="T2" fmla="*/ 27 w 135"/>
                      <a:gd name="T3" fmla="*/ 33 h 43"/>
                      <a:gd name="T4" fmla="*/ 29 w 135"/>
                      <a:gd name="T5" fmla="*/ 35 h 43"/>
                      <a:gd name="T6" fmla="*/ 32 w 135"/>
                      <a:gd name="T7" fmla="*/ 36 h 43"/>
                      <a:gd name="T8" fmla="*/ 36 w 135"/>
                      <a:gd name="T9" fmla="*/ 37 h 43"/>
                      <a:gd name="T10" fmla="*/ 41 w 135"/>
                      <a:gd name="T11" fmla="*/ 39 h 43"/>
                      <a:gd name="T12" fmla="*/ 46 w 135"/>
                      <a:gd name="T13" fmla="*/ 40 h 43"/>
                      <a:gd name="T14" fmla="*/ 50 w 135"/>
                      <a:gd name="T15" fmla="*/ 40 h 43"/>
                      <a:gd name="T16" fmla="*/ 55 w 135"/>
                      <a:gd name="T17" fmla="*/ 41 h 43"/>
                      <a:gd name="T18" fmla="*/ 59 w 135"/>
                      <a:gd name="T19" fmla="*/ 41 h 43"/>
                      <a:gd name="T20" fmla="*/ 65 w 135"/>
                      <a:gd name="T21" fmla="*/ 42 h 43"/>
                      <a:gd name="T22" fmla="*/ 69 w 135"/>
                      <a:gd name="T23" fmla="*/ 42 h 43"/>
                      <a:gd name="T24" fmla="*/ 74 w 135"/>
                      <a:gd name="T25" fmla="*/ 41 h 43"/>
                      <a:gd name="T26" fmla="*/ 79 w 135"/>
                      <a:gd name="T27" fmla="*/ 41 h 43"/>
                      <a:gd name="T28" fmla="*/ 84 w 135"/>
                      <a:gd name="T29" fmla="*/ 40 h 43"/>
                      <a:gd name="T30" fmla="*/ 89 w 135"/>
                      <a:gd name="T31" fmla="*/ 40 h 43"/>
                      <a:gd name="T32" fmla="*/ 93 w 135"/>
                      <a:gd name="T33" fmla="*/ 39 h 43"/>
                      <a:gd name="T34" fmla="*/ 98 w 135"/>
                      <a:gd name="T35" fmla="*/ 38 h 43"/>
                      <a:gd name="T36" fmla="*/ 102 w 135"/>
                      <a:gd name="T37" fmla="*/ 36 h 43"/>
                      <a:gd name="T38" fmla="*/ 105 w 135"/>
                      <a:gd name="T39" fmla="*/ 35 h 43"/>
                      <a:gd name="T40" fmla="*/ 106 w 135"/>
                      <a:gd name="T41" fmla="*/ 33 h 43"/>
                      <a:gd name="T42" fmla="*/ 109 w 135"/>
                      <a:gd name="T43" fmla="*/ 32 h 43"/>
                      <a:gd name="T44" fmla="*/ 134 w 135"/>
                      <a:gd name="T45" fmla="*/ 0 h 43"/>
                      <a:gd name="T46" fmla="*/ 0 w 135"/>
                      <a:gd name="T47" fmla="*/ 0 h 43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35"/>
                      <a:gd name="T73" fmla="*/ 0 h 43"/>
                      <a:gd name="T74" fmla="*/ 135 w 135"/>
                      <a:gd name="T75" fmla="*/ 43 h 43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35" h="43">
                        <a:moveTo>
                          <a:pt x="0" y="0"/>
                        </a:moveTo>
                        <a:lnTo>
                          <a:pt x="27" y="33"/>
                        </a:lnTo>
                        <a:lnTo>
                          <a:pt x="29" y="35"/>
                        </a:lnTo>
                        <a:lnTo>
                          <a:pt x="32" y="36"/>
                        </a:lnTo>
                        <a:lnTo>
                          <a:pt x="36" y="37"/>
                        </a:lnTo>
                        <a:lnTo>
                          <a:pt x="41" y="39"/>
                        </a:lnTo>
                        <a:lnTo>
                          <a:pt x="46" y="40"/>
                        </a:lnTo>
                        <a:lnTo>
                          <a:pt x="50" y="40"/>
                        </a:lnTo>
                        <a:lnTo>
                          <a:pt x="55" y="41"/>
                        </a:lnTo>
                        <a:lnTo>
                          <a:pt x="59" y="41"/>
                        </a:lnTo>
                        <a:lnTo>
                          <a:pt x="65" y="42"/>
                        </a:lnTo>
                        <a:lnTo>
                          <a:pt x="69" y="42"/>
                        </a:lnTo>
                        <a:lnTo>
                          <a:pt x="74" y="41"/>
                        </a:lnTo>
                        <a:lnTo>
                          <a:pt x="79" y="41"/>
                        </a:lnTo>
                        <a:lnTo>
                          <a:pt x="84" y="40"/>
                        </a:lnTo>
                        <a:lnTo>
                          <a:pt x="89" y="40"/>
                        </a:lnTo>
                        <a:lnTo>
                          <a:pt x="93" y="39"/>
                        </a:lnTo>
                        <a:lnTo>
                          <a:pt x="98" y="38"/>
                        </a:lnTo>
                        <a:lnTo>
                          <a:pt x="102" y="36"/>
                        </a:lnTo>
                        <a:lnTo>
                          <a:pt x="105" y="35"/>
                        </a:lnTo>
                        <a:lnTo>
                          <a:pt x="106" y="33"/>
                        </a:lnTo>
                        <a:lnTo>
                          <a:pt x="109" y="32"/>
                        </a:lnTo>
                        <a:lnTo>
                          <a:pt x="134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49" name="Freeform 244"/>
                  <p:cNvSpPr>
                    <a:spLocks/>
                  </p:cNvSpPr>
                  <p:nvPr/>
                </p:nvSpPr>
                <p:spPr bwMode="auto">
                  <a:xfrm>
                    <a:off x="5209" y="1926"/>
                    <a:ext cx="60" cy="43"/>
                  </a:xfrm>
                  <a:custGeom>
                    <a:avLst/>
                    <a:gdLst>
                      <a:gd name="T0" fmla="*/ 0 w 60"/>
                      <a:gd name="T1" fmla="*/ 0 h 43"/>
                      <a:gd name="T2" fmla="*/ 16 w 60"/>
                      <a:gd name="T3" fmla="*/ 37 h 43"/>
                      <a:gd name="T4" fmla="*/ 19 w 60"/>
                      <a:gd name="T5" fmla="*/ 39 h 43"/>
                      <a:gd name="T6" fmla="*/ 25 w 60"/>
                      <a:gd name="T7" fmla="*/ 40 h 43"/>
                      <a:gd name="T8" fmla="*/ 29 w 60"/>
                      <a:gd name="T9" fmla="*/ 40 h 43"/>
                      <a:gd name="T10" fmla="*/ 33 w 60"/>
                      <a:gd name="T11" fmla="*/ 41 h 43"/>
                      <a:gd name="T12" fmla="*/ 38 w 60"/>
                      <a:gd name="T13" fmla="*/ 41 h 43"/>
                      <a:gd name="T14" fmla="*/ 43 w 60"/>
                      <a:gd name="T15" fmla="*/ 42 h 43"/>
                      <a:gd name="T16" fmla="*/ 47 w 60"/>
                      <a:gd name="T17" fmla="*/ 42 h 43"/>
                      <a:gd name="T18" fmla="*/ 53 w 60"/>
                      <a:gd name="T19" fmla="*/ 41 h 43"/>
                      <a:gd name="T20" fmla="*/ 59 w 60"/>
                      <a:gd name="T21" fmla="*/ 0 h 43"/>
                      <a:gd name="T22" fmla="*/ 0 w 60"/>
                      <a:gd name="T23" fmla="*/ 0 h 43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60"/>
                      <a:gd name="T37" fmla="*/ 0 h 43"/>
                      <a:gd name="T38" fmla="*/ 60 w 60"/>
                      <a:gd name="T39" fmla="*/ 43 h 43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60" h="43">
                        <a:moveTo>
                          <a:pt x="0" y="0"/>
                        </a:moveTo>
                        <a:lnTo>
                          <a:pt x="16" y="37"/>
                        </a:lnTo>
                        <a:lnTo>
                          <a:pt x="19" y="39"/>
                        </a:lnTo>
                        <a:lnTo>
                          <a:pt x="25" y="40"/>
                        </a:lnTo>
                        <a:lnTo>
                          <a:pt x="29" y="40"/>
                        </a:lnTo>
                        <a:lnTo>
                          <a:pt x="33" y="41"/>
                        </a:lnTo>
                        <a:lnTo>
                          <a:pt x="38" y="41"/>
                        </a:lnTo>
                        <a:lnTo>
                          <a:pt x="43" y="42"/>
                        </a:lnTo>
                        <a:lnTo>
                          <a:pt x="47" y="42"/>
                        </a:lnTo>
                        <a:lnTo>
                          <a:pt x="53" y="41"/>
                        </a:lnTo>
                        <a:lnTo>
                          <a:pt x="59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4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  <p:grpSp>
              <p:nvGrpSpPr>
                <p:cNvPr id="9240" name="Group 245"/>
                <p:cNvGrpSpPr>
                  <a:grpSpLocks/>
                </p:cNvGrpSpPr>
                <p:nvPr/>
              </p:nvGrpSpPr>
              <p:grpSpPr bwMode="auto">
                <a:xfrm>
                  <a:off x="5126" y="1789"/>
                  <a:ext cx="247" cy="150"/>
                  <a:chOff x="5126" y="1789"/>
                  <a:chExt cx="247" cy="150"/>
                </a:xfrm>
              </p:grpSpPr>
              <p:sp>
                <p:nvSpPr>
                  <p:cNvPr id="9241" name="Freeform 246"/>
                  <p:cNvSpPr>
                    <a:spLocks/>
                  </p:cNvSpPr>
                  <p:nvPr/>
                </p:nvSpPr>
                <p:spPr bwMode="auto">
                  <a:xfrm>
                    <a:off x="5126" y="1789"/>
                    <a:ext cx="247" cy="150"/>
                  </a:xfrm>
                  <a:custGeom>
                    <a:avLst/>
                    <a:gdLst>
                      <a:gd name="T0" fmla="*/ 5 w 247"/>
                      <a:gd name="T1" fmla="*/ 4 h 150"/>
                      <a:gd name="T2" fmla="*/ 6 w 247"/>
                      <a:gd name="T3" fmla="*/ 7 h 150"/>
                      <a:gd name="T4" fmla="*/ 6 w 247"/>
                      <a:gd name="T5" fmla="*/ 15 h 150"/>
                      <a:gd name="T6" fmla="*/ 3 w 247"/>
                      <a:gd name="T7" fmla="*/ 19 h 150"/>
                      <a:gd name="T8" fmla="*/ 1 w 247"/>
                      <a:gd name="T9" fmla="*/ 26 h 150"/>
                      <a:gd name="T10" fmla="*/ 4 w 247"/>
                      <a:gd name="T11" fmla="*/ 31 h 150"/>
                      <a:gd name="T12" fmla="*/ 9 w 247"/>
                      <a:gd name="T13" fmla="*/ 36 h 150"/>
                      <a:gd name="T14" fmla="*/ 8 w 247"/>
                      <a:gd name="T15" fmla="*/ 40 h 150"/>
                      <a:gd name="T16" fmla="*/ 3 w 247"/>
                      <a:gd name="T17" fmla="*/ 44 h 150"/>
                      <a:gd name="T18" fmla="*/ 1 w 247"/>
                      <a:gd name="T19" fmla="*/ 49 h 150"/>
                      <a:gd name="T20" fmla="*/ 5 w 247"/>
                      <a:gd name="T21" fmla="*/ 53 h 150"/>
                      <a:gd name="T22" fmla="*/ 8 w 247"/>
                      <a:gd name="T23" fmla="*/ 57 h 150"/>
                      <a:gd name="T24" fmla="*/ 8 w 247"/>
                      <a:gd name="T25" fmla="*/ 62 h 150"/>
                      <a:gd name="T26" fmla="*/ 3 w 247"/>
                      <a:gd name="T27" fmla="*/ 67 h 150"/>
                      <a:gd name="T28" fmla="*/ 0 w 247"/>
                      <a:gd name="T29" fmla="*/ 72 h 150"/>
                      <a:gd name="T30" fmla="*/ 3 w 247"/>
                      <a:gd name="T31" fmla="*/ 77 h 150"/>
                      <a:gd name="T32" fmla="*/ 9 w 247"/>
                      <a:gd name="T33" fmla="*/ 81 h 150"/>
                      <a:gd name="T34" fmla="*/ 9 w 247"/>
                      <a:gd name="T35" fmla="*/ 89 h 150"/>
                      <a:gd name="T36" fmla="*/ 5 w 247"/>
                      <a:gd name="T37" fmla="*/ 94 h 150"/>
                      <a:gd name="T38" fmla="*/ 5 w 247"/>
                      <a:gd name="T39" fmla="*/ 98 h 150"/>
                      <a:gd name="T40" fmla="*/ 11 w 247"/>
                      <a:gd name="T41" fmla="*/ 103 h 150"/>
                      <a:gd name="T42" fmla="*/ 28 w 247"/>
                      <a:gd name="T43" fmla="*/ 118 h 150"/>
                      <a:gd name="T44" fmla="*/ 44 w 247"/>
                      <a:gd name="T45" fmla="*/ 130 h 150"/>
                      <a:gd name="T46" fmla="*/ 58 w 247"/>
                      <a:gd name="T47" fmla="*/ 137 h 150"/>
                      <a:gd name="T48" fmla="*/ 84 w 247"/>
                      <a:gd name="T49" fmla="*/ 145 h 150"/>
                      <a:gd name="T50" fmla="*/ 108 w 247"/>
                      <a:gd name="T51" fmla="*/ 148 h 150"/>
                      <a:gd name="T52" fmla="*/ 140 w 247"/>
                      <a:gd name="T53" fmla="*/ 148 h 150"/>
                      <a:gd name="T54" fmla="*/ 168 w 247"/>
                      <a:gd name="T55" fmla="*/ 146 h 150"/>
                      <a:gd name="T56" fmla="*/ 187 w 247"/>
                      <a:gd name="T57" fmla="*/ 142 h 150"/>
                      <a:gd name="T58" fmla="*/ 200 w 247"/>
                      <a:gd name="T59" fmla="*/ 136 h 150"/>
                      <a:gd name="T60" fmla="*/ 209 w 247"/>
                      <a:gd name="T61" fmla="*/ 130 h 150"/>
                      <a:gd name="T62" fmla="*/ 235 w 247"/>
                      <a:gd name="T63" fmla="*/ 102 h 150"/>
                      <a:gd name="T64" fmla="*/ 240 w 247"/>
                      <a:gd name="T65" fmla="*/ 92 h 150"/>
                      <a:gd name="T66" fmla="*/ 241 w 247"/>
                      <a:gd name="T67" fmla="*/ 88 h 150"/>
                      <a:gd name="T68" fmla="*/ 237 w 247"/>
                      <a:gd name="T69" fmla="*/ 84 h 150"/>
                      <a:gd name="T70" fmla="*/ 237 w 247"/>
                      <a:gd name="T71" fmla="*/ 78 h 150"/>
                      <a:gd name="T72" fmla="*/ 240 w 247"/>
                      <a:gd name="T73" fmla="*/ 74 h 150"/>
                      <a:gd name="T74" fmla="*/ 244 w 247"/>
                      <a:gd name="T75" fmla="*/ 70 h 150"/>
                      <a:gd name="T76" fmla="*/ 246 w 247"/>
                      <a:gd name="T77" fmla="*/ 65 h 150"/>
                      <a:gd name="T78" fmla="*/ 242 w 247"/>
                      <a:gd name="T79" fmla="*/ 61 h 150"/>
                      <a:gd name="T80" fmla="*/ 238 w 247"/>
                      <a:gd name="T81" fmla="*/ 57 h 150"/>
                      <a:gd name="T82" fmla="*/ 238 w 247"/>
                      <a:gd name="T83" fmla="*/ 52 h 150"/>
                      <a:gd name="T84" fmla="*/ 243 w 247"/>
                      <a:gd name="T85" fmla="*/ 47 h 150"/>
                      <a:gd name="T86" fmla="*/ 244 w 247"/>
                      <a:gd name="T87" fmla="*/ 41 h 150"/>
                      <a:gd name="T88" fmla="*/ 240 w 247"/>
                      <a:gd name="T89" fmla="*/ 36 h 150"/>
                      <a:gd name="T90" fmla="*/ 238 w 247"/>
                      <a:gd name="T91" fmla="*/ 32 h 150"/>
                      <a:gd name="T92" fmla="*/ 241 w 247"/>
                      <a:gd name="T93" fmla="*/ 26 h 150"/>
                      <a:gd name="T94" fmla="*/ 244 w 247"/>
                      <a:gd name="T95" fmla="*/ 23 h 150"/>
                      <a:gd name="T96" fmla="*/ 246 w 247"/>
                      <a:gd name="T97" fmla="*/ 18 h 150"/>
                      <a:gd name="T98" fmla="*/ 243 w 247"/>
                      <a:gd name="T99" fmla="*/ 13 h 150"/>
                      <a:gd name="T100" fmla="*/ 239 w 247"/>
                      <a:gd name="T101" fmla="*/ 8 h 150"/>
                      <a:gd name="T102" fmla="*/ 240 w 247"/>
                      <a:gd name="T103" fmla="*/ 3 h 150"/>
                      <a:gd name="T104" fmla="*/ 7 w 247"/>
                      <a:gd name="T105" fmla="*/ 0 h 15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47"/>
                      <a:gd name="T160" fmla="*/ 0 h 150"/>
                      <a:gd name="T161" fmla="*/ 247 w 247"/>
                      <a:gd name="T162" fmla="*/ 150 h 150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47" h="150">
                        <a:moveTo>
                          <a:pt x="7" y="0"/>
                        </a:moveTo>
                        <a:lnTo>
                          <a:pt x="5" y="4"/>
                        </a:lnTo>
                        <a:lnTo>
                          <a:pt x="6" y="5"/>
                        </a:lnTo>
                        <a:lnTo>
                          <a:pt x="6" y="7"/>
                        </a:lnTo>
                        <a:lnTo>
                          <a:pt x="7" y="12"/>
                        </a:lnTo>
                        <a:lnTo>
                          <a:pt x="6" y="15"/>
                        </a:lnTo>
                        <a:lnTo>
                          <a:pt x="4" y="17"/>
                        </a:lnTo>
                        <a:lnTo>
                          <a:pt x="3" y="19"/>
                        </a:lnTo>
                        <a:lnTo>
                          <a:pt x="1" y="23"/>
                        </a:lnTo>
                        <a:lnTo>
                          <a:pt x="1" y="26"/>
                        </a:lnTo>
                        <a:lnTo>
                          <a:pt x="3" y="28"/>
                        </a:lnTo>
                        <a:lnTo>
                          <a:pt x="4" y="31"/>
                        </a:lnTo>
                        <a:lnTo>
                          <a:pt x="7" y="33"/>
                        </a:lnTo>
                        <a:lnTo>
                          <a:pt x="9" y="36"/>
                        </a:lnTo>
                        <a:lnTo>
                          <a:pt x="9" y="38"/>
                        </a:lnTo>
                        <a:lnTo>
                          <a:pt x="8" y="40"/>
                        </a:lnTo>
                        <a:lnTo>
                          <a:pt x="5" y="42"/>
                        </a:lnTo>
                        <a:lnTo>
                          <a:pt x="3" y="44"/>
                        </a:lnTo>
                        <a:lnTo>
                          <a:pt x="2" y="46"/>
                        </a:lnTo>
                        <a:lnTo>
                          <a:pt x="1" y="49"/>
                        </a:lnTo>
                        <a:lnTo>
                          <a:pt x="3" y="51"/>
                        </a:lnTo>
                        <a:lnTo>
                          <a:pt x="5" y="53"/>
                        </a:lnTo>
                        <a:lnTo>
                          <a:pt x="7" y="55"/>
                        </a:lnTo>
                        <a:lnTo>
                          <a:pt x="8" y="57"/>
                        </a:lnTo>
                        <a:lnTo>
                          <a:pt x="9" y="59"/>
                        </a:lnTo>
                        <a:lnTo>
                          <a:pt x="8" y="62"/>
                        </a:lnTo>
                        <a:lnTo>
                          <a:pt x="5" y="65"/>
                        </a:lnTo>
                        <a:lnTo>
                          <a:pt x="3" y="67"/>
                        </a:lnTo>
                        <a:lnTo>
                          <a:pt x="0" y="70"/>
                        </a:lnTo>
                        <a:lnTo>
                          <a:pt x="0" y="72"/>
                        </a:lnTo>
                        <a:lnTo>
                          <a:pt x="1" y="74"/>
                        </a:lnTo>
                        <a:lnTo>
                          <a:pt x="3" y="77"/>
                        </a:lnTo>
                        <a:lnTo>
                          <a:pt x="6" y="79"/>
                        </a:lnTo>
                        <a:lnTo>
                          <a:pt x="9" y="81"/>
                        </a:lnTo>
                        <a:lnTo>
                          <a:pt x="10" y="85"/>
                        </a:lnTo>
                        <a:lnTo>
                          <a:pt x="9" y="89"/>
                        </a:lnTo>
                        <a:lnTo>
                          <a:pt x="6" y="92"/>
                        </a:lnTo>
                        <a:lnTo>
                          <a:pt x="5" y="94"/>
                        </a:lnTo>
                        <a:lnTo>
                          <a:pt x="5" y="96"/>
                        </a:lnTo>
                        <a:lnTo>
                          <a:pt x="5" y="98"/>
                        </a:lnTo>
                        <a:lnTo>
                          <a:pt x="7" y="100"/>
                        </a:lnTo>
                        <a:lnTo>
                          <a:pt x="11" y="103"/>
                        </a:lnTo>
                        <a:lnTo>
                          <a:pt x="17" y="109"/>
                        </a:lnTo>
                        <a:lnTo>
                          <a:pt x="28" y="118"/>
                        </a:lnTo>
                        <a:lnTo>
                          <a:pt x="38" y="126"/>
                        </a:lnTo>
                        <a:lnTo>
                          <a:pt x="44" y="130"/>
                        </a:lnTo>
                        <a:lnTo>
                          <a:pt x="51" y="133"/>
                        </a:lnTo>
                        <a:lnTo>
                          <a:pt x="58" y="137"/>
                        </a:lnTo>
                        <a:lnTo>
                          <a:pt x="68" y="141"/>
                        </a:lnTo>
                        <a:lnTo>
                          <a:pt x="84" y="145"/>
                        </a:lnTo>
                        <a:lnTo>
                          <a:pt x="96" y="147"/>
                        </a:lnTo>
                        <a:lnTo>
                          <a:pt x="108" y="148"/>
                        </a:lnTo>
                        <a:lnTo>
                          <a:pt x="124" y="149"/>
                        </a:lnTo>
                        <a:lnTo>
                          <a:pt x="140" y="148"/>
                        </a:lnTo>
                        <a:lnTo>
                          <a:pt x="155" y="148"/>
                        </a:lnTo>
                        <a:lnTo>
                          <a:pt x="168" y="146"/>
                        </a:lnTo>
                        <a:lnTo>
                          <a:pt x="179" y="144"/>
                        </a:lnTo>
                        <a:lnTo>
                          <a:pt x="187" y="142"/>
                        </a:lnTo>
                        <a:lnTo>
                          <a:pt x="194" y="139"/>
                        </a:lnTo>
                        <a:lnTo>
                          <a:pt x="200" y="136"/>
                        </a:lnTo>
                        <a:lnTo>
                          <a:pt x="205" y="134"/>
                        </a:lnTo>
                        <a:lnTo>
                          <a:pt x="209" y="130"/>
                        </a:lnTo>
                        <a:lnTo>
                          <a:pt x="224" y="115"/>
                        </a:lnTo>
                        <a:lnTo>
                          <a:pt x="235" y="102"/>
                        </a:lnTo>
                        <a:lnTo>
                          <a:pt x="239" y="95"/>
                        </a:lnTo>
                        <a:lnTo>
                          <a:pt x="240" y="92"/>
                        </a:lnTo>
                        <a:lnTo>
                          <a:pt x="241" y="90"/>
                        </a:lnTo>
                        <a:lnTo>
                          <a:pt x="241" y="88"/>
                        </a:lnTo>
                        <a:lnTo>
                          <a:pt x="239" y="85"/>
                        </a:lnTo>
                        <a:lnTo>
                          <a:pt x="237" y="84"/>
                        </a:lnTo>
                        <a:lnTo>
                          <a:pt x="236" y="81"/>
                        </a:lnTo>
                        <a:lnTo>
                          <a:pt x="237" y="78"/>
                        </a:lnTo>
                        <a:lnTo>
                          <a:pt x="239" y="77"/>
                        </a:lnTo>
                        <a:lnTo>
                          <a:pt x="240" y="74"/>
                        </a:lnTo>
                        <a:lnTo>
                          <a:pt x="242" y="73"/>
                        </a:lnTo>
                        <a:lnTo>
                          <a:pt x="244" y="70"/>
                        </a:lnTo>
                        <a:lnTo>
                          <a:pt x="246" y="68"/>
                        </a:lnTo>
                        <a:lnTo>
                          <a:pt x="246" y="65"/>
                        </a:lnTo>
                        <a:lnTo>
                          <a:pt x="244" y="63"/>
                        </a:lnTo>
                        <a:lnTo>
                          <a:pt x="242" y="61"/>
                        </a:lnTo>
                        <a:lnTo>
                          <a:pt x="240" y="59"/>
                        </a:lnTo>
                        <a:lnTo>
                          <a:pt x="238" y="57"/>
                        </a:lnTo>
                        <a:lnTo>
                          <a:pt x="238" y="54"/>
                        </a:lnTo>
                        <a:lnTo>
                          <a:pt x="238" y="52"/>
                        </a:lnTo>
                        <a:lnTo>
                          <a:pt x="241" y="49"/>
                        </a:lnTo>
                        <a:lnTo>
                          <a:pt x="243" y="47"/>
                        </a:lnTo>
                        <a:lnTo>
                          <a:pt x="244" y="45"/>
                        </a:lnTo>
                        <a:lnTo>
                          <a:pt x="244" y="41"/>
                        </a:lnTo>
                        <a:lnTo>
                          <a:pt x="243" y="38"/>
                        </a:lnTo>
                        <a:lnTo>
                          <a:pt x="240" y="36"/>
                        </a:lnTo>
                        <a:lnTo>
                          <a:pt x="239" y="34"/>
                        </a:lnTo>
                        <a:lnTo>
                          <a:pt x="238" y="32"/>
                        </a:lnTo>
                        <a:lnTo>
                          <a:pt x="239" y="29"/>
                        </a:lnTo>
                        <a:lnTo>
                          <a:pt x="241" y="26"/>
                        </a:lnTo>
                        <a:lnTo>
                          <a:pt x="242" y="25"/>
                        </a:lnTo>
                        <a:lnTo>
                          <a:pt x="244" y="23"/>
                        </a:lnTo>
                        <a:lnTo>
                          <a:pt x="246" y="20"/>
                        </a:lnTo>
                        <a:lnTo>
                          <a:pt x="246" y="18"/>
                        </a:lnTo>
                        <a:lnTo>
                          <a:pt x="245" y="16"/>
                        </a:lnTo>
                        <a:lnTo>
                          <a:pt x="243" y="13"/>
                        </a:lnTo>
                        <a:lnTo>
                          <a:pt x="241" y="11"/>
                        </a:lnTo>
                        <a:lnTo>
                          <a:pt x="239" y="8"/>
                        </a:lnTo>
                        <a:lnTo>
                          <a:pt x="239" y="5"/>
                        </a:lnTo>
                        <a:lnTo>
                          <a:pt x="240" y="3"/>
                        </a:lnTo>
                        <a:lnTo>
                          <a:pt x="239" y="0"/>
                        </a:lnTo>
                        <a:lnTo>
                          <a:pt x="7" y="0"/>
                        </a:lnTo>
                      </a:path>
                    </a:pathLst>
                  </a:custGeom>
                  <a:solidFill>
                    <a:srgbClr val="FFC08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42" name="Freeform 247"/>
                  <p:cNvSpPr>
                    <a:spLocks/>
                  </p:cNvSpPr>
                  <p:nvPr/>
                </p:nvSpPr>
                <p:spPr bwMode="auto">
                  <a:xfrm>
                    <a:off x="5127" y="1809"/>
                    <a:ext cx="33" cy="21"/>
                  </a:xfrm>
                  <a:custGeom>
                    <a:avLst/>
                    <a:gdLst>
                      <a:gd name="T0" fmla="*/ 1 w 33"/>
                      <a:gd name="T1" fmla="*/ 0 h 21"/>
                      <a:gd name="T2" fmla="*/ 3 w 33"/>
                      <a:gd name="T3" fmla="*/ 2 h 21"/>
                      <a:gd name="T4" fmla="*/ 6 w 33"/>
                      <a:gd name="T5" fmla="*/ 5 h 21"/>
                      <a:gd name="T6" fmla="*/ 12 w 33"/>
                      <a:gd name="T7" fmla="*/ 8 h 21"/>
                      <a:gd name="T8" fmla="*/ 18 w 33"/>
                      <a:gd name="T9" fmla="*/ 11 h 21"/>
                      <a:gd name="T10" fmla="*/ 25 w 33"/>
                      <a:gd name="T11" fmla="*/ 13 h 21"/>
                      <a:gd name="T12" fmla="*/ 32 w 33"/>
                      <a:gd name="T13" fmla="*/ 14 h 21"/>
                      <a:gd name="T14" fmla="*/ 29 w 33"/>
                      <a:gd name="T15" fmla="*/ 18 h 21"/>
                      <a:gd name="T16" fmla="*/ 21 w 33"/>
                      <a:gd name="T17" fmla="*/ 17 h 21"/>
                      <a:gd name="T18" fmla="*/ 12 w 33"/>
                      <a:gd name="T19" fmla="*/ 17 h 21"/>
                      <a:gd name="T20" fmla="*/ 6 w 33"/>
                      <a:gd name="T21" fmla="*/ 20 h 21"/>
                      <a:gd name="T22" fmla="*/ 8 w 33"/>
                      <a:gd name="T23" fmla="*/ 18 h 21"/>
                      <a:gd name="T24" fmla="*/ 7 w 33"/>
                      <a:gd name="T25" fmla="*/ 15 h 21"/>
                      <a:gd name="T26" fmla="*/ 5 w 33"/>
                      <a:gd name="T27" fmla="*/ 12 h 21"/>
                      <a:gd name="T28" fmla="*/ 3 w 33"/>
                      <a:gd name="T29" fmla="*/ 10 h 21"/>
                      <a:gd name="T30" fmla="*/ 0 w 33"/>
                      <a:gd name="T31" fmla="*/ 6 h 21"/>
                      <a:gd name="T32" fmla="*/ 0 w 33"/>
                      <a:gd name="T33" fmla="*/ 3 h 21"/>
                      <a:gd name="T34" fmla="*/ 1 w 33"/>
                      <a:gd name="T35" fmla="*/ 0 h 21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33"/>
                      <a:gd name="T55" fmla="*/ 0 h 21"/>
                      <a:gd name="T56" fmla="*/ 33 w 33"/>
                      <a:gd name="T57" fmla="*/ 21 h 21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33" h="21">
                        <a:moveTo>
                          <a:pt x="1" y="0"/>
                        </a:moveTo>
                        <a:lnTo>
                          <a:pt x="3" y="2"/>
                        </a:lnTo>
                        <a:lnTo>
                          <a:pt x="6" y="5"/>
                        </a:lnTo>
                        <a:lnTo>
                          <a:pt x="12" y="8"/>
                        </a:lnTo>
                        <a:lnTo>
                          <a:pt x="18" y="11"/>
                        </a:lnTo>
                        <a:lnTo>
                          <a:pt x="25" y="13"/>
                        </a:lnTo>
                        <a:lnTo>
                          <a:pt x="32" y="14"/>
                        </a:lnTo>
                        <a:lnTo>
                          <a:pt x="29" y="18"/>
                        </a:lnTo>
                        <a:lnTo>
                          <a:pt x="21" y="17"/>
                        </a:lnTo>
                        <a:lnTo>
                          <a:pt x="12" y="17"/>
                        </a:lnTo>
                        <a:lnTo>
                          <a:pt x="6" y="20"/>
                        </a:lnTo>
                        <a:lnTo>
                          <a:pt x="8" y="18"/>
                        </a:lnTo>
                        <a:lnTo>
                          <a:pt x="7" y="15"/>
                        </a:lnTo>
                        <a:lnTo>
                          <a:pt x="5" y="12"/>
                        </a:lnTo>
                        <a:lnTo>
                          <a:pt x="3" y="10"/>
                        </a:lnTo>
                        <a:lnTo>
                          <a:pt x="0" y="6"/>
                        </a:lnTo>
                        <a:lnTo>
                          <a:pt x="0" y="3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FFA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43" name="Freeform 248"/>
                  <p:cNvSpPr>
                    <a:spLocks/>
                  </p:cNvSpPr>
                  <p:nvPr/>
                </p:nvSpPr>
                <p:spPr bwMode="auto">
                  <a:xfrm>
                    <a:off x="5129" y="1835"/>
                    <a:ext cx="41" cy="18"/>
                  </a:xfrm>
                  <a:custGeom>
                    <a:avLst/>
                    <a:gdLst>
                      <a:gd name="T0" fmla="*/ 0 w 41"/>
                      <a:gd name="T1" fmla="*/ 1 h 18"/>
                      <a:gd name="T2" fmla="*/ 1 w 41"/>
                      <a:gd name="T3" fmla="*/ 0 h 18"/>
                      <a:gd name="T4" fmla="*/ 2 w 41"/>
                      <a:gd name="T5" fmla="*/ 1 h 18"/>
                      <a:gd name="T6" fmla="*/ 5 w 41"/>
                      <a:gd name="T7" fmla="*/ 3 h 18"/>
                      <a:gd name="T8" fmla="*/ 11 w 41"/>
                      <a:gd name="T9" fmla="*/ 4 h 18"/>
                      <a:gd name="T10" fmla="*/ 17 w 41"/>
                      <a:gd name="T11" fmla="*/ 6 h 18"/>
                      <a:gd name="T12" fmla="*/ 26 w 41"/>
                      <a:gd name="T13" fmla="*/ 7 h 18"/>
                      <a:gd name="T14" fmla="*/ 36 w 41"/>
                      <a:gd name="T15" fmla="*/ 9 h 18"/>
                      <a:gd name="T16" fmla="*/ 40 w 41"/>
                      <a:gd name="T17" fmla="*/ 16 h 18"/>
                      <a:gd name="T18" fmla="*/ 28 w 41"/>
                      <a:gd name="T19" fmla="*/ 14 h 18"/>
                      <a:gd name="T20" fmla="*/ 19 w 41"/>
                      <a:gd name="T21" fmla="*/ 13 h 18"/>
                      <a:gd name="T22" fmla="*/ 12 w 41"/>
                      <a:gd name="T23" fmla="*/ 14 h 18"/>
                      <a:gd name="T24" fmla="*/ 6 w 41"/>
                      <a:gd name="T25" fmla="*/ 17 h 18"/>
                      <a:gd name="T26" fmla="*/ 6 w 41"/>
                      <a:gd name="T27" fmla="*/ 15 h 18"/>
                      <a:gd name="T28" fmla="*/ 6 w 41"/>
                      <a:gd name="T29" fmla="*/ 12 h 18"/>
                      <a:gd name="T30" fmla="*/ 5 w 41"/>
                      <a:gd name="T31" fmla="*/ 10 h 18"/>
                      <a:gd name="T32" fmla="*/ 2 w 41"/>
                      <a:gd name="T33" fmla="*/ 7 h 18"/>
                      <a:gd name="T34" fmla="*/ 0 w 41"/>
                      <a:gd name="T35" fmla="*/ 4 h 18"/>
                      <a:gd name="T36" fmla="*/ 0 w 41"/>
                      <a:gd name="T37" fmla="*/ 1 h 1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1"/>
                      <a:gd name="T58" fmla="*/ 0 h 18"/>
                      <a:gd name="T59" fmla="*/ 41 w 41"/>
                      <a:gd name="T60" fmla="*/ 18 h 18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1" h="18">
                        <a:moveTo>
                          <a:pt x="0" y="1"/>
                        </a:moveTo>
                        <a:lnTo>
                          <a:pt x="1" y="0"/>
                        </a:lnTo>
                        <a:lnTo>
                          <a:pt x="2" y="1"/>
                        </a:lnTo>
                        <a:lnTo>
                          <a:pt x="5" y="3"/>
                        </a:lnTo>
                        <a:lnTo>
                          <a:pt x="11" y="4"/>
                        </a:lnTo>
                        <a:lnTo>
                          <a:pt x="17" y="6"/>
                        </a:lnTo>
                        <a:lnTo>
                          <a:pt x="26" y="7"/>
                        </a:lnTo>
                        <a:lnTo>
                          <a:pt x="36" y="9"/>
                        </a:lnTo>
                        <a:lnTo>
                          <a:pt x="40" y="16"/>
                        </a:lnTo>
                        <a:lnTo>
                          <a:pt x="28" y="14"/>
                        </a:lnTo>
                        <a:lnTo>
                          <a:pt x="19" y="13"/>
                        </a:lnTo>
                        <a:lnTo>
                          <a:pt x="12" y="14"/>
                        </a:lnTo>
                        <a:lnTo>
                          <a:pt x="6" y="17"/>
                        </a:lnTo>
                        <a:lnTo>
                          <a:pt x="6" y="15"/>
                        </a:lnTo>
                        <a:lnTo>
                          <a:pt x="6" y="12"/>
                        </a:lnTo>
                        <a:lnTo>
                          <a:pt x="5" y="10"/>
                        </a:lnTo>
                        <a:lnTo>
                          <a:pt x="2" y="7"/>
                        </a:lnTo>
                        <a:lnTo>
                          <a:pt x="0" y="4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FFA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44" name="Freeform 249"/>
                  <p:cNvSpPr>
                    <a:spLocks/>
                  </p:cNvSpPr>
                  <p:nvPr/>
                </p:nvSpPr>
                <p:spPr bwMode="auto">
                  <a:xfrm>
                    <a:off x="5126" y="1856"/>
                    <a:ext cx="49" cy="23"/>
                  </a:xfrm>
                  <a:custGeom>
                    <a:avLst/>
                    <a:gdLst>
                      <a:gd name="T0" fmla="*/ 0 w 49"/>
                      <a:gd name="T1" fmla="*/ 3 h 23"/>
                      <a:gd name="T2" fmla="*/ 3 w 49"/>
                      <a:gd name="T3" fmla="*/ 0 h 23"/>
                      <a:gd name="T4" fmla="*/ 5 w 49"/>
                      <a:gd name="T5" fmla="*/ 3 h 23"/>
                      <a:gd name="T6" fmla="*/ 9 w 49"/>
                      <a:gd name="T7" fmla="*/ 5 h 23"/>
                      <a:gd name="T8" fmla="*/ 12 w 49"/>
                      <a:gd name="T9" fmla="*/ 7 h 23"/>
                      <a:gd name="T10" fmla="*/ 19 w 49"/>
                      <a:gd name="T11" fmla="*/ 9 h 23"/>
                      <a:gd name="T12" fmla="*/ 26 w 49"/>
                      <a:gd name="T13" fmla="*/ 10 h 23"/>
                      <a:gd name="T14" fmla="*/ 34 w 49"/>
                      <a:gd name="T15" fmla="*/ 12 h 23"/>
                      <a:gd name="T16" fmla="*/ 45 w 49"/>
                      <a:gd name="T17" fmla="*/ 15 h 23"/>
                      <a:gd name="T18" fmla="*/ 48 w 49"/>
                      <a:gd name="T19" fmla="*/ 22 h 23"/>
                      <a:gd name="T20" fmla="*/ 36 w 49"/>
                      <a:gd name="T21" fmla="*/ 18 h 23"/>
                      <a:gd name="T22" fmla="*/ 28 w 49"/>
                      <a:gd name="T23" fmla="*/ 16 h 23"/>
                      <a:gd name="T24" fmla="*/ 21 w 49"/>
                      <a:gd name="T25" fmla="*/ 15 h 23"/>
                      <a:gd name="T26" fmla="*/ 16 w 49"/>
                      <a:gd name="T27" fmla="*/ 15 h 23"/>
                      <a:gd name="T28" fmla="*/ 13 w 49"/>
                      <a:gd name="T29" fmla="*/ 16 h 23"/>
                      <a:gd name="T30" fmla="*/ 10 w 49"/>
                      <a:gd name="T31" fmla="*/ 19 h 23"/>
                      <a:gd name="T32" fmla="*/ 9 w 49"/>
                      <a:gd name="T33" fmla="*/ 16 h 23"/>
                      <a:gd name="T34" fmla="*/ 5 w 49"/>
                      <a:gd name="T35" fmla="*/ 12 h 23"/>
                      <a:gd name="T36" fmla="*/ 3 w 49"/>
                      <a:gd name="T37" fmla="*/ 9 h 23"/>
                      <a:gd name="T38" fmla="*/ 0 w 49"/>
                      <a:gd name="T39" fmla="*/ 6 h 23"/>
                      <a:gd name="T40" fmla="*/ 0 w 49"/>
                      <a:gd name="T41" fmla="*/ 3 h 2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49"/>
                      <a:gd name="T64" fmla="*/ 0 h 23"/>
                      <a:gd name="T65" fmla="*/ 49 w 49"/>
                      <a:gd name="T66" fmla="*/ 23 h 2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49" h="23">
                        <a:moveTo>
                          <a:pt x="0" y="3"/>
                        </a:moveTo>
                        <a:lnTo>
                          <a:pt x="3" y="0"/>
                        </a:lnTo>
                        <a:lnTo>
                          <a:pt x="5" y="3"/>
                        </a:lnTo>
                        <a:lnTo>
                          <a:pt x="9" y="5"/>
                        </a:lnTo>
                        <a:lnTo>
                          <a:pt x="12" y="7"/>
                        </a:lnTo>
                        <a:lnTo>
                          <a:pt x="19" y="9"/>
                        </a:lnTo>
                        <a:lnTo>
                          <a:pt x="26" y="10"/>
                        </a:lnTo>
                        <a:lnTo>
                          <a:pt x="34" y="12"/>
                        </a:lnTo>
                        <a:lnTo>
                          <a:pt x="45" y="15"/>
                        </a:lnTo>
                        <a:lnTo>
                          <a:pt x="48" y="22"/>
                        </a:lnTo>
                        <a:lnTo>
                          <a:pt x="36" y="18"/>
                        </a:lnTo>
                        <a:lnTo>
                          <a:pt x="28" y="16"/>
                        </a:lnTo>
                        <a:lnTo>
                          <a:pt x="21" y="15"/>
                        </a:lnTo>
                        <a:lnTo>
                          <a:pt x="16" y="15"/>
                        </a:lnTo>
                        <a:lnTo>
                          <a:pt x="13" y="16"/>
                        </a:lnTo>
                        <a:lnTo>
                          <a:pt x="10" y="19"/>
                        </a:lnTo>
                        <a:lnTo>
                          <a:pt x="9" y="16"/>
                        </a:lnTo>
                        <a:lnTo>
                          <a:pt x="5" y="12"/>
                        </a:lnTo>
                        <a:lnTo>
                          <a:pt x="3" y="9"/>
                        </a:lnTo>
                        <a:lnTo>
                          <a:pt x="0" y="6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FFA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45" name="Freeform 250"/>
                  <p:cNvSpPr>
                    <a:spLocks/>
                  </p:cNvSpPr>
                  <p:nvPr/>
                </p:nvSpPr>
                <p:spPr bwMode="auto">
                  <a:xfrm>
                    <a:off x="5132" y="1879"/>
                    <a:ext cx="57" cy="49"/>
                  </a:xfrm>
                  <a:custGeom>
                    <a:avLst/>
                    <a:gdLst>
                      <a:gd name="T0" fmla="*/ 0 w 57"/>
                      <a:gd name="T1" fmla="*/ 7 h 49"/>
                      <a:gd name="T2" fmla="*/ 0 w 57"/>
                      <a:gd name="T3" fmla="*/ 4 h 49"/>
                      <a:gd name="T4" fmla="*/ 0 w 57"/>
                      <a:gd name="T5" fmla="*/ 2 h 49"/>
                      <a:gd name="T6" fmla="*/ 2 w 57"/>
                      <a:gd name="T7" fmla="*/ 0 h 49"/>
                      <a:gd name="T8" fmla="*/ 6 w 57"/>
                      <a:gd name="T9" fmla="*/ 3 h 49"/>
                      <a:gd name="T10" fmla="*/ 12 w 57"/>
                      <a:gd name="T11" fmla="*/ 6 h 49"/>
                      <a:gd name="T12" fmla="*/ 19 w 57"/>
                      <a:gd name="T13" fmla="*/ 9 h 49"/>
                      <a:gd name="T14" fmla="*/ 28 w 57"/>
                      <a:gd name="T15" fmla="*/ 11 h 49"/>
                      <a:gd name="T16" fmla="*/ 42 w 57"/>
                      <a:gd name="T17" fmla="*/ 13 h 49"/>
                      <a:gd name="T18" fmla="*/ 44 w 57"/>
                      <a:gd name="T19" fmla="*/ 19 h 49"/>
                      <a:gd name="T20" fmla="*/ 37 w 57"/>
                      <a:gd name="T21" fmla="*/ 17 h 49"/>
                      <a:gd name="T22" fmla="*/ 31 w 57"/>
                      <a:gd name="T23" fmla="*/ 16 h 49"/>
                      <a:gd name="T24" fmla="*/ 27 w 57"/>
                      <a:gd name="T25" fmla="*/ 17 h 49"/>
                      <a:gd name="T26" fmla="*/ 26 w 57"/>
                      <a:gd name="T27" fmla="*/ 19 h 49"/>
                      <a:gd name="T28" fmla="*/ 28 w 57"/>
                      <a:gd name="T29" fmla="*/ 23 h 49"/>
                      <a:gd name="T30" fmla="*/ 31 w 57"/>
                      <a:gd name="T31" fmla="*/ 26 h 49"/>
                      <a:gd name="T32" fmla="*/ 36 w 57"/>
                      <a:gd name="T33" fmla="*/ 31 h 49"/>
                      <a:gd name="T34" fmla="*/ 44 w 57"/>
                      <a:gd name="T35" fmla="*/ 37 h 49"/>
                      <a:gd name="T36" fmla="*/ 56 w 57"/>
                      <a:gd name="T37" fmla="*/ 43 h 49"/>
                      <a:gd name="T38" fmla="*/ 56 w 57"/>
                      <a:gd name="T39" fmla="*/ 48 h 49"/>
                      <a:gd name="T40" fmla="*/ 51 w 57"/>
                      <a:gd name="T41" fmla="*/ 45 h 49"/>
                      <a:gd name="T42" fmla="*/ 44 w 57"/>
                      <a:gd name="T43" fmla="*/ 42 h 49"/>
                      <a:gd name="T44" fmla="*/ 35 w 57"/>
                      <a:gd name="T45" fmla="*/ 37 h 49"/>
                      <a:gd name="T46" fmla="*/ 28 w 57"/>
                      <a:gd name="T47" fmla="*/ 31 h 49"/>
                      <a:gd name="T48" fmla="*/ 21 w 57"/>
                      <a:gd name="T49" fmla="*/ 26 h 49"/>
                      <a:gd name="T50" fmla="*/ 15 w 57"/>
                      <a:gd name="T51" fmla="*/ 21 h 49"/>
                      <a:gd name="T52" fmla="*/ 9 w 57"/>
                      <a:gd name="T53" fmla="*/ 16 h 49"/>
                      <a:gd name="T54" fmla="*/ 3 w 57"/>
                      <a:gd name="T55" fmla="*/ 12 h 49"/>
                      <a:gd name="T56" fmla="*/ 0 w 57"/>
                      <a:gd name="T57" fmla="*/ 7 h 49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57"/>
                      <a:gd name="T88" fmla="*/ 0 h 49"/>
                      <a:gd name="T89" fmla="*/ 57 w 57"/>
                      <a:gd name="T90" fmla="*/ 49 h 49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57" h="49">
                        <a:moveTo>
                          <a:pt x="0" y="7"/>
                        </a:move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2" y="0"/>
                        </a:lnTo>
                        <a:lnTo>
                          <a:pt x="6" y="3"/>
                        </a:lnTo>
                        <a:lnTo>
                          <a:pt x="12" y="6"/>
                        </a:lnTo>
                        <a:lnTo>
                          <a:pt x="19" y="9"/>
                        </a:lnTo>
                        <a:lnTo>
                          <a:pt x="28" y="11"/>
                        </a:lnTo>
                        <a:lnTo>
                          <a:pt x="42" y="13"/>
                        </a:lnTo>
                        <a:lnTo>
                          <a:pt x="44" y="19"/>
                        </a:lnTo>
                        <a:lnTo>
                          <a:pt x="37" y="17"/>
                        </a:lnTo>
                        <a:lnTo>
                          <a:pt x="31" y="16"/>
                        </a:lnTo>
                        <a:lnTo>
                          <a:pt x="27" y="17"/>
                        </a:lnTo>
                        <a:lnTo>
                          <a:pt x="26" y="19"/>
                        </a:lnTo>
                        <a:lnTo>
                          <a:pt x="28" y="23"/>
                        </a:lnTo>
                        <a:lnTo>
                          <a:pt x="31" y="26"/>
                        </a:lnTo>
                        <a:lnTo>
                          <a:pt x="36" y="31"/>
                        </a:lnTo>
                        <a:lnTo>
                          <a:pt x="44" y="37"/>
                        </a:lnTo>
                        <a:lnTo>
                          <a:pt x="56" y="43"/>
                        </a:lnTo>
                        <a:lnTo>
                          <a:pt x="56" y="48"/>
                        </a:lnTo>
                        <a:lnTo>
                          <a:pt x="51" y="45"/>
                        </a:lnTo>
                        <a:lnTo>
                          <a:pt x="44" y="42"/>
                        </a:lnTo>
                        <a:lnTo>
                          <a:pt x="35" y="37"/>
                        </a:lnTo>
                        <a:lnTo>
                          <a:pt x="28" y="31"/>
                        </a:lnTo>
                        <a:lnTo>
                          <a:pt x="21" y="26"/>
                        </a:lnTo>
                        <a:lnTo>
                          <a:pt x="15" y="21"/>
                        </a:lnTo>
                        <a:lnTo>
                          <a:pt x="9" y="16"/>
                        </a:lnTo>
                        <a:lnTo>
                          <a:pt x="3" y="12"/>
                        </a:lnTo>
                        <a:lnTo>
                          <a:pt x="0" y="7"/>
                        </a:lnTo>
                      </a:path>
                    </a:pathLst>
                  </a:custGeom>
                  <a:solidFill>
                    <a:srgbClr val="FFA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46" name="Freeform 251"/>
                  <p:cNvSpPr>
                    <a:spLocks/>
                  </p:cNvSpPr>
                  <p:nvPr/>
                </p:nvSpPr>
                <p:spPr bwMode="auto">
                  <a:xfrm>
                    <a:off x="5133" y="1794"/>
                    <a:ext cx="24" cy="18"/>
                  </a:xfrm>
                  <a:custGeom>
                    <a:avLst/>
                    <a:gdLst>
                      <a:gd name="T0" fmla="*/ 0 w 24"/>
                      <a:gd name="T1" fmla="*/ 0 h 18"/>
                      <a:gd name="T2" fmla="*/ 2 w 24"/>
                      <a:gd name="T3" fmla="*/ 2 h 18"/>
                      <a:gd name="T4" fmla="*/ 6 w 24"/>
                      <a:gd name="T5" fmla="*/ 5 h 18"/>
                      <a:gd name="T6" fmla="*/ 11 w 24"/>
                      <a:gd name="T7" fmla="*/ 7 h 18"/>
                      <a:gd name="T8" fmla="*/ 15 w 24"/>
                      <a:gd name="T9" fmla="*/ 11 h 18"/>
                      <a:gd name="T10" fmla="*/ 20 w 24"/>
                      <a:gd name="T11" fmla="*/ 13 h 18"/>
                      <a:gd name="T12" fmla="*/ 23 w 24"/>
                      <a:gd name="T13" fmla="*/ 15 h 18"/>
                      <a:gd name="T14" fmla="*/ 17 w 24"/>
                      <a:gd name="T15" fmla="*/ 17 h 18"/>
                      <a:gd name="T16" fmla="*/ 11 w 24"/>
                      <a:gd name="T17" fmla="*/ 15 h 18"/>
                      <a:gd name="T18" fmla="*/ 4 w 24"/>
                      <a:gd name="T19" fmla="*/ 13 h 18"/>
                      <a:gd name="T20" fmla="*/ 0 w 24"/>
                      <a:gd name="T21" fmla="*/ 10 h 18"/>
                      <a:gd name="T22" fmla="*/ 0 w 24"/>
                      <a:gd name="T23" fmla="*/ 7 h 18"/>
                      <a:gd name="T24" fmla="*/ 0 w 24"/>
                      <a:gd name="T25" fmla="*/ 3 h 18"/>
                      <a:gd name="T26" fmla="*/ 0 w 24"/>
                      <a:gd name="T27" fmla="*/ 0 h 1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24"/>
                      <a:gd name="T43" fmla="*/ 0 h 18"/>
                      <a:gd name="T44" fmla="*/ 24 w 24"/>
                      <a:gd name="T45" fmla="*/ 18 h 1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24" h="18">
                        <a:moveTo>
                          <a:pt x="0" y="0"/>
                        </a:moveTo>
                        <a:lnTo>
                          <a:pt x="2" y="2"/>
                        </a:lnTo>
                        <a:lnTo>
                          <a:pt x="6" y="5"/>
                        </a:lnTo>
                        <a:lnTo>
                          <a:pt x="11" y="7"/>
                        </a:lnTo>
                        <a:lnTo>
                          <a:pt x="15" y="11"/>
                        </a:lnTo>
                        <a:lnTo>
                          <a:pt x="20" y="13"/>
                        </a:lnTo>
                        <a:lnTo>
                          <a:pt x="23" y="15"/>
                        </a:lnTo>
                        <a:lnTo>
                          <a:pt x="17" y="17"/>
                        </a:lnTo>
                        <a:lnTo>
                          <a:pt x="11" y="15"/>
                        </a:lnTo>
                        <a:lnTo>
                          <a:pt x="4" y="13"/>
                        </a:lnTo>
                        <a:lnTo>
                          <a:pt x="0" y="10"/>
                        </a:lnTo>
                        <a:lnTo>
                          <a:pt x="0" y="7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A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9247" name="Freeform 252"/>
                  <p:cNvSpPr>
                    <a:spLocks/>
                  </p:cNvSpPr>
                  <p:nvPr/>
                </p:nvSpPr>
                <p:spPr bwMode="auto">
                  <a:xfrm>
                    <a:off x="5175" y="1790"/>
                    <a:ext cx="198" cy="145"/>
                  </a:xfrm>
                  <a:custGeom>
                    <a:avLst/>
                    <a:gdLst>
                      <a:gd name="T0" fmla="*/ 93 w 198"/>
                      <a:gd name="T1" fmla="*/ 33 h 145"/>
                      <a:gd name="T2" fmla="*/ 78 w 198"/>
                      <a:gd name="T3" fmla="*/ 37 h 145"/>
                      <a:gd name="T4" fmla="*/ 47 w 198"/>
                      <a:gd name="T5" fmla="*/ 41 h 145"/>
                      <a:gd name="T6" fmla="*/ 0 w 198"/>
                      <a:gd name="T7" fmla="*/ 43 h 145"/>
                      <a:gd name="T8" fmla="*/ 55 w 198"/>
                      <a:gd name="T9" fmla="*/ 50 h 145"/>
                      <a:gd name="T10" fmla="*/ 116 w 198"/>
                      <a:gd name="T11" fmla="*/ 47 h 145"/>
                      <a:gd name="T12" fmla="*/ 160 w 198"/>
                      <a:gd name="T13" fmla="*/ 37 h 145"/>
                      <a:gd name="T14" fmla="*/ 174 w 198"/>
                      <a:gd name="T15" fmla="*/ 35 h 145"/>
                      <a:gd name="T16" fmla="*/ 168 w 198"/>
                      <a:gd name="T17" fmla="*/ 43 h 145"/>
                      <a:gd name="T18" fmla="*/ 137 w 198"/>
                      <a:gd name="T19" fmla="*/ 55 h 145"/>
                      <a:gd name="T20" fmla="*/ 81 w 198"/>
                      <a:gd name="T21" fmla="*/ 64 h 145"/>
                      <a:gd name="T22" fmla="*/ 47 w 198"/>
                      <a:gd name="T23" fmla="*/ 73 h 145"/>
                      <a:gd name="T24" fmla="*/ 110 w 198"/>
                      <a:gd name="T25" fmla="*/ 72 h 145"/>
                      <a:gd name="T26" fmla="*/ 152 w 198"/>
                      <a:gd name="T27" fmla="*/ 64 h 145"/>
                      <a:gd name="T28" fmla="*/ 177 w 198"/>
                      <a:gd name="T29" fmla="*/ 57 h 145"/>
                      <a:gd name="T30" fmla="*/ 177 w 198"/>
                      <a:gd name="T31" fmla="*/ 62 h 145"/>
                      <a:gd name="T32" fmla="*/ 156 w 198"/>
                      <a:gd name="T33" fmla="*/ 73 h 145"/>
                      <a:gd name="T34" fmla="*/ 118 w 198"/>
                      <a:gd name="T35" fmla="*/ 85 h 145"/>
                      <a:gd name="T36" fmla="*/ 64 w 198"/>
                      <a:gd name="T37" fmla="*/ 92 h 145"/>
                      <a:gd name="T38" fmla="*/ 82 w 198"/>
                      <a:gd name="T39" fmla="*/ 97 h 145"/>
                      <a:gd name="T40" fmla="*/ 129 w 198"/>
                      <a:gd name="T41" fmla="*/ 95 h 145"/>
                      <a:gd name="T42" fmla="*/ 169 w 198"/>
                      <a:gd name="T43" fmla="*/ 86 h 145"/>
                      <a:gd name="T44" fmla="*/ 172 w 198"/>
                      <a:gd name="T45" fmla="*/ 89 h 145"/>
                      <a:gd name="T46" fmla="*/ 161 w 198"/>
                      <a:gd name="T47" fmla="*/ 98 h 145"/>
                      <a:gd name="T48" fmla="*/ 131 w 198"/>
                      <a:gd name="T49" fmla="*/ 108 h 145"/>
                      <a:gd name="T50" fmla="*/ 97 w 198"/>
                      <a:gd name="T51" fmla="*/ 113 h 145"/>
                      <a:gd name="T52" fmla="*/ 44 w 198"/>
                      <a:gd name="T53" fmla="*/ 113 h 145"/>
                      <a:gd name="T54" fmla="*/ 81 w 198"/>
                      <a:gd name="T55" fmla="*/ 120 h 145"/>
                      <a:gd name="T56" fmla="*/ 114 w 198"/>
                      <a:gd name="T57" fmla="*/ 121 h 145"/>
                      <a:gd name="T58" fmla="*/ 145 w 198"/>
                      <a:gd name="T59" fmla="*/ 117 h 145"/>
                      <a:gd name="T60" fmla="*/ 158 w 198"/>
                      <a:gd name="T61" fmla="*/ 117 h 145"/>
                      <a:gd name="T62" fmla="*/ 150 w 198"/>
                      <a:gd name="T63" fmla="*/ 124 h 145"/>
                      <a:gd name="T64" fmla="*/ 133 w 198"/>
                      <a:gd name="T65" fmla="*/ 129 h 145"/>
                      <a:gd name="T66" fmla="*/ 68 w 198"/>
                      <a:gd name="T67" fmla="*/ 135 h 145"/>
                      <a:gd name="T68" fmla="*/ 122 w 198"/>
                      <a:gd name="T69" fmla="*/ 138 h 145"/>
                      <a:gd name="T70" fmla="*/ 125 w 198"/>
                      <a:gd name="T71" fmla="*/ 143 h 145"/>
                      <a:gd name="T72" fmla="*/ 145 w 198"/>
                      <a:gd name="T73" fmla="*/ 138 h 145"/>
                      <a:gd name="T74" fmla="*/ 160 w 198"/>
                      <a:gd name="T75" fmla="*/ 129 h 145"/>
                      <a:gd name="T76" fmla="*/ 190 w 198"/>
                      <a:gd name="T77" fmla="*/ 94 h 145"/>
                      <a:gd name="T78" fmla="*/ 192 w 198"/>
                      <a:gd name="T79" fmla="*/ 87 h 145"/>
                      <a:gd name="T80" fmla="*/ 187 w 198"/>
                      <a:gd name="T81" fmla="*/ 80 h 145"/>
                      <a:gd name="T82" fmla="*/ 191 w 198"/>
                      <a:gd name="T83" fmla="*/ 73 h 145"/>
                      <a:gd name="T84" fmla="*/ 197 w 198"/>
                      <a:gd name="T85" fmla="*/ 67 h 145"/>
                      <a:gd name="T86" fmla="*/ 193 w 198"/>
                      <a:gd name="T87" fmla="*/ 59 h 145"/>
                      <a:gd name="T88" fmla="*/ 189 w 198"/>
                      <a:gd name="T89" fmla="*/ 53 h 145"/>
                      <a:gd name="T90" fmla="*/ 194 w 198"/>
                      <a:gd name="T91" fmla="*/ 46 h 145"/>
                      <a:gd name="T92" fmla="*/ 194 w 198"/>
                      <a:gd name="T93" fmla="*/ 37 h 145"/>
                      <a:gd name="T94" fmla="*/ 189 w 198"/>
                      <a:gd name="T95" fmla="*/ 30 h 145"/>
                      <a:gd name="T96" fmla="*/ 193 w 198"/>
                      <a:gd name="T97" fmla="*/ 23 h 145"/>
                      <a:gd name="T98" fmla="*/ 197 w 198"/>
                      <a:gd name="T99" fmla="*/ 16 h 145"/>
                      <a:gd name="T100" fmla="*/ 192 w 198"/>
                      <a:gd name="T101" fmla="*/ 10 h 145"/>
                      <a:gd name="T102" fmla="*/ 170 w 198"/>
                      <a:gd name="T103" fmla="*/ 10 h 145"/>
                      <a:gd name="T104" fmla="*/ 127 w 198"/>
                      <a:gd name="T105" fmla="*/ 22 h 145"/>
                      <a:gd name="T106" fmla="*/ 79 w 198"/>
                      <a:gd name="T107" fmla="*/ 28 h 145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198"/>
                      <a:gd name="T163" fmla="*/ 0 h 145"/>
                      <a:gd name="T164" fmla="*/ 198 w 198"/>
                      <a:gd name="T165" fmla="*/ 145 h 145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198" h="145">
                        <a:moveTo>
                          <a:pt x="79" y="28"/>
                        </a:moveTo>
                        <a:lnTo>
                          <a:pt x="50" y="29"/>
                        </a:lnTo>
                        <a:lnTo>
                          <a:pt x="93" y="33"/>
                        </a:lnTo>
                        <a:lnTo>
                          <a:pt x="91" y="34"/>
                        </a:lnTo>
                        <a:lnTo>
                          <a:pt x="85" y="36"/>
                        </a:lnTo>
                        <a:lnTo>
                          <a:pt x="78" y="37"/>
                        </a:lnTo>
                        <a:lnTo>
                          <a:pt x="69" y="39"/>
                        </a:lnTo>
                        <a:lnTo>
                          <a:pt x="59" y="41"/>
                        </a:lnTo>
                        <a:lnTo>
                          <a:pt x="47" y="41"/>
                        </a:lnTo>
                        <a:lnTo>
                          <a:pt x="32" y="43"/>
                        </a:lnTo>
                        <a:lnTo>
                          <a:pt x="16" y="43"/>
                        </a:lnTo>
                        <a:lnTo>
                          <a:pt x="0" y="43"/>
                        </a:lnTo>
                        <a:lnTo>
                          <a:pt x="25" y="48"/>
                        </a:lnTo>
                        <a:lnTo>
                          <a:pt x="41" y="50"/>
                        </a:lnTo>
                        <a:lnTo>
                          <a:pt x="55" y="50"/>
                        </a:lnTo>
                        <a:lnTo>
                          <a:pt x="72" y="50"/>
                        </a:lnTo>
                        <a:lnTo>
                          <a:pt x="96" y="49"/>
                        </a:lnTo>
                        <a:lnTo>
                          <a:pt x="116" y="47"/>
                        </a:lnTo>
                        <a:lnTo>
                          <a:pt x="134" y="43"/>
                        </a:lnTo>
                        <a:lnTo>
                          <a:pt x="152" y="39"/>
                        </a:lnTo>
                        <a:lnTo>
                          <a:pt x="160" y="37"/>
                        </a:lnTo>
                        <a:lnTo>
                          <a:pt x="168" y="35"/>
                        </a:lnTo>
                        <a:lnTo>
                          <a:pt x="172" y="34"/>
                        </a:lnTo>
                        <a:lnTo>
                          <a:pt x="174" y="35"/>
                        </a:lnTo>
                        <a:lnTo>
                          <a:pt x="174" y="37"/>
                        </a:lnTo>
                        <a:lnTo>
                          <a:pt x="172" y="40"/>
                        </a:lnTo>
                        <a:lnTo>
                          <a:pt x="168" y="43"/>
                        </a:lnTo>
                        <a:lnTo>
                          <a:pt x="160" y="47"/>
                        </a:lnTo>
                        <a:lnTo>
                          <a:pt x="150" y="50"/>
                        </a:lnTo>
                        <a:lnTo>
                          <a:pt x="137" y="55"/>
                        </a:lnTo>
                        <a:lnTo>
                          <a:pt x="120" y="58"/>
                        </a:lnTo>
                        <a:lnTo>
                          <a:pt x="101" y="62"/>
                        </a:lnTo>
                        <a:lnTo>
                          <a:pt x="81" y="64"/>
                        </a:lnTo>
                        <a:lnTo>
                          <a:pt x="61" y="66"/>
                        </a:lnTo>
                        <a:lnTo>
                          <a:pt x="25" y="69"/>
                        </a:lnTo>
                        <a:lnTo>
                          <a:pt x="47" y="73"/>
                        </a:lnTo>
                        <a:lnTo>
                          <a:pt x="65" y="75"/>
                        </a:lnTo>
                        <a:lnTo>
                          <a:pt x="87" y="74"/>
                        </a:lnTo>
                        <a:lnTo>
                          <a:pt x="110" y="72"/>
                        </a:lnTo>
                        <a:lnTo>
                          <a:pt x="127" y="69"/>
                        </a:lnTo>
                        <a:lnTo>
                          <a:pt x="141" y="66"/>
                        </a:lnTo>
                        <a:lnTo>
                          <a:pt x="152" y="64"/>
                        </a:lnTo>
                        <a:lnTo>
                          <a:pt x="164" y="61"/>
                        </a:lnTo>
                        <a:lnTo>
                          <a:pt x="173" y="58"/>
                        </a:lnTo>
                        <a:lnTo>
                          <a:pt x="177" y="57"/>
                        </a:lnTo>
                        <a:lnTo>
                          <a:pt x="179" y="57"/>
                        </a:lnTo>
                        <a:lnTo>
                          <a:pt x="179" y="59"/>
                        </a:lnTo>
                        <a:lnTo>
                          <a:pt x="177" y="62"/>
                        </a:lnTo>
                        <a:lnTo>
                          <a:pt x="174" y="65"/>
                        </a:lnTo>
                        <a:lnTo>
                          <a:pt x="166" y="70"/>
                        </a:lnTo>
                        <a:lnTo>
                          <a:pt x="156" y="73"/>
                        </a:lnTo>
                        <a:lnTo>
                          <a:pt x="147" y="77"/>
                        </a:lnTo>
                        <a:lnTo>
                          <a:pt x="133" y="81"/>
                        </a:lnTo>
                        <a:lnTo>
                          <a:pt x="118" y="85"/>
                        </a:lnTo>
                        <a:lnTo>
                          <a:pt x="95" y="88"/>
                        </a:lnTo>
                        <a:lnTo>
                          <a:pt x="79" y="91"/>
                        </a:lnTo>
                        <a:lnTo>
                          <a:pt x="64" y="92"/>
                        </a:lnTo>
                        <a:lnTo>
                          <a:pt x="41" y="93"/>
                        </a:lnTo>
                        <a:lnTo>
                          <a:pt x="64" y="96"/>
                        </a:lnTo>
                        <a:lnTo>
                          <a:pt x="82" y="97"/>
                        </a:lnTo>
                        <a:lnTo>
                          <a:pt x="97" y="97"/>
                        </a:lnTo>
                        <a:lnTo>
                          <a:pt x="113" y="97"/>
                        </a:lnTo>
                        <a:lnTo>
                          <a:pt x="129" y="95"/>
                        </a:lnTo>
                        <a:lnTo>
                          <a:pt x="142" y="93"/>
                        </a:lnTo>
                        <a:lnTo>
                          <a:pt x="152" y="90"/>
                        </a:lnTo>
                        <a:lnTo>
                          <a:pt x="169" y="86"/>
                        </a:lnTo>
                        <a:lnTo>
                          <a:pt x="171" y="86"/>
                        </a:lnTo>
                        <a:lnTo>
                          <a:pt x="173" y="86"/>
                        </a:lnTo>
                        <a:lnTo>
                          <a:pt x="172" y="89"/>
                        </a:lnTo>
                        <a:lnTo>
                          <a:pt x="170" y="92"/>
                        </a:lnTo>
                        <a:lnTo>
                          <a:pt x="166" y="95"/>
                        </a:lnTo>
                        <a:lnTo>
                          <a:pt x="161" y="98"/>
                        </a:lnTo>
                        <a:lnTo>
                          <a:pt x="151" y="102"/>
                        </a:lnTo>
                        <a:lnTo>
                          <a:pt x="141" y="106"/>
                        </a:lnTo>
                        <a:lnTo>
                          <a:pt x="131" y="108"/>
                        </a:lnTo>
                        <a:lnTo>
                          <a:pt x="120" y="110"/>
                        </a:lnTo>
                        <a:lnTo>
                          <a:pt x="110" y="112"/>
                        </a:lnTo>
                        <a:lnTo>
                          <a:pt x="97" y="113"/>
                        </a:lnTo>
                        <a:lnTo>
                          <a:pt x="82" y="113"/>
                        </a:lnTo>
                        <a:lnTo>
                          <a:pt x="67" y="113"/>
                        </a:lnTo>
                        <a:lnTo>
                          <a:pt x="44" y="113"/>
                        </a:lnTo>
                        <a:lnTo>
                          <a:pt x="56" y="117"/>
                        </a:lnTo>
                        <a:lnTo>
                          <a:pt x="68" y="119"/>
                        </a:lnTo>
                        <a:lnTo>
                          <a:pt x="81" y="120"/>
                        </a:lnTo>
                        <a:lnTo>
                          <a:pt x="92" y="121"/>
                        </a:lnTo>
                        <a:lnTo>
                          <a:pt x="103" y="121"/>
                        </a:lnTo>
                        <a:lnTo>
                          <a:pt x="114" y="121"/>
                        </a:lnTo>
                        <a:lnTo>
                          <a:pt x="124" y="120"/>
                        </a:lnTo>
                        <a:lnTo>
                          <a:pt x="133" y="119"/>
                        </a:lnTo>
                        <a:lnTo>
                          <a:pt x="145" y="117"/>
                        </a:lnTo>
                        <a:lnTo>
                          <a:pt x="154" y="115"/>
                        </a:lnTo>
                        <a:lnTo>
                          <a:pt x="158" y="115"/>
                        </a:lnTo>
                        <a:lnTo>
                          <a:pt x="158" y="117"/>
                        </a:lnTo>
                        <a:lnTo>
                          <a:pt x="157" y="119"/>
                        </a:lnTo>
                        <a:lnTo>
                          <a:pt x="154" y="122"/>
                        </a:lnTo>
                        <a:lnTo>
                          <a:pt x="150" y="124"/>
                        </a:lnTo>
                        <a:lnTo>
                          <a:pt x="146" y="126"/>
                        </a:lnTo>
                        <a:lnTo>
                          <a:pt x="141" y="128"/>
                        </a:lnTo>
                        <a:lnTo>
                          <a:pt x="133" y="129"/>
                        </a:lnTo>
                        <a:lnTo>
                          <a:pt x="116" y="131"/>
                        </a:lnTo>
                        <a:lnTo>
                          <a:pt x="100" y="133"/>
                        </a:lnTo>
                        <a:lnTo>
                          <a:pt x="68" y="135"/>
                        </a:lnTo>
                        <a:lnTo>
                          <a:pt x="109" y="136"/>
                        </a:lnTo>
                        <a:lnTo>
                          <a:pt x="118" y="136"/>
                        </a:lnTo>
                        <a:lnTo>
                          <a:pt x="122" y="138"/>
                        </a:lnTo>
                        <a:lnTo>
                          <a:pt x="123" y="139"/>
                        </a:lnTo>
                        <a:lnTo>
                          <a:pt x="123" y="142"/>
                        </a:lnTo>
                        <a:lnTo>
                          <a:pt x="125" y="143"/>
                        </a:lnTo>
                        <a:lnTo>
                          <a:pt x="130" y="144"/>
                        </a:lnTo>
                        <a:lnTo>
                          <a:pt x="138" y="141"/>
                        </a:lnTo>
                        <a:lnTo>
                          <a:pt x="145" y="138"/>
                        </a:lnTo>
                        <a:lnTo>
                          <a:pt x="151" y="135"/>
                        </a:lnTo>
                        <a:lnTo>
                          <a:pt x="156" y="133"/>
                        </a:lnTo>
                        <a:lnTo>
                          <a:pt x="160" y="129"/>
                        </a:lnTo>
                        <a:lnTo>
                          <a:pt x="175" y="114"/>
                        </a:lnTo>
                        <a:lnTo>
                          <a:pt x="186" y="101"/>
                        </a:lnTo>
                        <a:lnTo>
                          <a:pt x="190" y="94"/>
                        </a:lnTo>
                        <a:lnTo>
                          <a:pt x="191" y="91"/>
                        </a:lnTo>
                        <a:lnTo>
                          <a:pt x="192" y="89"/>
                        </a:lnTo>
                        <a:lnTo>
                          <a:pt x="192" y="87"/>
                        </a:lnTo>
                        <a:lnTo>
                          <a:pt x="190" y="84"/>
                        </a:lnTo>
                        <a:lnTo>
                          <a:pt x="188" y="83"/>
                        </a:lnTo>
                        <a:lnTo>
                          <a:pt x="187" y="80"/>
                        </a:lnTo>
                        <a:lnTo>
                          <a:pt x="188" y="77"/>
                        </a:lnTo>
                        <a:lnTo>
                          <a:pt x="190" y="76"/>
                        </a:lnTo>
                        <a:lnTo>
                          <a:pt x="191" y="73"/>
                        </a:lnTo>
                        <a:lnTo>
                          <a:pt x="193" y="71"/>
                        </a:lnTo>
                        <a:lnTo>
                          <a:pt x="195" y="69"/>
                        </a:lnTo>
                        <a:lnTo>
                          <a:pt x="197" y="67"/>
                        </a:lnTo>
                        <a:lnTo>
                          <a:pt x="197" y="64"/>
                        </a:lnTo>
                        <a:lnTo>
                          <a:pt x="195" y="62"/>
                        </a:lnTo>
                        <a:lnTo>
                          <a:pt x="193" y="59"/>
                        </a:lnTo>
                        <a:lnTo>
                          <a:pt x="191" y="58"/>
                        </a:lnTo>
                        <a:lnTo>
                          <a:pt x="189" y="55"/>
                        </a:lnTo>
                        <a:lnTo>
                          <a:pt x="189" y="53"/>
                        </a:lnTo>
                        <a:lnTo>
                          <a:pt x="189" y="51"/>
                        </a:lnTo>
                        <a:lnTo>
                          <a:pt x="192" y="48"/>
                        </a:lnTo>
                        <a:lnTo>
                          <a:pt x="194" y="46"/>
                        </a:lnTo>
                        <a:lnTo>
                          <a:pt x="195" y="43"/>
                        </a:lnTo>
                        <a:lnTo>
                          <a:pt x="195" y="40"/>
                        </a:lnTo>
                        <a:lnTo>
                          <a:pt x="194" y="37"/>
                        </a:lnTo>
                        <a:lnTo>
                          <a:pt x="191" y="35"/>
                        </a:lnTo>
                        <a:lnTo>
                          <a:pt x="190" y="33"/>
                        </a:lnTo>
                        <a:lnTo>
                          <a:pt x="189" y="30"/>
                        </a:lnTo>
                        <a:lnTo>
                          <a:pt x="190" y="28"/>
                        </a:lnTo>
                        <a:lnTo>
                          <a:pt x="192" y="25"/>
                        </a:lnTo>
                        <a:lnTo>
                          <a:pt x="193" y="23"/>
                        </a:lnTo>
                        <a:lnTo>
                          <a:pt x="195" y="22"/>
                        </a:lnTo>
                        <a:lnTo>
                          <a:pt x="197" y="19"/>
                        </a:lnTo>
                        <a:lnTo>
                          <a:pt x="197" y="16"/>
                        </a:lnTo>
                        <a:lnTo>
                          <a:pt x="196" y="15"/>
                        </a:lnTo>
                        <a:lnTo>
                          <a:pt x="194" y="12"/>
                        </a:lnTo>
                        <a:lnTo>
                          <a:pt x="192" y="10"/>
                        </a:lnTo>
                        <a:lnTo>
                          <a:pt x="190" y="7"/>
                        </a:lnTo>
                        <a:lnTo>
                          <a:pt x="190" y="0"/>
                        </a:lnTo>
                        <a:lnTo>
                          <a:pt x="170" y="10"/>
                        </a:lnTo>
                        <a:lnTo>
                          <a:pt x="158" y="14"/>
                        </a:lnTo>
                        <a:lnTo>
                          <a:pt x="144" y="18"/>
                        </a:lnTo>
                        <a:lnTo>
                          <a:pt x="127" y="22"/>
                        </a:lnTo>
                        <a:lnTo>
                          <a:pt x="113" y="24"/>
                        </a:lnTo>
                        <a:lnTo>
                          <a:pt x="98" y="26"/>
                        </a:lnTo>
                        <a:lnTo>
                          <a:pt x="79" y="28"/>
                        </a:lnTo>
                      </a:path>
                    </a:pathLst>
                  </a:custGeom>
                  <a:solidFill>
                    <a:srgbClr val="FFA04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</p:grpSp>
          <p:grpSp>
            <p:nvGrpSpPr>
              <p:cNvPr id="9234" name="Group 253"/>
              <p:cNvGrpSpPr>
                <a:grpSpLocks/>
              </p:cNvGrpSpPr>
              <p:nvPr/>
            </p:nvGrpSpPr>
            <p:grpSpPr bwMode="auto">
              <a:xfrm>
                <a:off x="5289" y="1813"/>
                <a:ext cx="59" cy="93"/>
                <a:chOff x="5289" y="1813"/>
                <a:chExt cx="59" cy="93"/>
              </a:xfrm>
            </p:grpSpPr>
            <p:sp>
              <p:nvSpPr>
                <p:cNvPr id="9235" name="Freeform 254"/>
                <p:cNvSpPr>
                  <a:spLocks/>
                </p:cNvSpPr>
                <p:nvPr/>
              </p:nvSpPr>
              <p:spPr bwMode="auto">
                <a:xfrm>
                  <a:off x="5301" y="1837"/>
                  <a:ext cx="46" cy="18"/>
                </a:xfrm>
                <a:custGeom>
                  <a:avLst/>
                  <a:gdLst>
                    <a:gd name="T0" fmla="*/ 45 w 46"/>
                    <a:gd name="T1" fmla="*/ 3 h 18"/>
                    <a:gd name="T2" fmla="*/ 40 w 46"/>
                    <a:gd name="T3" fmla="*/ 0 h 18"/>
                    <a:gd name="T4" fmla="*/ 27 w 46"/>
                    <a:gd name="T5" fmla="*/ 6 h 18"/>
                    <a:gd name="T6" fmla="*/ 13 w 46"/>
                    <a:gd name="T7" fmla="*/ 11 h 18"/>
                    <a:gd name="T8" fmla="*/ 0 w 46"/>
                    <a:gd name="T9" fmla="*/ 14 h 18"/>
                    <a:gd name="T10" fmla="*/ 2 w 46"/>
                    <a:gd name="T11" fmla="*/ 17 h 18"/>
                    <a:gd name="T12" fmla="*/ 11 w 46"/>
                    <a:gd name="T13" fmla="*/ 17 h 18"/>
                    <a:gd name="T14" fmla="*/ 24 w 46"/>
                    <a:gd name="T15" fmla="*/ 15 h 18"/>
                    <a:gd name="T16" fmla="*/ 35 w 46"/>
                    <a:gd name="T17" fmla="*/ 9 h 18"/>
                    <a:gd name="T18" fmla="*/ 45 w 46"/>
                    <a:gd name="T19" fmla="*/ 3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"/>
                    <a:gd name="T31" fmla="*/ 0 h 18"/>
                    <a:gd name="T32" fmla="*/ 46 w 46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" h="18">
                      <a:moveTo>
                        <a:pt x="45" y="3"/>
                      </a:moveTo>
                      <a:lnTo>
                        <a:pt x="40" y="0"/>
                      </a:lnTo>
                      <a:lnTo>
                        <a:pt x="27" y="6"/>
                      </a:lnTo>
                      <a:lnTo>
                        <a:pt x="13" y="11"/>
                      </a:lnTo>
                      <a:lnTo>
                        <a:pt x="0" y="14"/>
                      </a:lnTo>
                      <a:lnTo>
                        <a:pt x="2" y="17"/>
                      </a:lnTo>
                      <a:lnTo>
                        <a:pt x="11" y="17"/>
                      </a:lnTo>
                      <a:lnTo>
                        <a:pt x="24" y="15"/>
                      </a:lnTo>
                      <a:lnTo>
                        <a:pt x="35" y="9"/>
                      </a:lnTo>
                      <a:lnTo>
                        <a:pt x="45" y="3"/>
                      </a:lnTo>
                    </a:path>
                  </a:pathLst>
                </a:custGeom>
                <a:solidFill>
                  <a:srgbClr val="FFE0C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9236" name="Freeform 255"/>
                <p:cNvSpPr>
                  <a:spLocks/>
                </p:cNvSpPr>
                <p:nvPr/>
              </p:nvSpPr>
              <p:spPr bwMode="auto">
                <a:xfrm>
                  <a:off x="5308" y="1860"/>
                  <a:ext cx="40" cy="18"/>
                </a:xfrm>
                <a:custGeom>
                  <a:avLst/>
                  <a:gdLst>
                    <a:gd name="T0" fmla="*/ 39 w 40"/>
                    <a:gd name="T1" fmla="*/ 3 h 18"/>
                    <a:gd name="T2" fmla="*/ 37 w 40"/>
                    <a:gd name="T3" fmla="*/ 0 h 18"/>
                    <a:gd name="T4" fmla="*/ 23 w 40"/>
                    <a:gd name="T5" fmla="*/ 7 h 18"/>
                    <a:gd name="T6" fmla="*/ 13 w 40"/>
                    <a:gd name="T7" fmla="*/ 10 h 18"/>
                    <a:gd name="T8" fmla="*/ 0 w 40"/>
                    <a:gd name="T9" fmla="*/ 14 h 18"/>
                    <a:gd name="T10" fmla="*/ 2 w 40"/>
                    <a:gd name="T11" fmla="*/ 17 h 18"/>
                    <a:gd name="T12" fmla="*/ 11 w 40"/>
                    <a:gd name="T13" fmla="*/ 17 h 18"/>
                    <a:gd name="T14" fmla="*/ 20 w 40"/>
                    <a:gd name="T15" fmla="*/ 14 h 18"/>
                    <a:gd name="T16" fmla="*/ 30 w 40"/>
                    <a:gd name="T17" fmla="*/ 9 h 18"/>
                    <a:gd name="T18" fmla="*/ 39 w 40"/>
                    <a:gd name="T19" fmla="*/ 3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0"/>
                    <a:gd name="T31" fmla="*/ 0 h 18"/>
                    <a:gd name="T32" fmla="*/ 40 w 40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0" h="18">
                      <a:moveTo>
                        <a:pt x="39" y="3"/>
                      </a:moveTo>
                      <a:lnTo>
                        <a:pt x="37" y="0"/>
                      </a:lnTo>
                      <a:lnTo>
                        <a:pt x="23" y="7"/>
                      </a:lnTo>
                      <a:lnTo>
                        <a:pt x="13" y="10"/>
                      </a:lnTo>
                      <a:lnTo>
                        <a:pt x="0" y="14"/>
                      </a:lnTo>
                      <a:lnTo>
                        <a:pt x="2" y="17"/>
                      </a:lnTo>
                      <a:lnTo>
                        <a:pt x="11" y="17"/>
                      </a:lnTo>
                      <a:lnTo>
                        <a:pt x="20" y="14"/>
                      </a:lnTo>
                      <a:lnTo>
                        <a:pt x="30" y="9"/>
                      </a:lnTo>
                      <a:lnTo>
                        <a:pt x="39" y="3"/>
                      </a:lnTo>
                    </a:path>
                  </a:pathLst>
                </a:custGeom>
                <a:solidFill>
                  <a:srgbClr val="FFE0C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9237" name="Freeform 256"/>
                <p:cNvSpPr>
                  <a:spLocks/>
                </p:cNvSpPr>
                <p:nvPr/>
              </p:nvSpPr>
              <p:spPr bwMode="auto">
                <a:xfrm>
                  <a:off x="5306" y="1888"/>
                  <a:ext cx="41" cy="18"/>
                </a:xfrm>
                <a:custGeom>
                  <a:avLst/>
                  <a:gdLst>
                    <a:gd name="T0" fmla="*/ 40 w 41"/>
                    <a:gd name="T1" fmla="*/ 2 h 18"/>
                    <a:gd name="T2" fmla="*/ 37 w 41"/>
                    <a:gd name="T3" fmla="*/ 0 h 18"/>
                    <a:gd name="T4" fmla="*/ 24 w 41"/>
                    <a:gd name="T5" fmla="*/ 6 h 18"/>
                    <a:gd name="T6" fmla="*/ 13 w 41"/>
                    <a:gd name="T7" fmla="*/ 10 h 18"/>
                    <a:gd name="T8" fmla="*/ 0 w 41"/>
                    <a:gd name="T9" fmla="*/ 13 h 18"/>
                    <a:gd name="T10" fmla="*/ 2 w 41"/>
                    <a:gd name="T11" fmla="*/ 17 h 18"/>
                    <a:gd name="T12" fmla="*/ 11 w 41"/>
                    <a:gd name="T13" fmla="*/ 16 h 18"/>
                    <a:gd name="T14" fmla="*/ 21 w 41"/>
                    <a:gd name="T15" fmla="*/ 14 h 18"/>
                    <a:gd name="T16" fmla="*/ 32 w 41"/>
                    <a:gd name="T17" fmla="*/ 9 h 18"/>
                    <a:gd name="T18" fmla="*/ 40 w 41"/>
                    <a:gd name="T19" fmla="*/ 2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1"/>
                    <a:gd name="T31" fmla="*/ 0 h 18"/>
                    <a:gd name="T32" fmla="*/ 41 w 41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1" h="18">
                      <a:moveTo>
                        <a:pt x="40" y="2"/>
                      </a:moveTo>
                      <a:lnTo>
                        <a:pt x="37" y="0"/>
                      </a:lnTo>
                      <a:lnTo>
                        <a:pt x="24" y="6"/>
                      </a:lnTo>
                      <a:lnTo>
                        <a:pt x="13" y="10"/>
                      </a:lnTo>
                      <a:lnTo>
                        <a:pt x="0" y="13"/>
                      </a:lnTo>
                      <a:lnTo>
                        <a:pt x="2" y="17"/>
                      </a:lnTo>
                      <a:lnTo>
                        <a:pt x="11" y="16"/>
                      </a:lnTo>
                      <a:lnTo>
                        <a:pt x="21" y="14"/>
                      </a:lnTo>
                      <a:lnTo>
                        <a:pt x="32" y="9"/>
                      </a:lnTo>
                      <a:lnTo>
                        <a:pt x="40" y="2"/>
                      </a:lnTo>
                    </a:path>
                  </a:pathLst>
                </a:custGeom>
                <a:solidFill>
                  <a:srgbClr val="FFE0C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9238" name="Freeform 257"/>
                <p:cNvSpPr>
                  <a:spLocks/>
                </p:cNvSpPr>
                <p:nvPr/>
              </p:nvSpPr>
              <p:spPr bwMode="auto">
                <a:xfrm>
                  <a:off x="5289" y="1813"/>
                  <a:ext cx="47" cy="18"/>
                </a:xfrm>
                <a:custGeom>
                  <a:avLst/>
                  <a:gdLst>
                    <a:gd name="T0" fmla="*/ 46 w 47"/>
                    <a:gd name="T1" fmla="*/ 3 h 18"/>
                    <a:gd name="T2" fmla="*/ 41 w 47"/>
                    <a:gd name="T3" fmla="*/ 0 h 18"/>
                    <a:gd name="T4" fmla="*/ 25 w 47"/>
                    <a:gd name="T5" fmla="*/ 6 h 18"/>
                    <a:gd name="T6" fmla="*/ 13 w 47"/>
                    <a:gd name="T7" fmla="*/ 10 h 18"/>
                    <a:gd name="T8" fmla="*/ 0 w 47"/>
                    <a:gd name="T9" fmla="*/ 13 h 18"/>
                    <a:gd name="T10" fmla="*/ 3 w 47"/>
                    <a:gd name="T11" fmla="*/ 17 h 18"/>
                    <a:gd name="T12" fmla="*/ 11 w 47"/>
                    <a:gd name="T13" fmla="*/ 16 h 18"/>
                    <a:gd name="T14" fmla="*/ 21 w 47"/>
                    <a:gd name="T15" fmla="*/ 14 h 18"/>
                    <a:gd name="T16" fmla="*/ 33 w 47"/>
                    <a:gd name="T17" fmla="*/ 9 h 18"/>
                    <a:gd name="T18" fmla="*/ 46 w 47"/>
                    <a:gd name="T19" fmla="*/ 3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7"/>
                    <a:gd name="T31" fmla="*/ 0 h 18"/>
                    <a:gd name="T32" fmla="*/ 47 w 47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7" h="18">
                      <a:moveTo>
                        <a:pt x="46" y="3"/>
                      </a:moveTo>
                      <a:lnTo>
                        <a:pt x="41" y="0"/>
                      </a:lnTo>
                      <a:lnTo>
                        <a:pt x="25" y="6"/>
                      </a:lnTo>
                      <a:lnTo>
                        <a:pt x="13" y="10"/>
                      </a:lnTo>
                      <a:lnTo>
                        <a:pt x="0" y="13"/>
                      </a:lnTo>
                      <a:lnTo>
                        <a:pt x="3" y="17"/>
                      </a:lnTo>
                      <a:lnTo>
                        <a:pt x="11" y="16"/>
                      </a:lnTo>
                      <a:lnTo>
                        <a:pt x="21" y="14"/>
                      </a:lnTo>
                      <a:lnTo>
                        <a:pt x="33" y="9"/>
                      </a:lnTo>
                      <a:lnTo>
                        <a:pt x="46" y="3"/>
                      </a:lnTo>
                    </a:path>
                  </a:pathLst>
                </a:custGeom>
                <a:solidFill>
                  <a:srgbClr val="FFE0C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</p:grpSp>
        </p:grpSp>
        <p:grpSp>
          <p:nvGrpSpPr>
            <p:cNvPr id="9230" name="Group 258"/>
            <p:cNvGrpSpPr>
              <a:grpSpLocks/>
            </p:cNvGrpSpPr>
            <p:nvPr/>
          </p:nvGrpSpPr>
          <p:grpSpPr bwMode="auto">
            <a:xfrm>
              <a:off x="4979" y="1203"/>
              <a:ext cx="542" cy="607"/>
              <a:chOff x="4979" y="1203"/>
              <a:chExt cx="542" cy="607"/>
            </a:xfrm>
          </p:grpSpPr>
          <p:sp>
            <p:nvSpPr>
              <p:cNvPr id="9231" name="Freeform 259"/>
              <p:cNvSpPr>
                <a:spLocks/>
              </p:cNvSpPr>
              <p:nvPr/>
            </p:nvSpPr>
            <p:spPr bwMode="auto">
              <a:xfrm>
                <a:off x="4979" y="1203"/>
                <a:ext cx="542" cy="607"/>
              </a:xfrm>
              <a:custGeom>
                <a:avLst/>
                <a:gdLst>
                  <a:gd name="T0" fmla="*/ 387 w 542"/>
                  <a:gd name="T1" fmla="*/ 584 h 607"/>
                  <a:gd name="T2" fmla="*/ 392 w 542"/>
                  <a:gd name="T3" fmla="*/ 580 h 607"/>
                  <a:gd name="T4" fmla="*/ 394 w 542"/>
                  <a:gd name="T5" fmla="*/ 576 h 607"/>
                  <a:gd name="T6" fmla="*/ 397 w 542"/>
                  <a:gd name="T7" fmla="*/ 562 h 607"/>
                  <a:gd name="T8" fmla="*/ 418 w 542"/>
                  <a:gd name="T9" fmla="*/ 464 h 607"/>
                  <a:gd name="T10" fmla="*/ 434 w 542"/>
                  <a:gd name="T11" fmla="*/ 429 h 607"/>
                  <a:gd name="T12" fmla="*/ 448 w 542"/>
                  <a:gd name="T13" fmla="*/ 405 h 607"/>
                  <a:gd name="T14" fmla="*/ 475 w 542"/>
                  <a:gd name="T15" fmla="*/ 367 h 607"/>
                  <a:gd name="T16" fmla="*/ 503 w 542"/>
                  <a:gd name="T17" fmla="*/ 331 h 607"/>
                  <a:gd name="T18" fmla="*/ 523 w 542"/>
                  <a:gd name="T19" fmla="*/ 297 h 607"/>
                  <a:gd name="T20" fmla="*/ 534 w 542"/>
                  <a:gd name="T21" fmla="*/ 263 h 607"/>
                  <a:gd name="T22" fmla="*/ 541 w 542"/>
                  <a:gd name="T23" fmla="*/ 221 h 607"/>
                  <a:gd name="T24" fmla="*/ 537 w 542"/>
                  <a:gd name="T25" fmla="*/ 181 h 607"/>
                  <a:gd name="T26" fmla="*/ 525 w 542"/>
                  <a:gd name="T27" fmla="*/ 144 h 607"/>
                  <a:gd name="T28" fmla="*/ 506 w 542"/>
                  <a:gd name="T29" fmla="*/ 109 h 607"/>
                  <a:gd name="T30" fmla="*/ 473 w 542"/>
                  <a:gd name="T31" fmla="*/ 73 h 607"/>
                  <a:gd name="T32" fmla="*/ 438 w 542"/>
                  <a:gd name="T33" fmla="*/ 48 h 607"/>
                  <a:gd name="T34" fmla="*/ 394 w 542"/>
                  <a:gd name="T35" fmla="*/ 24 h 607"/>
                  <a:gd name="T36" fmla="*/ 342 w 542"/>
                  <a:gd name="T37" fmla="*/ 8 h 607"/>
                  <a:gd name="T38" fmla="*/ 298 w 542"/>
                  <a:gd name="T39" fmla="*/ 1 h 607"/>
                  <a:gd name="T40" fmla="*/ 250 w 542"/>
                  <a:gd name="T41" fmla="*/ 0 h 607"/>
                  <a:gd name="T42" fmla="*/ 209 w 542"/>
                  <a:gd name="T43" fmla="*/ 5 h 607"/>
                  <a:gd name="T44" fmla="*/ 168 w 542"/>
                  <a:gd name="T45" fmla="*/ 16 h 607"/>
                  <a:gd name="T46" fmla="*/ 133 w 542"/>
                  <a:gd name="T47" fmla="*/ 30 h 607"/>
                  <a:gd name="T48" fmla="*/ 97 w 542"/>
                  <a:gd name="T49" fmla="*/ 50 h 607"/>
                  <a:gd name="T50" fmla="*/ 64 w 542"/>
                  <a:gd name="T51" fmla="*/ 74 h 607"/>
                  <a:gd name="T52" fmla="*/ 37 w 542"/>
                  <a:gd name="T53" fmla="*/ 102 h 607"/>
                  <a:gd name="T54" fmla="*/ 13 w 542"/>
                  <a:gd name="T55" fmla="*/ 142 h 607"/>
                  <a:gd name="T56" fmla="*/ 1 w 542"/>
                  <a:gd name="T57" fmla="*/ 182 h 607"/>
                  <a:gd name="T58" fmla="*/ 0 w 542"/>
                  <a:gd name="T59" fmla="*/ 219 h 607"/>
                  <a:gd name="T60" fmla="*/ 3 w 542"/>
                  <a:gd name="T61" fmla="*/ 258 h 607"/>
                  <a:gd name="T62" fmla="*/ 16 w 542"/>
                  <a:gd name="T63" fmla="*/ 297 h 607"/>
                  <a:gd name="T64" fmla="*/ 38 w 542"/>
                  <a:gd name="T65" fmla="*/ 333 h 607"/>
                  <a:gd name="T66" fmla="*/ 63 w 542"/>
                  <a:gd name="T67" fmla="*/ 368 h 607"/>
                  <a:gd name="T68" fmla="*/ 99 w 542"/>
                  <a:gd name="T69" fmla="*/ 418 h 607"/>
                  <a:gd name="T70" fmla="*/ 114 w 542"/>
                  <a:gd name="T71" fmla="*/ 445 h 607"/>
                  <a:gd name="T72" fmla="*/ 125 w 542"/>
                  <a:gd name="T73" fmla="*/ 477 h 607"/>
                  <a:gd name="T74" fmla="*/ 133 w 542"/>
                  <a:gd name="T75" fmla="*/ 522 h 607"/>
                  <a:gd name="T76" fmla="*/ 140 w 542"/>
                  <a:gd name="T77" fmla="*/ 561 h 607"/>
                  <a:gd name="T78" fmla="*/ 145 w 542"/>
                  <a:gd name="T79" fmla="*/ 576 h 607"/>
                  <a:gd name="T80" fmla="*/ 147 w 542"/>
                  <a:gd name="T81" fmla="*/ 580 h 607"/>
                  <a:gd name="T82" fmla="*/ 154 w 542"/>
                  <a:gd name="T83" fmla="*/ 585 h 607"/>
                  <a:gd name="T84" fmla="*/ 169 w 542"/>
                  <a:gd name="T85" fmla="*/ 593 h 607"/>
                  <a:gd name="T86" fmla="*/ 188 w 542"/>
                  <a:gd name="T87" fmla="*/ 597 h 607"/>
                  <a:gd name="T88" fmla="*/ 208 w 542"/>
                  <a:gd name="T89" fmla="*/ 602 h 607"/>
                  <a:gd name="T90" fmla="*/ 229 w 542"/>
                  <a:gd name="T91" fmla="*/ 604 h 607"/>
                  <a:gd name="T92" fmla="*/ 250 w 542"/>
                  <a:gd name="T93" fmla="*/ 605 h 607"/>
                  <a:gd name="T94" fmla="*/ 269 w 542"/>
                  <a:gd name="T95" fmla="*/ 606 h 607"/>
                  <a:gd name="T96" fmla="*/ 290 w 542"/>
                  <a:gd name="T97" fmla="*/ 605 h 607"/>
                  <a:gd name="T98" fmla="*/ 312 w 542"/>
                  <a:gd name="T99" fmla="*/ 604 h 607"/>
                  <a:gd name="T100" fmla="*/ 332 w 542"/>
                  <a:gd name="T101" fmla="*/ 601 h 607"/>
                  <a:gd name="T102" fmla="*/ 350 w 542"/>
                  <a:gd name="T103" fmla="*/ 598 h 607"/>
                  <a:gd name="T104" fmla="*/ 368 w 542"/>
                  <a:gd name="T105" fmla="*/ 593 h 60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542"/>
                  <a:gd name="T160" fmla="*/ 0 h 607"/>
                  <a:gd name="T161" fmla="*/ 542 w 542"/>
                  <a:gd name="T162" fmla="*/ 607 h 60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542" h="607">
                    <a:moveTo>
                      <a:pt x="379" y="589"/>
                    </a:moveTo>
                    <a:lnTo>
                      <a:pt x="383" y="587"/>
                    </a:lnTo>
                    <a:lnTo>
                      <a:pt x="387" y="584"/>
                    </a:lnTo>
                    <a:lnTo>
                      <a:pt x="389" y="583"/>
                    </a:lnTo>
                    <a:lnTo>
                      <a:pt x="390" y="581"/>
                    </a:lnTo>
                    <a:lnTo>
                      <a:pt x="392" y="580"/>
                    </a:lnTo>
                    <a:lnTo>
                      <a:pt x="392" y="578"/>
                    </a:lnTo>
                    <a:lnTo>
                      <a:pt x="393" y="577"/>
                    </a:lnTo>
                    <a:lnTo>
                      <a:pt x="394" y="576"/>
                    </a:lnTo>
                    <a:lnTo>
                      <a:pt x="395" y="574"/>
                    </a:lnTo>
                    <a:lnTo>
                      <a:pt x="395" y="571"/>
                    </a:lnTo>
                    <a:lnTo>
                      <a:pt x="397" y="562"/>
                    </a:lnTo>
                    <a:lnTo>
                      <a:pt x="413" y="483"/>
                    </a:lnTo>
                    <a:lnTo>
                      <a:pt x="416" y="472"/>
                    </a:lnTo>
                    <a:lnTo>
                      <a:pt x="418" y="464"/>
                    </a:lnTo>
                    <a:lnTo>
                      <a:pt x="422" y="453"/>
                    </a:lnTo>
                    <a:lnTo>
                      <a:pt x="428" y="440"/>
                    </a:lnTo>
                    <a:lnTo>
                      <a:pt x="434" y="429"/>
                    </a:lnTo>
                    <a:lnTo>
                      <a:pt x="439" y="420"/>
                    </a:lnTo>
                    <a:lnTo>
                      <a:pt x="443" y="412"/>
                    </a:lnTo>
                    <a:lnTo>
                      <a:pt x="448" y="405"/>
                    </a:lnTo>
                    <a:lnTo>
                      <a:pt x="457" y="391"/>
                    </a:lnTo>
                    <a:lnTo>
                      <a:pt x="466" y="379"/>
                    </a:lnTo>
                    <a:lnTo>
                      <a:pt x="475" y="367"/>
                    </a:lnTo>
                    <a:lnTo>
                      <a:pt x="482" y="359"/>
                    </a:lnTo>
                    <a:lnTo>
                      <a:pt x="495" y="342"/>
                    </a:lnTo>
                    <a:lnTo>
                      <a:pt x="503" y="331"/>
                    </a:lnTo>
                    <a:lnTo>
                      <a:pt x="510" y="321"/>
                    </a:lnTo>
                    <a:lnTo>
                      <a:pt x="516" y="310"/>
                    </a:lnTo>
                    <a:lnTo>
                      <a:pt x="523" y="297"/>
                    </a:lnTo>
                    <a:lnTo>
                      <a:pt x="527" y="286"/>
                    </a:lnTo>
                    <a:lnTo>
                      <a:pt x="531" y="274"/>
                    </a:lnTo>
                    <a:lnTo>
                      <a:pt x="534" y="263"/>
                    </a:lnTo>
                    <a:lnTo>
                      <a:pt x="537" y="252"/>
                    </a:lnTo>
                    <a:lnTo>
                      <a:pt x="540" y="237"/>
                    </a:lnTo>
                    <a:lnTo>
                      <a:pt x="541" y="221"/>
                    </a:lnTo>
                    <a:lnTo>
                      <a:pt x="541" y="205"/>
                    </a:lnTo>
                    <a:lnTo>
                      <a:pt x="539" y="193"/>
                    </a:lnTo>
                    <a:lnTo>
                      <a:pt x="537" y="181"/>
                    </a:lnTo>
                    <a:lnTo>
                      <a:pt x="534" y="171"/>
                    </a:lnTo>
                    <a:lnTo>
                      <a:pt x="530" y="157"/>
                    </a:lnTo>
                    <a:lnTo>
                      <a:pt x="525" y="144"/>
                    </a:lnTo>
                    <a:lnTo>
                      <a:pt x="519" y="131"/>
                    </a:lnTo>
                    <a:lnTo>
                      <a:pt x="513" y="120"/>
                    </a:lnTo>
                    <a:lnTo>
                      <a:pt x="506" y="109"/>
                    </a:lnTo>
                    <a:lnTo>
                      <a:pt x="495" y="96"/>
                    </a:lnTo>
                    <a:lnTo>
                      <a:pt x="484" y="83"/>
                    </a:lnTo>
                    <a:lnTo>
                      <a:pt x="473" y="73"/>
                    </a:lnTo>
                    <a:lnTo>
                      <a:pt x="462" y="64"/>
                    </a:lnTo>
                    <a:lnTo>
                      <a:pt x="451" y="56"/>
                    </a:lnTo>
                    <a:lnTo>
                      <a:pt x="438" y="48"/>
                    </a:lnTo>
                    <a:lnTo>
                      <a:pt x="426" y="40"/>
                    </a:lnTo>
                    <a:lnTo>
                      <a:pt x="411" y="33"/>
                    </a:lnTo>
                    <a:lnTo>
                      <a:pt x="394" y="24"/>
                    </a:lnTo>
                    <a:lnTo>
                      <a:pt x="378" y="18"/>
                    </a:lnTo>
                    <a:lnTo>
                      <a:pt x="359" y="12"/>
                    </a:lnTo>
                    <a:lnTo>
                      <a:pt x="342" y="8"/>
                    </a:lnTo>
                    <a:lnTo>
                      <a:pt x="328" y="5"/>
                    </a:lnTo>
                    <a:lnTo>
                      <a:pt x="312" y="2"/>
                    </a:lnTo>
                    <a:lnTo>
                      <a:pt x="298" y="1"/>
                    </a:lnTo>
                    <a:lnTo>
                      <a:pt x="282" y="0"/>
                    </a:lnTo>
                    <a:lnTo>
                      <a:pt x="267" y="0"/>
                    </a:lnTo>
                    <a:lnTo>
                      <a:pt x="250" y="0"/>
                    </a:lnTo>
                    <a:lnTo>
                      <a:pt x="236" y="1"/>
                    </a:lnTo>
                    <a:lnTo>
                      <a:pt x="221" y="3"/>
                    </a:lnTo>
                    <a:lnTo>
                      <a:pt x="209" y="5"/>
                    </a:lnTo>
                    <a:lnTo>
                      <a:pt x="194" y="9"/>
                    </a:lnTo>
                    <a:lnTo>
                      <a:pt x="181" y="12"/>
                    </a:lnTo>
                    <a:lnTo>
                      <a:pt x="168" y="16"/>
                    </a:lnTo>
                    <a:lnTo>
                      <a:pt x="156" y="20"/>
                    </a:lnTo>
                    <a:lnTo>
                      <a:pt x="145" y="25"/>
                    </a:lnTo>
                    <a:lnTo>
                      <a:pt x="133" y="30"/>
                    </a:lnTo>
                    <a:lnTo>
                      <a:pt x="122" y="36"/>
                    </a:lnTo>
                    <a:lnTo>
                      <a:pt x="108" y="43"/>
                    </a:lnTo>
                    <a:lnTo>
                      <a:pt x="97" y="50"/>
                    </a:lnTo>
                    <a:lnTo>
                      <a:pt x="87" y="57"/>
                    </a:lnTo>
                    <a:lnTo>
                      <a:pt x="75" y="65"/>
                    </a:lnTo>
                    <a:lnTo>
                      <a:pt x="64" y="74"/>
                    </a:lnTo>
                    <a:lnTo>
                      <a:pt x="54" y="83"/>
                    </a:lnTo>
                    <a:lnTo>
                      <a:pt x="46" y="91"/>
                    </a:lnTo>
                    <a:lnTo>
                      <a:pt x="37" y="102"/>
                    </a:lnTo>
                    <a:lnTo>
                      <a:pt x="28" y="115"/>
                    </a:lnTo>
                    <a:lnTo>
                      <a:pt x="19" y="129"/>
                    </a:lnTo>
                    <a:lnTo>
                      <a:pt x="13" y="142"/>
                    </a:lnTo>
                    <a:lnTo>
                      <a:pt x="9" y="156"/>
                    </a:lnTo>
                    <a:lnTo>
                      <a:pt x="4" y="170"/>
                    </a:lnTo>
                    <a:lnTo>
                      <a:pt x="1" y="182"/>
                    </a:lnTo>
                    <a:lnTo>
                      <a:pt x="0" y="195"/>
                    </a:lnTo>
                    <a:lnTo>
                      <a:pt x="0" y="208"/>
                    </a:lnTo>
                    <a:lnTo>
                      <a:pt x="0" y="219"/>
                    </a:lnTo>
                    <a:lnTo>
                      <a:pt x="0" y="232"/>
                    </a:lnTo>
                    <a:lnTo>
                      <a:pt x="0" y="243"/>
                    </a:lnTo>
                    <a:lnTo>
                      <a:pt x="3" y="258"/>
                    </a:lnTo>
                    <a:lnTo>
                      <a:pt x="6" y="270"/>
                    </a:lnTo>
                    <a:lnTo>
                      <a:pt x="10" y="283"/>
                    </a:lnTo>
                    <a:lnTo>
                      <a:pt x="16" y="297"/>
                    </a:lnTo>
                    <a:lnTo>
                      <a:pt x="22" y="310"/>
                    </a:lnTo>
                    <a:lnTo>
                      <a:pt x="30" y="321"/>
                    </a:lnTo>
                    <a:lnTo>
                      <a:pt x="38" y="333"/>
                    </a:lnTo>
                    <a:lnTo>
                      <a:pt x="47" y="345"/>
                    </a:lnTo>
                    <a:lnTo>
                      <a:pt x="55" y="357"/>
                    </a:lnTo>
                    <a:lnTo>
                      <a:pt x="63" y="368"/>
                    </a:lnTo>
                    <a:lnTo>
                      <a:pt x="72" y="381"/>
                    </a:lnTo>
                    <a:lnTo>
                      <a:pt x="86" y="399"/>
                    </a:lnTo>
                    <a:lnTo>
                      <a:pt x="99" y="418"/>
                    </a:lnTo>
                    <a:lnTo>
                      <a:pt x="106" y="427"/>
                    </a:lnTo>
                    <a:lnTo>
                      <a:pt x="110" y="435"/>
                    </a:lnTo>
                    <a:lnTo>
                      <a:pt x="114" y="445"/>
                    </a:lnTo>
                    <a:lnTo>
                      <a:pt x="118" y="456"/>
                    </a:lnTo>
                    <a:lnTo>
                      <a:pt x="122" y="466"/>
                    </a:lnTo>
                    <a:lnTo>
                      <a:pt x="125" y="477"/>
                    </a:lnTo>
                    <a:lnTo>
                      <a:pt x="127" y="492"/>
                    </a:lnTo>
                    <a:lnTo>
                      <a:pt x="131" y="509"/>
                    </a:lnTo>
                    <a:lnTo>
                      <a:pt x="133" y="522"/>
                    </a:lnTo>
                    <a:lnTo>
                      <a:pt x="136" y="538"/>
                    </a:lnTo>
                    <a:lnTo>
                      <a:pt x="138" y="550"/>
                    </a:lnTo>
                    <a:lnTo>
                      <a:pt x="140" y="561"/>
                    </a:lnTo>
                    <a:lnTo>
                      <a:pt x="143" y="571"/>
                    </a:lnTo>
                    <a:lnTo>
                      <a:pt x="145" y="574"/>
                    </a:lnTo>
                    <a:lnTo>
                      <a:pt x="145" y="576"/>
                    </a:lnTo>
                    <a:lnTo>
                      <a:pt x="145" y="577"/>
                    </a:lnTo>
                    <a:lnTo>
                      <a:pt x="146" y="578"/>
                    </a:lnTo>
                    <a:lnTo>
                      <a:pt x="147" y="580"/>
                    </a:lnTo>
                    <a:lnTo>
                      <a:pt x="149" y="582"/>
                    </a:lnTo>
                    <a:lnTo>
                      <a:pt x="151" y="584"/>
                    </a:lnTo>
                    <a:lnTo>
                      <a:pt x="154" y="585"/>
                    </a:lnTo>
                    <a:lnTo>
                      <a:pt x="158" y="588"/>
                    </a:lnTo>
                    <a:lnTo>
                      <a:pt x="163" y="590"/>
                    </a:lnTo>
                    <a:lnTo>
                      <a:pt x="169" y="593"/>
                    </a:lnTo>
                    <a:lnTo>
                      <a:pt x="175" y="595"/>
                    </a:lnTo>
                    <a:lnTo>
                      <a:pt x="182" y="596"/>
                    </a:lnTo>
                    <a:lnTo>
                      <a:pt x="188" y="597"/>
                    </a:lnTo>
                    <a:lnTo>
                      <a:pt x="193" y="599"/>
                    </a:lnTo>
                    <a:lnTo>
                      <a:pt x="201" y="600"/>
                    </a:lnTo>
                    <a:lnTo>
                      <a:pt x="208" y="602"/>
                    </a:lnTo>
                    <a:lnTo>
                      <a:pt x="214" y="602"/>
                    </a:lnTo>
                    <a:lnTo>
                      <a:pt x="221" y="603"/>
                    </a:lnTo>
                    <a:lnTo>
                      <a:pt x="229" y="604"/>
                    </a:lnTo>
                    <a:lnTo>
                      <a:pt x="236" y="604"/>
                    </a:lnTo>
                    <a:lnTo>
                      <a:pt x="242" y="605"/>
                    </a:lnTo>
                    <a:lnTo>
                      <a:pt x="250" y="605"/>
                    </a:lnTo>
                    <a:lnTo>
                      <a:pt x="256" y="606"/>
                    </a:lnTo>
                    <a:lnTo>
                      <a:pt x="263" y="606"/>
                    </a:lnTo>
                    <a:lnTo>
                      <a:pt x="269" y="606"/>
                    </a:lnTo>
                    <a:lnTo>
                      <a:pt x="276" y="606"/>
                    </a:lnTo>
                    <a:lnTo>
                      <a:pt x="284" y="606"/>
                    </a:lnTo>
                    <a:lnTo>
                      <a:pt x="290" y="605"/>
                    </a:lnTo>
                    <a:lnTo>
                      <a:pt x="296" y="605"/>
                    </a:lnTo>
                    <a:lnTo>
                      <a:pt x="304" y="604"/>
                    </a:lnTo>
                    <a:lnTo>
                      <a:pt x="312" y="604"/>
                    </a:lnTo>
                    <a:lnTo>
                      <a:pt x="318" y="603"/>
                    </a:lnTo>
                    <a:lnTo>
                      <a:pt x="326" y="602"/>
                    </a:lnTo>
                    <a:lnTo>
                      <a:pt x="332" y="601"/>
                    </a:lnTo>
                    <a:lnTo>
                      <a:pt x="338" y="600"/>
                    </a:lnTo>
                    <a:lnTo>
                      <a:pt x="345" y="599"/>
                    </a:lnTo>
                    <a:lnTo>
                      <a:pt x="350" y="598"/>
                    </a:lnTo>
                    <a:lnTo>
                      <a:pt x="357" y="596"/>
                    </a:lnTo>
                    <a:lnTo>
                      <a:pt x="362" y="595"/>
                    </a:lnTo>
                    <a:lnTo>
                      <a:pt x="368" y="593"/>
                    </a:lnTo>
                    <a:lnTo>
                      <a:pt x="374" y="591"/>
                    </a:lnTo>
                    <a:lnTo>
                      <a:pt x="379" y="589"/>
                    </a:lnTo>
                  </a:path>
                </a:pathLst>
              </a:custGeom>
              <a:solidFill>
                <a:schemeClr val="bg2"/>
              </a:solidFill>
              <a:ln w="1270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9232" name="Freeform 260"/>
              <p:cNvSpPr>
                <a:spLocks/>
              </p:cNvSpPr>
              <p:nvPr/>
            </p:nvSpPr>
            <p:spPr bwMode="auto">
              <a:xfrm>
                <a:off x="5338" y="1296"/>
                <a:ext cx="91" cy="90"/>
              </a:xfrm>
              <a:custGeom>
                <a:avLst/>
                <a:gdLst>
                  <a:gd name="T0" fmla="*/ 0 w 91"/>
                  <a:gd name="T1" fmla="*/ 0 h 90"/>
                  <a:gd name="T2" fmla="*/ 24 w 91"/>
                  <a:gd name="T3" fmla="*/ 9 h 90"/>
                  <a:gd name="T4" fmla="*/ 45 w 91"/>
                  <a:gd name="T5" fmla="*/ 20 h 90"/>
                  <a:gd name="T6" fmla="*/ 62 w 91"/>
                  <a:gd name="T7" fmla="*/ 30 h 90"/>
                  <a:gd name="T8" fmla="*/ 73 w 91"/>
                  <a:gd name="T9" fmla="*/ 41 h 90"/>
                  <a:gd name="T10" fmla="*/ 81 w 91"/>
                  <a:gd name="T11" fmla="*/ 53 h 90"/>
                  <a:gd name="T12" fmla="*/ 86 w 91"/>
                  <a:gd name="T13" fmla="*/ 63 h 90"/>
                  <a:gd name="T14" fmla="*/ 90 w 91"/>
                  <a:gd name="T15" fmla="*/ 73 h 90"/>
                  <a:gd name="T16" fmla="*/ 58 w 91"/>
                  <a:gd name="T17" fmla="*/ 89 h 90"/>
                  <a:gd name="T18" fmla="*/ 55 w 91"/>
                  <a:gd name="T19" fmla="*/ 74 h 90"/>
                  <a:gd name="T20" fmla="*/ 50 w 91"/>
                  <a:gd name="T21" fmla="*/ 59 h 90"/>
                  <a:gd name="T22" fmla="*/ 42 w 91"/>
                  <a:gd name="T23" fmla="*/ 43 h 90"/>
                  <a:gd name="T24" fmla="*/ 33 w 91"/>
                  <a:gd name="T25" fmla="*/ 29 h 90"/>
                  <a:gd name="T26" fmla="*/ 19 w 91"/>
                  <a:gd name="T27" fmla="*/ 16 h 90"/>
                  <a:gd name="T28" fmla="*/ 0 w 91"/>
                  <a:gd name="T29" fmla="*/ 0 h 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1"/>
                  <a:gd name="T46" fmla="*/ 0 h 90"/>
                  <a:gd name="T47" fmla="*/ 91 w 91"/>
                  <a:gd name="T48" fmla="*/ 90 h 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1" h="90">
                    <a:moveTo>
                      <a:pt x="0" y="0"/>
                    </a:moveTo>
                    <a:lnTo>
                      <a:pt x="24" y="9"/>
                    </a:lnTo>
                    <a:lnTo>
                      <a:pt x="45" y="20"/>
                    </a:lnTo>
                    <a:lnTo>
                      <a:pt x="62" y="30"/>
                    </a:lnTo>
                    <a:lnTo>
                      <a:pt x="73" y="41"/>
                    </a:lnTo>
                    <a:lnTo>
                      <a:pt x="81" y="53"/>
                    </a:lnTo>
                    <a:lnTo>
                      <a:pt x="86" y="63"/>
                    </a:lnTo>
                    <a:lnTo>
                      <a:pt x="90" y="73"/>
                    </a:lnTo>
                    <a:lnTo>
                      <a:pt x="58" y="89"/>
                    </a:lnTo>
                    <a:lnTo>
                      <a:pt x="55" y="74"/>
                    </a:lnTo>
                    <a:lnTo>
                      <a:pt x="50" y="59"/>
                    </a:lnTo>
                    <a:lnTo>
                      <a:pt x="42" y="43"/>
                    </a:lnTo>
                    <a:lnTo>
                      <a:pt x="33" y="29"/>
                    </a:lnTo>
                    <a:lnTo>
                      <a:pt x="19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</p:grpSp>
      <p:sp>
        <p:nvSpPr>
          <p:cNvPr id="9226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262" name="Rectangle 2"/>
          <p:cNvSpPr txBox="1">
            <a:spLocks noRot="1" noChangeArrowheads="1"/>
          </p:cNvSpPr>
          <p:nvPr/>
        </p:nvSpPr>
        <p:spPr bwMode="auto">
          <a:xfrm>
            <a:off x="1905000" y="228600"/>
            <a:ext cx="7239000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4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1.1.4</a:t>
            </a:r>
            <a:r>
              <a:rPr lang="zh-CN" altLang="en-US" sz="4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二进制的概念</a:t>
            </a:r>
            <a:endParaRPr lang="en-US" altLang="zh-CN" sz="4000" b="1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9228" name="TextBox 262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"/>
          <p:cNvSpPr>
            <a:spLocks noGrp="1" noChangeArrowheads="1"/>
          </p:cNvSpPr>
          <p:nvPr>
            <p:ph type="title"/>
          </p:nvPr>
        </p:nvSpPr>
        <p:spPr>
          <a:xfrm>
            <a:off x="-71438" y="933450"/>
            <a:ext cx="7543801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ea typeface="宋体" charset="-122"/>
              </a:rPr>
              <a:t>  </a:t>
            </a:r>
            <a:r>
              <a:rPr lang="zh-CN" altLang="en-US" sz="3200" smtClean="0">
                <a:ea typeface="宋体" charset="-122"/>
              </a:rPr>
              <a:t>信息的存储单位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5588" y="2228850"/>
            <a:ext cx="4819650" cy="466725"/>
            <a:chOff x="734" y="1152"/>
            <a:chExt cx="2790" cy="294"/>
          </a:xfrm>
        </p:grpSpPr>
        <p:sp>
          <p:nvSpPr>
            <p:cNvPr id="10262" name="Rectangle 4"/>
            <p:cNvSpPr>
              <a:spLocks noChangeArrowheads="1"/>
            </p:cNvSpPr>
            <p:nvPr/>
          </p:nvSpPr>
          <p:spPr bwMode="auto">
            <a:xfrm>
              <a:off x="734" y="1166"/>
              <a:ext cx="280" cy="2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0263" name="Rectangle 5"/>
            <p:cNvSpPr>
              <a:spLocks noChangeArrowheads="1"/>
            </p:cNvSpPr>
            <p:nvPr/>
          </p:nvSpPr>
          <p:spPr bwMode="auto">
            <a:xfrm>
              <a:off x="1271" y="1152"/>
              <a:ext cx="22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zh-CN" altLang="en-US" sz="2000" b="1" dirty="0">
                  <a:latin typeface="幼圆" pitchFamily="49" charset="-122"/>
                  <a:ea typeface="幼圆" pitchFamily="49" charset="-122"/>
                </a:rPr>
                <a:t>位（</a:t>
              </a:r>
              <a:r>
                <a:rPr lang="en-US" altLang="zh-CN" sz="2000" b="1" dirty="0">
                  <a:latin typeface="幼圆" pitchFamily="49" charset="-122"/>
                  <a:ea typeface="幼圆" pitchFamily="49" charset="-122"/>
                </a:rPr>
                <a:t>Bit</a:t>
              </a:r>
              <a:r>
                <a:rPr lang="zh-CN" altLang="en-US" sz="2000" b="1" dirty="0">
                  <a:latin typeface="幼圆" pitchFamily="49" charset="-122"/>
                  <a:ea typeface="幼圆" pitchFamily="49" charset="-122"/>
                </a:rPr>
                <a:t>）：度量数据的最小单位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55588" y="3484563"/>
            <a:ext cx="3644900" cy="444500"/>
            <a:chOff x="196" y="2010"/>
            <a:chExt cx="2296" cy="280"/>
          </a:xfrm>
        </p:grpSpPr>
        <p:sp>
          <p:nvSpPr>
            <p:cNvPr id="10254" name="Rectangle 7"/>
            <p:cNvSpPr>
              <a:spLocks noChangeArrowheads="1"/>
            </p:cNvSpPr>
            <p:nvPr/>
          </p:nvSpPr>
          <p:spPr bwMode="auto">
            <a:xfrm>
              <a:off x="196" y="2010"/>
              <a:ext cx="280" cy="2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0255" name="Rectangle 8"/>
            <p:cNvSpPr>
              <a:spLocks noChangeArrowheads="1"/>
            </p:cNvSpPr>
            <p:nvPr/>
          </p:nvSpPr>
          <p:spPr bwMode="auto">
            <a:xfrm>
              <a:off x="1636" y="2010"/>
              <a:ext cx="280" cy="2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0256" name="Rectangle 9"/>
            <p:cNvSpPr>
              <a:spLocks noChangeArrowheads="1"/>
            </p:cNvSpPr>
            <p:nvPr/>
          </p:nvSpPr>
          <p:spPr bwMode="auto">
            <a:xfrm>
              <a:off x="1348" y="2010"/>
              <a:ext cx="280" cy="2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0257" name="Rectangle 10"/>
            <p:cNvSpPr>
              <a:spLocks noChangeArrowheads="1"/>
            </p:cNvSpPr>
            <p:nvPr/>
          </p:nvSpPr>
          <p:spPr bwMode="auto">
            <a:xfrm>
              <a:off x="1060" y="2010"/>
              <a:ext cx="280" cy="2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0258" name="Rectangle 11"/>
            <p:cNvSpPr>
              <a:spLocks noChangeArrowheads="1"/>
            </p:cNvSpPr>
            <p:nvPr/>
          </p:nvSpPr>
          <p:spPr bwMode="auto">
            <a:xfrm>
              <a:off x="772" y="2010"/>
              <a:ext cx="280" cy="2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0259" name="Rectangle 12"/>
            <p:cNvSpPr>
              <a:spLocks noChangeArrowheads="1"/>
            </p:cNvSpPr>
            <p:nvPr/>
          </p:nvSpPr>
          <p:spPr bwMode="auto">
            <a:xfrm>
              <a:off x="484" y="2010"/>
              <a:ext cx="280" cy="2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0260" name="Rectangle 13"/>
            <p:cNvSpPr>
              <a:spLocks noChangeArrowheads="1"/>
            </p:cNvSpPr>
            <p:nvPr/>
          </p:nvSpPr>
          <p:spPr bwMode="auto">
            <a:xfrm>
              <a:off x="2212" y="2010"/>
              <a:ext cx="280" cy="2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0261" name="Rectangle 14"/>
            <p:cNvSpPr>
              <a:spLocks noChangeArrowheads="1"/>
            </p:cNvSpPr>
            <p:nvPr/>
          </p:nvSpPr>
          <p:spPr bwMode="auto">
            <a:xfrm>
              <a:off x="1924" y="2010"/>
              <a:ext cx="280" cy="2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97" name="Rectangle 15"/>
          <p:cNvSpPr>
            <a:spLocks noChangeArrowheads="1"/>
          </p:cNvSpPr>
          <p:nvPr/>
        </p:nvSpPr>
        <p:spPr bwMode="auto">
          <a:xfrm>
            <a:off x="1111250" y="2778125"/>
            <a:ext cx="4279900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字节（</a:t>
            </a:r>
            <a:r>
              <a:rPr lang="en-US" altLang="zh-CN" sz="2000" b="1" dirty="0">
                <a:latin typeface="幼圆" pitchFamily="49" charset="-122"/>
                <a:ea typeface="幼圆" pitchFamily="49" charset="-122"/>
              </a:rPr>
              <a:t>Byte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）：最常用的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基本单位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一个字节有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位</a:t>
            </a: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463201" y="4718051"/>
            <a:ext cx="42481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>
              <a:lnSpc>
                <a:spcPct val="125000"/>
              </a:lnSpc>
            </a:pP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K 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字节		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1K = 1024 byte</a:t>
            </a:r>
          </a:p>
          <a:p>
            <a:pPr defTabSz="762000" eaLnBrk="0" hangingPunct="0">
              <a:lnSpc>
                <a:spcPct val="125000"/>
              </a:lnSpc>
            </a:pP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M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（兆）字节	      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1M = 1024 K</a:t>
            </a:r>
          </a:p>
          <a:p>
            <a:pPr defTabSz="762000" eaLnBrk="0" hangingPunct="0">
              <a:lnSpc>
                <a:spcPct val="125000"/>
              </a:lnSpc>
            </a:pP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G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（吉） 字节	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1G = 1024 M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</a:t>
            </a:r>
          </a:p>
          <a:p>
            <a:pPr defTabSz="762000" eaLnBrk="0" hangingPunct="0">
              <a:lnSpc>
                <a:spcPct val="125000"/>
              </a:lnSpc>
            </a:pP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T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（太）字节	      </a:t>
            </a:r>
            <a:r>
              <a:rPr lang="en-US" altLang="zh-CN" sz="2000" b="1" dirty="0">
                <a:latin typeface="幼圆" pitchFamily="49" charset="-122"/>
                <a:ea typeface="幼圆" pitchFamily="49" charset="-122"/>
              </a:rPr>
              <a:t>1T = 1024 G</a:t>
            </a:r>
            <a:endParaRPr lang="en-US" altLang="zh-CN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249238" y="3543300"/>
            <a:ext cx="362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7      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6      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5      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4     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3      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2      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1     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0" name="Text Box 18"/>
          <p:cNvSpPr txBox="1">
            <a:spLocks noChangeArrowheads="1"/>
          </p:cNvSpPr>
          <p:nvPr/>
        </p:nvSpPr>
        <p:spPr bwMode="auto">
          <a:xfrm>
            <a:off x="293688" y="4164013"/>
            <a:ext cx="348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1      0     0     1     0     1      0    1</a:t>
            </a:r>
          </a:p>
        </p:txBody>
      </p:sp>
      <p:sp>
        <p:nvSpPr>
          <p:cNvPr id="101" name="Text Box 19"/>
          <p:cNvSpPr txBox="1">
            <a:spLocks noChangeArrowheads="1"/>
          </p:cNvSpPr>
          <p:nvPr/>
        </p:nvSpPr>
        <p:spPr bwMode="auto">
          <a:xfrm>
            <a:off x="3890963" y="4175125"/>
            <a:ext cx="185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000" b="1">
                <a:solidFill>
                  <a:schemeClr val="accent2"/>
                </a:solidFill>
                <a:ea typeface="宋体" charset="-122"/>
              </a:rPr>
              <a:t>=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</a:t>
            </a:r>
            <a:r>
              <a:rPr lang="en-US" altLang="zh-CN" sz="20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7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+ 2</a:t>
            </a:r>
            <a:r>
              <a:rPr lang="en-US" altLang="zh-CN" sz="20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4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+ 2</a:t>
            </a:r>
            <a:r>
              <a:rPr lang="en-US" altLang="zh-CN" sz="20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+ 2</a:t>
            </a:r>
            <a:r>
              <a:rPr lang="en-US" altLang="zh-CN" sz="20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0</a:t>
            </a:r>
            <a:endParaRPr lang="en-US" altLang="zh-CN" sz="2000" b="1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102" name="Text Box 20"/>
          <p:cNvSpPr txBox="1">
            <a:spLocks noChangeArrowheads="1"/>
          </p:cNvSpPr>
          <p:nvPr/>
        </p:nvSpPr>
        <p:spPr bwMode="auto">
          <a:xfrm>
            <a:off x="6024563" y="417512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=149</a:t>
            </a:r>
            <a:endParaRPr lang="en-US" altLang="zh-CN" sz="200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10251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5" name="Rectangle 2"/>
          <p:cNvSpPr txBox="1">
            <a:spLocks noRot="1" noChangeArrowheads="1"/>
          </p:cNvSpPr>
          <p:nvPr/>
        </p:nvSpPr>
        <p:spPr bwMode="auto">
          <a:xfrm>
            <a:off x="1905000" y="228600"/>
            <a:ext cx="7239000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4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1.1.5</a:t>
            </a:r>
            <a:r>
              <a:rPr lang="zh-CN" altLang="en-US" sz="4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计算机信息存储</a:t>
            </a:r>
            <a:endParaRPr lang="en-US" altLang="zh-CN" sz="4000" b="1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10253" name="TextBox 105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utoUpdateAnimBg="0"/>
      <p:bldP spid="97" grpId="0" autoUpdateAnimBg="0"/>
      <p:bldP spid="98" grpId="0" autoUpdateAnimBg="0"/>
      <p:bldP spid="99" grpId="0" autoUpdateAnimBg="0"/>
      <p:bldP spid="100" grpId="0" autoUpdateAnimBg="0"/>
      <p:bldP spid="101" grpId="0" autoUpdateAnimBg="0"/>
      <p:bldP spid="10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57158" y="2500307"/>
            <a:ext cx="6858047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90000"/>
              </a:lnSpc>
              <a:defRPr/>
            </a:pPr>
            <a:r>
              <a:rPr lang="zh-CN" altLang="en-US" sz="2000" b="1" dirty="0">
                <a:latin typeface="Arial" charset="0"/>
                <a:ea typeface="幼圆" pitchFamily="49" charset="-122"/>
              </a:rPr>
              <a:t>十进制	 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幼圆" pitchFamily="49" charset="-122"/>
              </a:rPr>
              <a:t>R</a:t>
            </a:r>
            <a:r>
              <a:rPr lang="en-US" altLang="zh-CN" sz="2000" b="1" dirty="0">
                <a:latin typeface="Arial" charset="0"/>
                <a:ea typeface="幼圆" pitchFamily="49" charset="-122"/>
              </a:rPr>
              <a:t>=10</a:t>
            </a:r>
            <a:r>
              <a:rPr lang="zh-CN" altLang="en-US" sz="2000" b="1" dirty="0">
                <a:latin typeface="Arial" charset="0"/>
                <a:ea typeface="幼圆" pitchFamily="49" charset="-122"/>
              </a:rPr>
              <a:t>， 数字集  </a:t>
            </a:r>
            <a:r>
              <a:rPr lang="en-US" altLang="zh-CN" sz="2000" b="1" dirty="0">
                <a:latin typeface="Arial" charset="0"/>
                <a:ea typeface="幼圆" pitchFamily="49" charset="-122"/>
              </a:rPr>
              <a:t>0, 1, 2, 3, 4, 5, 6, 7, 8, 9</a:t>
            </a:r>
          </a:p>
          <a:p>
            <a:pPr eaLnBrk="0" hangingPunct="0">
              <a:lnSpc>
                <a:spcPct val="190000"/>
              </a:lnSpc>
              <a:defRPr/>
            </a:pPr>
            <a:r>
              <a:rPr lang="zh-CN" altLang="en-US" sz="2000" b="1" dirty="0">
                <a:latin typeface="Arial" charset="0"/>
                <a:ea typeface="幼圆" pitchFamily="49" charset="-122"/>
              </a:rPr>
              <a:t>二进制	 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幼圆" pitchFamily="49" charset="-122"/>
              </a:rPr>
              <a:t>R</a:t>
            </a:r>
            <a:r>
              <a:rPr lang="en-US" altLang="zh-CN" sz="2000" b="1" dirty="0">
                <a:latin typeface="Arial" charset="0"/>
                <a:ea typeface="幼圆" pitchFamily="49" charset="-122"/>
              </a:rPr>
              <a:t>=2 </a:t>
            </a:r>
            <a:r>
              <a:rPr lang="zh-CN" altLang="en-US" sz="2000" b="1" dirty="0">
                <a:latin typeface="Arial" charset="0"/>
                <a:ea typeface="幼圆" pitchFamily="49" charset="-122"/>
              </a:rPr>
              <a:t>，  数字集  </a:t>
            </a:r>
            <a:r>
              <a:rPr lang="en-US" altLang="zh-CN" sz="2000" b="1" dirty="0">
                <a:latin typeface="Arial" charset="0"/>
                <a:ea typeface="幼圆" pitchFamily="49" charset="-122"/>
              </a:rPr>
              <a:t>0, 1</a:t>
            </a:r>
          </a:p>
          <a:p>
            <a:pPr eaLnBrk="0" hangingPunct="0">
              <a:lnSpc>
                <a:spcPct val="190000"/>
              </a:lnSpc>
              <a:defRPr/>
            </a:pPr>
            <a:r>
              <a:rPr lang="zh-CN" altLang="en-US" sz="2000" b="1" dirty="0">
                <a:latin typeface="Arial" charset="0"/>
                <a:ea typeface="幼圆" pitchFamily="49" charset="-122"/>
              </a:rPr>
              <a:t>八进制	 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幼圆" pitchFamily="49" charset="-122"/>
              </a:rPr>
              <a:t>R</a:t>
            </a:r>
            <a:r>
              <a:rPr lang="en-US" altLang="zh-CN" sz="2000" b="1" dirty="0">
                <a:latin typeface="Arial" charset="0"/>
                <a:ea typeface="幼圆" pitchFamily="49" charset="-122"/>
              </a:rPr>
              <a:t>=8 </a:t>
            </a:r>
            <a:r>
              <a:rPr lang="zh-CN" altLang="en-US" sz="2000" b="1" dirty="0">
                <a:latin typeface="Arial" charset="0"/>
                <a:ea typeface="幼圆" pitchFamily="49" charset="-122"/>
              </a:rPr>
              <a:t>，  数字集  </a:t>
            </a:r>
            <a:r>
              <a:rPr lang="en-US" altLang="zh-CN" sz="2000" b="1" dirty="0">
                <a:latin typeface="Arial" charset="0"/>
                <a:ea typeface="幼圆" pitchFamily="49" charset="-122"/>
              </a:rPr>
              <a:t>0, 1, 2, 3, 4, 5, 6, 7</a:t>
            </a:r>
          </a:p>
          <a:p>
            <a:pPr eaLnBrk="0" hangingPunct="0">
              <a:lnSpc>
                <a:spcPct val="190000"/>
              </a:lnSpc>
              <a:defRPr/>
            </a:pPr>
            <a:r>
              <a:rPr lang="zh-CN" altLang="en-US" sz="2000" b="1" dirty="0">
                <a:latin typeface="Arial" charset="0"/>
                <a:ea typeface="幼圆" pitchFamily="49" charset="-122"/>
              </a:rPr>
              <a:t>十六进制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幼圆" pitchFamily="49" charset="-122"/>
              </a:rPr>
              <a:t>R</a:t>
            </a:r>
            <a:r>
              <a:rPr lang="en-US" altLang="zh-CN" sz="2000" b="1" dirty="0">
                <a:latin typeface="Arial" charset="0"/>
                <a:ea typeface="幼圆" pitchFamily="49" charset="-122"/>
              </a:rPr>
              <a:t>=16 </a:t>
            </a:r>
            <a:r>
              <a:rPr lang="zh-CN" altLang="en-US" sz="2000" b="1" dirty="0">
                <a:latin typeface="Arial" charset="0"/>
                <a:ea typeface="幼圆" pitchFamily="49" charset="-122"/>
              </a:rPr>
              <a:t>，数字集  </a:t>
            </a:r>
            <a:r>
              <a:rPr lang="en-US" altLang="zh-CN" sz="2000" b="1" dirty="0">
                <a:latin typeface="Arial" charset="0"/>
                <a:ea typeface="幼圆" pitchFamily="49" charset="-122"/>
              </a:rPr>
              <a:t>0, … , 9, A, B, C, D, E, F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7224" y="2071679"/>
            <a:ext cx="4857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逢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隶书" pitchFamily="49" charset="-122"/>
              </a:rPr>
              <a:t>R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进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一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，借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一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当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隶书" pitchFamily="49" charset="-122"/>
              </a:rPr>
              <a:t>R</a:t>
            </a:r>
            <a:endParaRPr lang="en-US" altLang="zh-CN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title"/>
          </p:nvPr>
        </p:nvSpPr>
        <p:spPr>
          <a:xfrm>
            <a:off x="166688" y="1000125"/>
            <a:ext cx="2947987" cy="1176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进制的概念</a:t>
            </a:r>
          </a:p>
        </p:txBody>
      </p:sp>
      <p:sp>
        <p:nvSpPr>
          <p:cNvPr id="11269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1905000" y="228600"/>
            <a:ext cx="7239000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4000" b="1" ker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1.1.6</a:t>
            </a:r>
            <a:r>
              <a:rPr lang="zh-CN" altLang="en-US" sz="4000" b="1" ker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进制的概念</a:t>
            </a:r>
            <a:endParaRPr lang="en-US" altLang="zh-CN" sz="4000" b="1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0191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ea typeface="宋体" charset="-122"/>
              </a:rPr>
              <a:t>程序和指令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14350" y="2238375"/>
            <a:ext cx="8154476" cy="113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hangingPunct="0">
              <a:lnSpc>
                <a:spcPct val="170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itchFamily="49" charset="-122"/>
              </a:rPr>
              <a:t>指令</a:t>
            </a:r>
            <a:r>
              <a:rPr lang="zh-CN" altLang="en-US" sz="2000" b="1" dirty="0">
                <a:ea typeface="幼圆" pitchFamily="49" charset="-122"/>
              </a:rPr>
              <a:t>是对计算机进行程序控制的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itchFamily="49" charset="-122"/>
              </a:rPr>
              <a:t>最小单位</a:t>
            </a:r>
            <a:r>
              <a:rPr lang="zh-CN" altLang="en-US" sz="2000" b="1" dirty="0">
                <a:solidFill>
                  <a:srgbClr val="5F5F5F"/>
                </a:solidFill>
                <a:ea typeface="幼圆" pitchFamily="49" charset="-122"/>
              </a:rPr>
              <a:t>。</a:t>
            </a:r>
          </a:p>
          <a:p>
            <a:pPr defTabSz="762000" eaLnBrk="0" hangingPunct="0">
              <a:lnSpc>
                <a:spcPct val="170000"/>
              </a:lnSpc>
              <a:defRPr/>
            </a:pPr>
            <a:r>
              <a:rPr lang="zh-CN" altLang="en-US" sz="2000" b="1" dirty="0">
                <a:ea typeface="幼圆" pitchFamily="49" charset="-122"/>
              </a:rPr>
              <a:t>所有的指令的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itchFamily="49" charset="-122"/>
              </a:rPr>
              <a:t>集合</a:t>
            </a:r>
            <a:r>
              <a:rPr lang="zh-CN" altLang="en-US" sz="2000" b="1" dirty="0">
                <a:ea typeface="幼圆" pitchFamily="49" charset="-122"/>
              </a:rPr>
              <a:t>称为计算机的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itchFamily="49" charset="-122"/>
              </a:rPr>
              <a:t>指令系统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幼圆" pitchFamily="49" charset="-122"/>
              </a:rPr>
              <a:t>。电脑是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幼圆" pitchFamily="49" charset="-122"/>
              </a:rPr>
              <a:t>X86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幼圆" pitchFamily="49" charset="-122"/>
              </a:rPr>
              <a:t>，手机是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幼圆" pitchFamily="49" charset="-122"/>
              </a:rPr>
              <a:t>ARM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幼圆" pitchFamily="49" charset="-122"/>
              </a:rPr>
              <a:t>。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幼圆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38150" y="5849938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lnSpc>
                <a:spcPct val="160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幼圆" pitchFamily="49" charset="-122"/>
              </a:rPr>
              <a:t>程序</a:t>
            </a:r>
            <a:r>
              <a:rPr lang="zh-CN" altLang="en-US" sz="2000" b="1" dirty="0">
                <a:latin typeface="隶书" pitchFamily="49" charset="-122"/>
                <a:ea typeface="幼圆" pitchFamily="49" charset="-122"/>
              </a:rPr>
              <a:t>是为完成一项特定任务而用某种语言编写的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幼圆" pitchFamily="49" charset="-122"/>
              </a:rPr>
              <a:t>一组指令序列</a:t>
            </a:r>
            <a:r>
              <a:rPr lang="zh-CN" altLang="en-US" sz="2000" b="1" dirty="0">
                <a:solidFill>
                  <a:srgbClr val="5F5F5F"/>
                </a:solidFill>
                <a:latin typeface="隶书" pitchFamily="49" charset="-122"/>
                <a:ea typeface="幼圆" pitchFamily="49" charset="-122"/>
              </a:rPr>
              <a:t>。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238375" y="3609975"/>
            <a:ext cx="2725738" cy="938213"/>
            <a:chOff x="1392" y="2145"/>
            <a:chExt cx="1440" cy="591"/>
          </a:xfrm>
        </p:grpSpPr>
        <p:sp>
          <p:nvSpPr>
            <p:cNvPr id="12303" name="Text Box 6"/>
            <p:cNvSpPr txBox="1">
              <a:spLocks noChangeArrowheads="1"/>
            </p:cNvSpPr>
            <p:nvPr/>
          </p:nvSpPr>
          <p:spPr bwMode="auto">
            <a:xfrm>
              <a:off x="1488" y="2145"/>
              <a:ext cx="1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b="1">
                  <a:ea typeface="幼圆" pitchFamily="49" charset="-122"/>
                </a:rPr>
                <a:t>机器指令格式</a:t>
              </a:r>
            </a:p>
          </p:txBody>
        </p:sp>
        <p:grpSp>
          <p:nvGrpSpPr>
            <p:cNvPr id="12304" name="Group 7"/>
            <p:cNvGrpSpPr>
              <a:grpSpLocks/>
            </p:cNvGrpSpPr>
            <p:nvPr/>
          </p:nvGrpSpPr>
          <p:grpSpPr bwMode="auto">
            <a:xfrm>
              <a:off x="1392" y="2400"/>
              <a:ext cx="1440" cy="336"/>
              <a:chOff x="1392" y="2544"/>
              <a:chExt cx="1440" cy="336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720" cy="33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FFFF66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zh-CN" altLang="en-US" sz="2000" b="1" dirty="0">
                    <a:solidFill>
                      <a:schemeClr val="bg2"/>
                    </a:solidFill>
                    <a:ea typeface="幼圆" pitchFamily="49" charset="-122"/>
                  </a:rPr>
                  <a:t>操作码</a:t>
                </a: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720" cy="33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zh-CN" altLang="en-US" sz="2000" b="1" dirty="0">
                    <a:solidFill>
                      <a:schemeClr val="bg2"/>
                    </a:solidFill>
                    <a:ea typeface="幼圆" pitchFamily="49" charset="-122"/>
                  </a:rPr>
                  <a:t>操作数</a:t>
                </a:r>
              </a:p>
            </p:txBody>
          </p:sp>
        </p:grp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90525" y="4548188"/>
            <a:ext cx="2540000" cy="511175"/>
            <a:chOff x="324" y="2640"/>
            <a:chExt cx="1396" cy="322"/>
          </a:xfrm>
        </p:grpSpPr>
        <p:sp>
          <p:nvSpPr>
            <p:cNvPr id="12301" name="Text Box 11"/>
            <p:cNvSpPr txBox="1">
              <a:spLocks noChangeArrowheads="1"/>
            </p:cNvSpPr>
            <p:nvPr/>
          </p:nvSpPr>
          <p:spPr bwMode="auto">
            <a:xfrm>
              <a:off x="324" y="2712"/>
              <a:ext cx="1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b="1" dirty="0">
                  <a:ea typeface="幼圆" pitchFamily="49" charset="-122"/>
                </a:rPr>
                <a:t>机器执行什么操作</a:t>
              </a:r>
            </a:p>
          </p:txBody>
        </p:sp>
        <p:cxnSp>
          <p:nvCxnSpPr>
            <p:cNvPr id="12" name="AutoShape 12"/>
            <p:cNvCxnSpPr>
              <a:cxnSpLocks noChangeShapeType="1"/>
              <a:stCxn id="12301" idx="3"/>
              <a:endCxn id="8" idx="2"/>
            </p:cNvCxnSpPr>
            <p:nvPr/>
          </p:nvCxnSpPr>
          <p:spPr bwMode="auto">
            <a:xfrm flipH="1" flipV="1">
              <a:off x="1675" y="2640"/>
              <a:ext cx="45" cy="197"/>
            </a:xfrm>
            <a:prstGeom prst="bentConnector4">
              <a:avLst>
                <a:gd name="adj1" fmla="val -276812"/>
                <a:gd name="adj2" fmla="val 81725"/>
              </a:avLst>
            </a:prstGeom>
            <a:noFill/>
            <a:ln w="38100">
              <a:solidFill>
                <a:srgbClr val="FFFF66"/>
              </a:solidFill>
              <a:miter lim="800000"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</p:cxn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4210050" y="4548188"/>
            <a:ext cx="3994150" cy="511175"/>
            <a:chOff x="2721" y="2640"/>
            <a:chExt cx="2371" cy="322"/>
          </a:xfrm>
        </p:grpSpPr>
        <p:sp>
          <p:nvSpPr>
            <p:cNvPr id="12299" name="Text Box 14"/>
            <p:cNvSpPr txBox="1">
              <a:spLocks noChangeArrowheads="1"/>
            </p:cNvSpPr>
            <p:nvPr/>
          </p:nvSpPr>
          <p:spPr bwMode="auto">
            <a:xfrm>
              <a:off x="2736" y="2712"/>
              <a:ext cx="2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b="1" dirty="0">
                  <a:ea typeface="幼圆" pitchFamily="49" charset="-122"/>
                </a:rPr>
                <a:t>执行对象（具体数、存放位置）</a:t>
              </a:r>
            </a:p>
          </p:txBody>
        </p:sp>
        <p:cxnSp>
          <p:nvCxnSpPr>
            <p:cNvPr id="15" name="AutoShape 15"/>
            <p:cNvCxnSpPr>
              <a:cxnSpLocks noChangeShapeType="1"/>
              <a:stCxn id="12299" idx="1"/>
              <a:endCxn id="9" idx="2"/>
            </p:cNvCxnSpPr>
            <p:nvPr/>
          </p:nvCxnSpPr>
          <p:spPr bwMode="auto">
            <a:xfrm rot="10800000">
              <a:off x="2721" y="2640"/>
              <a:ext cx="15" cy="197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>
              <a:outerShdw dist="35921" dir="2700000" algn="ctr" rotWithShape="0">
                <a:srgbClr val="FFFF66"/>
              </a:outerShdw>
            </a:effectLst>
          </p:spPr>
        </p:cxnSp>
      </p:grpSp>
      <p:sp>
        <p:nvSpPr>
          <p:cNvPr id="12296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7" name="Rectangle 2"/>
          <p:cNvSpPr txBox="1">
            <a:spLocks noRot="1" noChangeArrowheads="1"/>
          </p:cNvSpPr>
          <p:nvPr/>
        </p:nvSpPr>
        <p:spPr bwMode="auto">
          <a:xfrm>
            <a:off x="1905000" y="228600"/>
            <a:ext cx="7239000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4000" b="1" ker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1.1.7</a:t>
            </a:r>
            <a:r>
              <a:rPr lang="zh-CN" altLang="en-US" sz="4000" b="1" ker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程序与指令</a:t>
            </a:r>
            <a:endParaRPr lang="en-US" altLang="zh-CN" sz="4000" b="1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12298" name="TextBox 17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239000" cy="842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1.1.8</a:t>
            </a:r>
            <a:r>
              <a:rPr lang="zh-CN" altLang="en-US" smtClean="0">
                <a:ea typeface="宋体" pitchFamily="2" charset="-122"/>
              </a:rPr>
              <a:t>机器语言与指令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143000"/>
            <a:ext cx="8286750" cy="5143500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sz="2400" dirty="0" smtClean="0">
                <a:ea typeface="宋体" charset="-122"/>
              </a:rPr>
              <a:t>计算机是一个忠实的仆人，时刻等候着主人的命令。如何才能使计算机听话呢？当然是用计算机听得懂的语言去命令它了。计算机的大脑或者说心脏就是</a:t>
            </a:r>
            <a:r>
              <a:rPr lang="en-US" altLang="zh-CN" sz="2400" dirty="0" smtClean="0">
                <a:ea typeface="宋体" charset="-122"/>
              </a:rPr>
              <a:t>CPU</a:t>
            </a:r>
            <a:r>
              <a:rPr lang="zh-CN" altLang="en-US" sz="2400" dirty="0" smtClean="0">
                <a:ea typeface="宋体" charset="-122"/>
              </a:rPr>
              <a:t>，它控制着整个计算机的运作。每种</a:t>
            </a:r>
            <a:r>
              <a:rPr lang="en-US" altLang="zh-CN" sz="2400" dirty="0" smtClean="0">
                <a:ea typeface="宋体" charset="-122"/>
              </a:rPr>
              <a:t>CPU</a:t>
            </a:r>
            <a:r>
              <a:rPr lang="zh-CN" altLang="en-US" sz="2400" dirty="0" smtClean="0">
                <a:ea typeface="宋体" charset="-122"/>
              </a:rPr>
              <a:t>，都有自己的指令系统。这个指令系统，就是该</a:t>
            </a:r>
            <a:r>
              <a:rPr lang="en-US" altLang="zh-CN" sz="2400" dirty="0" smtClean="0">
                <a:ea typeface="宋体" charset="-122"/>
              </a:rPr>
              <a:t>CPU</a:t>
            </a:r>
            <a:r>
              <a:rPr lang="zh-CN" altLang="en-US" sz="2400" dirty="0" smtClean="0">
                <a:ea typeface="宋体" charset="-122"/>
              </a:rPr>
              <a:t>的机器语言。机器语言是一组由</a:t>
            </a:r>
            <a:r>
              <a:rPr lang="en-US" altLang="zh-CN" sz="2400" dirty="0" smtClean="0">
                <a:ea typeface="宋体" charset="-122"/>
              </a:rPr>
              <a:t>0</a:t>
            </a:r>
            <a:r>
              <a:rPr lang="zh-CN" altLang="en-US" sz="2400" dirty="0" smtClean="0">
                <a:ea typeface="宋体" charset="-122"/>
              </a:rPr>
              <a:t>和</a:t>
            </a:r>
            <a:r>
              <a:rPr lang="en-US" altLang="zh-CN" sz="2400" dirty="0" smtClean="0">
                <a:ea typeface="宋体" charset="-122"/>
              </a:rPr>
              <a:t>1</a:t>
            </a:r>
            <a:r>
              <a:rPr lang="zh-CN" altLang="en-US" sz="2400" dirty="0" smtClean="0">
                <a:ea typeface="宋体" charset="-122"/>
              </a:rPr>
              <a:t>系列组成的指令码，这些指令码，是</a:t>
            </a:r>
            <a:r>
              <a:rPr lang="en-US" altLang="zh-CN" sz="2400" dirty="0" smtClean="0">
                <a:ea typeface="宋体" charset="-122"/>
              </a:rPr>
              <a:t>CPU</a:t>
            </a:r>
            <a:r>
              <a:rPr lang="zh-CN" altLang="en-US" sz="2400" dirty="0" smtClean="0">
                <a:ea typeface="宋体" charset="-122"/>
              </a:rPr>
              <a:t>制作厂商规定出来的，然后发布出来，请程序员遵守。比如下面是某</a:t>
            </a:r>
            <a:r>
              <a:rPr lang="en-US" altLang="zh-CN" sz="2400" dirty="0" smtClean="0">
                <a:ea typeface="宋体" charset="-122"/>
              </a:rPr>
              <a:t>CPU</a:t>
            </a:r>
            <a:r>
              <a:rPr lang="zh-CN" altLang="en-US" sz="2400" dirty="0" smtClean="0">
                <a:ea typeface="宋体" charset="-122"/>
              </a:rPr>
              <a:t>指令系统中的两条指令：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400" dirty="0" smtClean="0">
                <a:ea typeface="宋体" charset="-122"/>
              </a:rPr>
              <a:t>1000000		</a:t>
            </a:r>
            <a:r>
              <a:rPr lang="zh-CN" altLang="en-US" sz="2400" dirty="0" smtClean="0">
                <a:ea typeface="宋体" charset="-122"/>
              </a:rPr>
              <a:t>加        </a:t>
            </a:r>
            <a:r>
              <a:rPr lang="en-US" altLang="zh-CN" sz="2400" dirty="0" smtClean="0">
                <a:ea typeface="宋体" charset="-122"/>
              </a:rPr>
              <a:t>1001000	</a:t>
            </a:r>
            <a:r>
              <a:rPr lang="zh-CN" altLang="en-US" sz="2400" dirty="0" smtClean="0">
                <a:ea typeface="宋体" charset="-122"/>
              </a:rPr>
              <a:t>减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400" dirty="0" smtClean="0">
                <a:ea typeface="宋体" charset="-122"/>
              </a:rPr>
              <a:t>要让计算机干活，就得用这样的语言去命令它。这样的命令，不是一条两条，而是上百条。而且不同型号的计算机其机器语言是不相通的，按着一种计算机的机器指令编制的程序，不能在另一种计算机上执行</a:t>
            </a:r>
            <a:r>
              <a:rPr lang="zh-CN" altLang="en-US" sz="2000" dirty="0" smtClean="0">
                <a:ea typeface="宋体" charset="-122"/>
              </a:rPr>
              <a:t>。</a:t>
            </a:r>
          </a:p>
          <a:p>
            <a:pPr eaLnBrk="1" hangingPunct="1">
              <a:buSzPct val="90000"/>
              <a:defRPr/>
            </a:pPr>
            <a:endParaRPr lang="en-US" altLang="zh-CN" sz="2000" dirty="0" smtClean="0">
              <a:ea typeface="宋体" charset="-122"/>
            </a:endParaRPr>
          </a:p>
        </p:txBody>
      </p:sp>
      <p:sp>
        <p:nvSpPr>
          <p:cNvPr id="13319" name="TextBox 4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239000" cy="842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1.1.9</a:t>
            </a:r>
            <a:r>
              <a:rPr lang="zh-CN" altLang="en-US" dirty="0" smtClean="0">
                <a:ea typeface="宋体" pitchFamily="2" charset="-122"/>
              </a:rPr>
              <a:t>编译器的概念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88" y="1285875"/>
            <a:ext cx="8572530" cy="5214959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sz="2400" dirty="0" smtClean="0">
                <a:ea typeface="宋体" charset="-122"/>
              </a:rPr>
              <a:t>机器语言编程是不是很令人蛋疼呢，终于出现了汇编语言，就是一些标识符取代</a:t>
            </a:r>
            <a:r>
              <a:rPr lang="en-US" altLang="zh-CN" sz="2400" dirty="0" smtClean="0">
                <a:ea typeface="宋体" charset="-122"/>
              </a:rPr>
              <a:t>0</a:t>
            </a:r>
            <a:r>
              <a:rPr lang="zh-CN" altLang="en-US" sz="2400" dirty="0" smtClean="0">
                <a:ea typeface="宋体" charset="-122"/>
              </a:rPr>
              <a:t>与</a:t>
            </a:r>
            <a:r>
              <a:rPr lang="en-US" altLang="zh-CN" sz="2400" dirty="0" smtClean="0">
                <a:ea typeface="宋体" charset="-122"/>
              </a:rPr>
              <a:t>1</a:t>
            </a:r>
            <a:r>
              <a:rPr lang="zh-CN" altLang="en-US" sz="2400" dirty="0" smtClean="0">
                <a:ea typeface="宋体" charset="-122"/>
              </a:rPr>
              <a:t>。一门人类可以比较轻松认识的编程语言。只是这门语言计算机并不认识，所以人类还不能用这门语言命令计算机做事情。如同上文提到过的中国人和美国人交流一样，如何才能让中国人说的话美国人明白呢？</a:t>
            </a:r>
            <a:endParaRPr lang="en-US" altLang="zh-CN" sz="2400" dirty="0" smtClean="0">
              <a:ea typeface="宋体" charset="-122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zh-CN" altLang="en-US" sz="2400" dirty="0" smtClean="0">
              <a:ea typeface="宋体" charset="-12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400" dirty="0" smtClean="0">
                <a:ea typeface="宋体" charset="-122"/>
              </a:rPr>
              <a:t>聪明的同学一定想到了：翻译！是，一个既懂汉语又懂英语的人，不就可以将中文翻译给美国人听么？</a:t>
            </a:r>
            <a:endParaRPr lang="en-US" altLang="zh-CN" sz="2400" dirty="0" smtClean="0">
              <a:ea typeface="宋体" charset="-122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zh-CN" altLang="en-US" sz="2400" dirty="0" smtClean="0">
              <a:ea typeface="宋体" charset="-12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400" dirty="0" smtClean="0">
                <a:ea typeface="宋体" charset="-122"/>
              </a:rPr>
              <a:t>所以，有一类专门的程序，既认识机器语言，又认识汇编语言，也就是编译器，将标识符换成</a:t>
            </a:r>
            <a:r>
              <a:rPr lang="en-US" altLang="zh-CN" sz="2400" dirty="0" smtClean="0">
                <a:ea typeface="宋体" charset="-122"/>
              </a:rPr>
              <a:t>0</a:t>
            </a:r>
            <a:r>
              <a:rPr lang="zh-CN" altLang="en-US" sz="2400" dirty="0" smtClean="0">
                <a:ea typeface="宋体" charset="-122"/>
              </a:rPr>
              <a:t>与</a:t>
            </a:r>
            <a:r>
              <a:rPr lang="en-US" altLang="zh-CN" sz="2400" dirty="0" smtClean="0">
                <a:ea typeface="宋体" charset="-122"/>
              </a:rPr>
              <a:t>1</a:t>
            </a:r>
            <a:r>
              <a:rPr lang="zh-CN" altLang="en-US" sz="2400" dirty="0" smtClean="0">
                <a:ea typeface="宋体" charset="-122"/>
              </a:rPr>
              <a:t>，知道怎么把汇编语言翻译成机器语言。于是，人类和机器间的交流，终于又畅通了，而且人类可以比较轻松的编写程序了。也就是编译器，将标识符换成</a:t>
            </a:r>
            <a:r>
              <a:rPr lang="en-US" altLang="zh-CN" sz="2400" dirty="0" smtClean="0">
                <a:ea typeface="宋体" charset="-122"/>
              </a:rPr>
              <a:t>0</a:t>
            </a:r>
            <a:r>
              <a:rPr lang="zh-CN" altLang="en-US" sz="2400" dirty="0" smtClean="0">
                <a:ea typeface="宋体" charset="-122"/>
              </a:rPr>
              <a:t>与</a:t>
            </a:r>
            <a:r>
              <a:rPr lang="en-US" altLang="zh-CN" sz="2400" dirty="0" smtClean="0">
                <a:ea typeface="宋体" charset="-122"/>
              </a:rPr>
              <a:t>1.</a:t>
            </a:r>
            <a:endParaRPr lang="zh-CN" altLang="en-US" sz="2400" dirty="0" smtClean="0">
              <a:ea typeface="宋体" charset="-122"/>
            </a:endParaRPr>
          </a:p>
          <a:p>
            <a:pPr eaLnBrk="1" hangingPunct="1">
              <a:buSzPct val="90000"/>
              <a:defRPr/>
            </a:pPr>
            <a:endParaRPr lang="en-US" altLang="zh-CN" sz="2000" dirty="0" smtClean="0">
              <a:ea typeface="宋体" charset="-122"/>
            </a:endParaRPr>
          </a:p>
        </p:txBody>
      </p:sp>
      <p:sp>
        <p:nvSpPr>
          <p:cNvPr id="14343" name="TextBox 4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239000" cy="842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1.1.10C</a:t>
            </a:r>
            <a:r>
              <a:rPr lang="zh-CN" altLang="en-US" smtClean="0">
                <a:ea typeface="宋体" pitchFamily="2" charset="-122"/>
              </a:rPr>
              <a:t>语言的出现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20" y="1071546"/>
            <a:ext cx="8429655" cy="5214954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ea typeface="宋体" charset="-122"/>
              </a:rPr>
              <a:t>   </a:t>
            </a:r>
            <a:r>
              <a:rPr lang="zh-CN" altLang="en-US" sz="2400" dirty="0" smtClean="0">
                <a:ea typeface="宋体" charset="-122"/>
              </a:rPr>
              <a:t>汇编语言和机器语言都是面向机器的，机器不同，语言也不同。既然有办法让汇编语言翻译成机器语言，难道就不能把其他更人性化的语言翻译成机器语言？</a:t>
            </a:r>
            <a:r>
              <a:rPr lang="en-US" altLang="zh-CN" sz="2400" dirty="0" smtClean="0">
                <a:ea typeface="宋体" charset="-122"/>
              </a:rPr>
              <a:t>1954</a:t>
            </a:r>
            <a:r>
              <a:rPr lang="zh-CN" altLang="en-US" sz="2400" dirty="0" smtClean="0">
                <a:ea typeface="宋体" charset="-122"/>
              </a:rPr>
              <a:t>年，</a:t>
            </a:r>
            <a:r>
              <a:rPr lang="en-US" altLang="zh-CN" sz="2400" dirty="0" smtClean="0">
                <a:ea typeface="宋体" charset="-122"/>
              </a:rPr>
              <a:t>Fortran</a:t>
            </a:r>
            <a:r>
              <a:rPr lang="zh-CN" altLang="en-US" sz="2400" dirty="0" smtClean="0">
                <a:ea typeface="宋体" charset="-122"/>
              </a:rPr>
              <a:t>语言出现了，其后相继出现了其他的类似语言。这批语言，使程序员摆脱了计算机硬件的限制，把主要精力放在了程序设计上，不在关注低层的计算机硬件。这类语言，称为高级语言。同样的，高级语言要被计算机执行，也需要一个翻译程序将其翻译成机器语言，这就是编译程序，简称编译器。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400" dirty="0" smtClean="0">
                <a:ea typeface="宋体" charset="-122"/>
              </a:rPr>
              <a:t>这类高级语言解决问题的方法是分析出解决问题所需要的步骤，把程序看作是数据被加工的过程。基于这类方法的程序设计语言成为面向过程的语言。</a:t>
            </a:r>
            <a:r>
              <a:rPr lang="en-US" altLang="zh-CN" sz="2400" dirty="0" smtClean="0">
                <a:ea typeface="宋体" charset="-122"/>
              </a:rPr>
              <a:t>C</a:t>
            </a:r>
            <a:r>
              <a:rPr lang="zh-CN" altLang="en-US" sz="2400" dirty="0" smtClean="0">
                <a:ea typeface="宋体" charset="-122"/>
              </a:rPr>
              <a:t>语言就是这种面向过程的程序设计语言。</a:t>
            </a:r>
          </a:p>
          <a:p>
            <a:pPr eaLnBrk="1" hangingPunct="1">
              <a:buSzPct val="90000"/>
              <a:defRPr/>
            </a:pPr>
            <a:endParaRPr lang="en-US" altLang="zh-CN" sz="2000" dirty="0" smtClean="0">
              <a:ea typeface="宋体" charset="-122"/>
            </a:endParaRPr>
          </a:p>
        </p:txBody>
      </p:sp>
      <p:sp>
        <p:nvSpPr>
          <p:cNvPr id="15367" name="TextBox 4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239000" cy="842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1.1.11</a:t>
            </a:r>
            <a:r>
              <a:rPr lang="zh-CN" altLang="en-US" smtClean="0">
                <a:ea typeface="宋体" pitchFamily="2" charset="-122"/>
              </a:rPr>
              <a:t>语言的层次划分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648575" cy="4914900"/>
          </a:xfrm>
        </p:spPr>
        <p:txBody>
          <a:bodyPr/>
          <a:lstStyle/>
          <a:p>
            <a:pPr eaLnBrk="1" hangingPunct="1">
              <a:buClr>
                <a:schemeClr val="folHlink"/>
              </a:buClr>
              <a:buSzPct val="90000"/>
              <a:defRPr/>
            </a:pPr>
            <a:r>
              <a:rPr lang="zh-CN" altLang="en-US" sz="2800" dirty="0" smtClean="0">
                <a:ea typeface="宋体" pitchFamily="2" charset="-122"/>
              </a:rPr>
              <a:t>语言的层次</a:t>
            </a:r>
            <a:endParaRPr lang="en-US" altLang="zh-CN" sz="2800" dirty="0" smtClean="0">
              <a:ea typeface="宋体" pitchFamily="2" charset="-122"/>
            </a:endParaRPr>
          </a:p>
          <a:p>
            <a:pPr eaLnBrk="1" hangingPunct="1">
              <a:buSzPct val="90000"/>
              <a:defRPr/>
            </a:pPr>
            <a:endParaRPr lang="en-US" altLang="zh-CN" sz="2000" dirty="0">
              <a:ea typeface="宋体" pitchFamily="2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1524000" y="2000240"/>
          <a:ext cx="7119966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239000" cy="842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1.1.12</a:t>
            </a:r>
            <a:r>
              <a:rPr lang="zh-CN" altLang="en-US" smtClean="0">
                <a:ea typeface="宋体" pitchFamily="2" charset="-122"/>
              </a:rPr>
              <a:t>主流语言进化史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648575" cy="4914900"/>
          </a:xfrm>
        </p:spPr>
        <p:txBody>
          <a:bodyPr/>
          <a:lstStyle/>
          <a:p>
            <a:pPr eaLnBrk="1" hangingPunct="1">
              <a:buClr>
                <a:schemeClr val="folHlink"/>
              </a:buClr>
              <a:buSzPct val="90000"/>
              <a:defRPr/>
            </a:pPr>
            <a:r>
              <a:rPr lang="zh-CN" altLang="en-US" sz="2800" dirty="0" smtClean="0">
                <a:ea typeface="宋体" pitchFamily="2" charset="-122"/>
              </a:rPr>
              <a:t>主流语言进化史</a:t>
            </a:r>
            <a:endParaRPr lang="en-US" altLang="zh-CN" sz="2800" dirty="0" smtClean="0">
              <a:ea typeface="宋体" pitchFamily="2" charset="-122"/>
            </a:endParaRPr>
          </a:p>
          <a:p>
            <a:pPr eaLnBrk="1" hangingPunct="1">
              <a:buSzPct val="90000"/>
              <a:defRPr/>
            </a:pPr>
            <a:endParaRPr lang="en-US" altLang="zh-CN" sz="2000" dirty="0">
              <a:ea typeface="宋体" pitchFamily="2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714348" y="2000240"/>
          <a:ext cx="7572428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024688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1.1.13  C</a:t>
            </a:r>
            <a:r>
              <a:rPr lang="zh-CN" altLang="en-US" smtClean="0">
                <a:ea typeface="宋体" pitchFamily="2" charset="-122"/>
              </a:rPr>
              <a:t>语言特点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8436" name="AutoShape 2"/>
          <p:cNvSpPr>
            <a:spLocks noChangeArrowheads="1"/>
          </p:cNvSpPr>
          <p:nvPr/>
        </p:nvSpPr>
        <p:spPr bwMode="gray">
          <a:xfrm>
            <a:off x="674688" y="2798763"/>
            <a:ext cx="2770187" cy="3365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571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>
              <a:latin typeface="Arial" charset="0"/>
              <a:cs typeface="Arial" charset="0"/>
            </a:endParaRP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3571875" y="2270125"/>
            <a:ext cx="2095500" cy="2681288"/>
            <a:chOff x="1922" y="1614"/>
            <a:chExt cx="1320" cy="1689"/>
          </a:xfrm>
        </p:grpSpPr>
        <p:sp>
          <p:nvSpPr>
            <p:cNvPr id="18457" name="Freeform 5"/>
            <p:cNvSpPr>
              <a:spLocks/>
            </p:cNvSpPr>
            <p:nvPr/>
          </p:nvSpPr>
          <p:spPr bwMode="gray">
            <a:xfrm>
              <a:off x="1922" y="1875"/>
              <a:ext cx="654" cy="1428"/>
            </a:xfrm>
            <a:custGeom>
              <a:avLst/>
              <a:gdLst>
                <a:gd name="T0" fmla="*/ 1 w 654"/>
                <a:gd name="T1" fmla="*/ 0 h 1428"/>
                <a:gd name="T2" fmla="*/ 117 w 654"/>
                <a:gd name="T3" fmla="*/ 110 h 1428"/>
                <a:gd name="T4" fmla="*/ 117 w 654"/>
                <a:gd name="T5" fmla="*/ 1026 h 1428"/>
                <a:gd name="T6" fmla="*/ 649 w 654"/>
                <a:gd name="T7" fmla="*/ 1241 h 1428"/>
                <a:gd name="T8" fmla="*/ 654 w 654"/>
                <a:gd name="T9" fmla="*/ 1428 h 1428"/>
                <a:gd name="T10" fmla="*/ 0 w 654"/>
                <a:gd name="T11" fmla="*/ 1128 h 1428"/>
                <a:gd name="T12" fmla="*/ 1 w 654"/>
                <a:gd name="T13" fmla="*/ 0 h 14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4"/>
                <a:gd name="T22" fmla="*/ 0 h 1428"/>
                <a:gd name="T23" fmla="*/ 654 w 654"/>
                <a:gd name="T24" fmla="*/ 1428 h 14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4" h="1428">
                  <a:moveTo>
                    <a:pt x="1" y="0"/>
                  </a:moveTo>
                  <a:lnTo>
                    <a:pt x="117" y="110"/>
                  </a:lnTo>
                  <a:lnTo>
                    <a:pt x="117" y="1026"/>
                  </a:lnTo>
                  <a:lnTo>
                    <a:pt x="649" y="1241"/>
                  </a:lnTo>
                  <a:lnTo>
                    <a:pt x="654" y="1428"/>
                  </a:lnTo>
                  <a:lnTo>
                    <a:pt x="0" y="11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C63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Arial" charset="0"/>
                <a:cs typeface="Arial" charset="0"/>
              </a:endParaRPr>
            </a:p>
          </p:txBody>
        </p:sp>
        <p:sp>
          <p:nvSpPr>
            <p:cNvPr id="18458" name="Freeform 6"/>
            <p:cNvSpPr>
              <a:spLocks/>
            </p:cNvSpPr>
            <p:nvPr/>
          </p:nvSpPr>
          <p:spPr bwMode="gray">
            <a:xfrm>
              <a:off x="2571" y="1880"/>
              <a:ext cx="671" cy="1422"/>
            </a:xfrm>
            <a:custGeom>
              <a:avLst/>
              <a:gdLst>
                <a:gd name="T0" fmla="*/ 654 w 671"/>
                <a:gd name="T1" fmla="*/ 0 h 1422"/>
                <a:gd name="T2" fmla="*/ 516 w 671"/>
                <a:gd name="T3" fmla="*/ 111 h 1422"/>
                <a:gd name="T4" fmla="*/ 519 w 671"/>
                <a:gd name="T5" fmla="*/ 1008 h 1422"/>
                <a:gd name="T6" fmla="*/ 0 w 671"/>
                <a:gd name="T7" fmla="*/ 1237 h 1422"/>
                <a:gd name="T8" fmla="*/ 2 w 671"/>
                <a:gd name="T9" fmla="*/ 1422 h 1422"/>
                <a:gd name="T10" fmla="*/ 671 w 671"/>
                <a:gd name="T11" fmla="*/ 1114 h 1422"/>
                <a:gd name="T12" fmla="*/ 654 w 671"/>
                <a:gd name="T13" fmla="*/ 0 h 14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1"/>
                <a:gd name="T22" fmla="*/ 0 h 1422"/>
                <a:gd name="T23" fmla="*/ 671 w 671"/>
                <a:gd name="T24" fmla="*/ 1422 h 14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1" h="1422">
                  <a:moveTo>
                    <a:pt x="654" y="0"/>
                  </a:moveTo>
                  <a:lnTo>
                    <a:pt x="516" y="111"/>
                  </a:lnTo>
                  <a:lnTo>
                    <a:pt x="519" y="1008"/>
                  </a:lnTo>
                  <a:lnTo>
                    <a:pt x="0" y="1237"/>
                  </a:lnTo>
                  <a:lnTo>
                    <a:pt x="2" y="1422"/>
                  </a:lnTo>
                  <a:lnTo>
                    <a:pt x="671" y="1114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FBE2A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Arial" charset="0"/>
                <a:cs typeface="Arial" charset="0"/>
              </a:endParaRPr>
            </a:p>
          </p:txBody>
        </p:sp>
        <p:sp>
          <p:nvSpPr>
            <p:cNvPr id="18459" name="Freeform 7"/>
            <p:cNvSpPr>
              <a:spLocks/>
            </p:cNvSpPr>
            <p:nvPr/>
          </p:nvSpPr>
          <p:spPr bwMode="gray">
            <a:xfrm>
              <a:off x="1923" y="1614"/>
              <a:ext cx="1304" cy="377"/>
            </a:xfrm>
            <a:custGeom>
              <a:avLst/>
              <a:gdLst>
                <a:gd name="T0" fmla="*/ 0 w 1304"/>
                <a:gd name="T1" fmla="*/ 261 h 377"/>
                <a:gd name="T2" fmla="*/ 117 w 1304"/>
                <a:gd name="T3" fmla="*/ 374 h 377"/>
                <a:gd name="T4" fmla="*/ 638 w 1304"/>
                <a:gd name="T5" fmla="*/ 155 h 377"/>
                <a:gd name="T6" fmla="*/ 1164 w 1304"/>
                <a:gd name="T7" fmla="*/ 377 h 377"/>
                <a:gd name="T8" fmla="*/ 1304 w 1304"/>
                <a:gd name="T9" fmla="*/ 266 h 377"/>
                <a:gd name="T10" fmla="*/ 633 w 1304"/>
                <a:gd name="T11" fmla="*/ 0 h 377"/>
                <a:gd name="T12" fmla="*/ 0 w 1304"/>
                <a:gd name="T13" fmla="*/ 261 h 3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04"/>
                <a:gd name="T22" fmla="*/ 0 h 377"/>
                <a:gd name="T23" fmla="*/ 1304 w 1304"/>
                <a:gd name="T24" fmla="*/ 377 h 37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04" h="377">
                  <a:moveTo>
                    <a:pt x="0" y="261"/>
                  </a:moveTo>
                  <a:lnTo>
                    <a:pt x="117" y="374"/>
                  </a:lnTo>
                  <a:lnTo>
                    <a:pt x="638" y="155"/>
                  </a:lnTo>
                  <a:lnTo>
                    <a:pt x="1164" y="377"/>
                  </a:lnTo>
                  <a:lnTo>
                    <a:pt x="1304" y="266"/>
                  </a:lnTo>
                  <a:lnTo>
                    <a:pt x="633" y="0"/>
                  </a:lnTo>
                  <a:lnTo>
                    <a:pt x="0" y="261"/>
                  </a:lnTo>
                  <a:close/>
                </a:path>
              </a:pathLst>
            </a:custGeom>
            <a:solidFill>
              <a:srgbClr val="FEFBD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Arial" charset="0"/>
                <a:cs typeface="Arial" charset="0"/>
              </a:endParaRPr>
            </a:p>
          </p:txBody>
        </p:sp>
        <p:sp>
          <p:nvSpPr>
            <p:cNvPr id="18460" name="Freeform 8"/>
            <p:cNvSpPr>
              <a:spLocks/>
            </p:cNvSpPr>
            <p:nvPr/>
          </p:nvSpPr>
          <p:spPr bwMode="gray">
            <a:xfrm>
              <a:off x="2037" y="1768"/>
              <a:ext cx="529" cy="1133"/>
            </a:xfrm>
            <a:custGeom>
              <a:avLst/>
              <a:gdLst>
                <a:gd name="T0" fmla="*/ 2 w 529"/>
                <a:gd name="T1" fmla="*/ 218 h 1133"/>
                <a:gd name="T2" fmla="*/ 0 w 529"/>
                <a:gd name="T3" fmla="*/ 1133 h 1133"/>
                <a:gd name="T4" fmla="*/ 529 w 529"/>
                <a:gd name="T5" fmla="*/ 878 h 1133"/>
                <a:gd name="T6" fmla="*/ 524 w 529"/>
                <a:gd name="T7" fmla="*/ 0 h 1133"/>
                <a:gd name="T8" fmla="*/ 2 w 529"/>
                <a:gd name="T9" fmla="*/ 218 h 1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9"/>
                <a:gd name="T16" fmla="*/ 0 h 1133"/>
                <a:gd name="T17" fmla="*/ 529 w 529"/>
                <a:gd name="T18" fmla="*/ 1133 h 1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9" h="1133">
                  <a:moveTo>
                    <a:pt x="2" y="218"/>
                  </a:moveTo>
                  <a:lnTo>
                    <a:pt x="0" y="1133"/>
                  </a:lnTo>
                  <a:lnTo>
                    <a:pt x="529" y="878"/>
                  </a:lnTo>
                  <a:lnTo>
                    <a:pt x="524" y="0"/>
                  </a:lnTo>
                  <a:lnTo>
                    <a:pt x="2" y="218"/>
                  </a:lnTo>
                  <a:close/>
                </a:path>
              </a:pathLst>
            </a:custGeom>
            <a:solidFill>
              <a:srgbClr val="FDEBBD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Arial" charset="0"/>
                <a:cs typeface="Arial" charset="0"/>
              </a:endParaRPr>
            </a:p>
          </p:txBody>
        </p:sp>
        <p:sp>
          <p:nvSpPr>
            <p:cNvPr id="18461" name="Freeform 9"/>
            <p:cNvSpPr>
              <a:spLocks/>
            </p:cNvSpPr>
            <p:nvPr/>
          </p:nvSpPr>
          <p:spPr bwMode="gray">
            <a:xfrm>
              <a:off x="2562" y="1769"/>
              <a:ext cx="528" cy="1123"/>
            </a:xfrm>
            <a:custGeom>
              <a:avLst/>
              <a:gdLst>
                <a:gd name="T0" fmla="*/ 527 w 528"/>
                <a:gd name="T1" fmla="*/ 222 h 1123"/>
                <a:gd name="T2" fmla="*/ 528 w 528"/>
                <a:gd name="T3" fmla="*/ 1123 h 1123"/>
                <a:gd name="T4" fmla="*/ 0 w 528"/>
                <a:gd name="T5" fmla="*/ 879 h 1123"/>
                <a:gd name="T6" fmla="*/ 0 w 528"/>
                <a:gd name="T7" fmla="*/ 0 h 1123"/>
                <a:gd name="T8" fmla="*/ 527 w 528"/>
                <a:gd name="T9" fmla="*/ 222 h 1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123"/>
                <a:gd name="T17" fmla="*/ 528 w 528"/>
                <a:gd name="T18" fmla="*/ 1123 h 1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123">
                  <a:moveTo>
                    <a:pt x="527" y="222"/>
                  </a:moveTo>
                  <a:lnTo>
                    <a:pt x="528" y="1123"/>
                  </a:lnTo>
                  <a:lnTo>
                    <a:pt x="0" y="879"/>
                  </a:lnTo>
                  <a:lnTo>
                    <a:pt x="0" y="0"/>
                  </a:lnTo>
                  <a:lnTo>
                    <a:pt x="527" y="222"/>
                  </a:lnTo>
                  <a:close/>
                </a:path>
              </a:pathLst>
            </a:custGeom>
            <a:solidFill>
              <a:srgbClr val="FBC63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Arial" charset="0"/>
                <a:cs typeface="Arial" charset="0"/>
              </a:endParaRPr>
            </a:p>
          </p:txBody>
        </p:sp>
        <p:sp>
          <p:nvSpPr>
            <p:cNvPr id="18462" name="Freeform 10"/>
            <p:cNvSpPr>
              <a:spLocks/>
            </p:cNvSpPr>
            <p:nvPr/>
          </p:nvSpPr>
          <p:spPr bwMode="gray">
            <a:xfrm>
              <a:off x="2034" y="2648"/>
              <a:ext cx="1061" cy="469"/>
            </a:xfrm>
            <a:custGeom>
              <a:avLst/>
              <a:gdLst>
                <a:gd name="T0" fmla="*/ 527 w 1061"/>
                <a:gd name="T1" fmla="*/ 0 h 469"/>
                <a:gd name="T2" fmla="*/ 0 w 1061"/>
                <a:gd name="T3" fmla="*/ 252 h 469"/>
                <a:gd name="T4" fmla="*/ 537 w 1061"/>
                <a:gd name="T5" fmla="*/ 469 h 469"/>
                <a:gd name="T6" fmla="*/ 1061 w 1061"/>
                <a:gd name="T7" fmla="*/ 241 h 469"/>
                <a:gd name="T8" fmla="*/ 527 w 1061"/>
                <a:gd name="T9" fmla="*/ 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1"/>
                <a:gd name="T16" fmla="*/ 0 h 469"/>
                <a:gd name="T17" fmla="*/ 1061 w 1061"/>
                <a:gd name="T18" fmla="*/ 469 h 4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1" h="469">
                  <a:moveTo>
                    <a:pt x="527" y="0"/>
                  </a:moveTo>
                  <a:lnTo>
                    <a:pt x="0" y="252"/>
                  </a:lnTo>
                  <a:lnTo>
                    <a:pt x="537" y="469"/>
                  </a:lnTo>
                  <a:lnTo>
                    <a:pt x="1061" y="241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EEBB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Arial" charset="0"/>
                <a:cs typeface="Arial" charset="0"/>
              </a:endParaRPr>
            </a:p>
          </p:txBody>
        </p:sp>
      </p:grpSp>
      <p:sp>
        <p:nvSpPr>
          <p:cNvPr id="18438" name="Line 11"/>
          <p:cNvSpPr>
            <a:spLocks noChangeShapeType="1"/>
          </p:cNvSpPr>
          <p:nvPr/>
        </p:nvSpPr>
        <p:spPr bwMode="auto">
          <a:xfrm flipV="1">
            <a:off x="2166938" y="4449763"/>
            <a:ext cx="1422400" cy="138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Line 12"/>
          <p:cNvSpPr>
            <a:spLocks noChangeShapeType="1"/>
          </p:cNvSpPr>
          <p:nvPr/>
        </p:nvSpPr>
        <p:spPr bwMode="auto">
          <a:xfrm flipH="1" flipV="1">
            <a:off x="5668963" y="4452938"/>
            <a:ext cx="1422400" cy="138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Line 13"/>
          <p:cNvSpPr>
            <a:spLocks noChangeShapeType="1"/>
          </p:cNvSpPr>
          <p:nvPr/>
        </p:nvSpPr>
        <p:spPr bwMode="auto">
          <a:xfrm flipV="1">
            <a:off x="5641975" y="1301750"/>
            <a:ext cx="1422400" cy="138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Line 14"/>
          <p:cNvSpPr>
            <a:spLocks noChangeShapeType="1"/>
          </p:cNvSpPr>
          <p:nvPr/>
        </p:nvSpPr>
        <p:spPr bwMode="auto">
          <a:xfrm flipH="1" flipV="1">
            <a:off x="2155825" y="1295400"/>
            <a:ext cx="1422400" cy="138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8442" name="Picture 15" descr="light_shadow"/>
          <p:cNvPicPr>
            <a:picLocks noChangeAspect="1" noChangeArrowheads="1"/>
          </p:cNvPicPr>
          <p:nvPr/>
        </p:nvPicPr>
        <p:blipFill>
          <a:blip r:embed="rId2">
            <a:lum bright="-78000" contrast="-78000"/>
          </a:blip>
          <a:srcRect/>
          <a:stretch>
            <a:fillRect/>
          </a:stretch>
        </p:blipFill>
        <p:spPr bwMode="gray">
          <a:xfrm>
            <a:off x="3975100" y="4170363"/>
            <a:ext cx="12160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Picture 16" descr="circuler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3833813" y="2911475"/>
            <a:ext cx="147955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8145" name="Oval 17"/>
          <p:cNvSpPr>
            <a:spLocks noChangeArrowheads="1"/>
          </p:cNvSpPr>
          <p:nvPr/>
        </p:nvSpPr>
        <p:spPr bwMode="gray">
          <a:xfrm>
            <a:off x="3833812" y="2911476"/>
            <a:ext cx="1468439" cy="1484312"/>
          </a:xfrm>
          <a:prstGeom prst="ellipse">
            <a:avLst/>
          </a:prstGeom>
          <a:gradFill rotWithShape="1">
            <a:gsLst>
              <a:gs pos="0">
                <a:srgbClr val="004B66">
                  <a:alpha val="89999"/>
                </a:srgbClr>
              </a:gs>
              <a:gs pos="50000">
                <a:srgbClr val="6AC1FC">
                  <a:alpha val="55000"/>
                </a:srgbClr>
              </a:gs>
              <a:gs pos="100000">
                <a:srgbClr val="004B66">
                  <a:alpha val="89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8447" name="Freeform 18"/>
          <p:cNvSpPr>
            <a:spLocks/>
          </p:cNvSpPr>
          <p:nvPr/>
        </p:nvSpPr>
        <p:spPr bwMode="ltGray">
          <a:xfrm>
            <a:off x="3986213" y="2941638"/>
            <a:ext cx="1154112" cy="514350"/>
          </a:xfrm>
          <a:custGeom>
            <a:avLst/>
            <a:gdLst>
              <a:gd name="T0" fmla="*/ 2147483647 w 1321"/>
              <a:gd name="T1" fmla="*/ 2147483647 h 712"/>
              <a:gd name="T2" fmla="*/ 2147483647 w 1321"/>
              <a:gd name="T3" fmla="*/ 2147483647 h 712"/>
              <a:gd name="T4" fmla="*/ 2147483647 w 1321"/>
              <a:gd name="T5" fmla="*/ 2147483647 h 712"/>
              <a:gd name="T6" fmla="*/ 2147483647 w 1321"/>
              <a:gd name="T7" fmla="*/ 2147483647 h 712"/>
              <a:gd name="T8" fmla="*/ 2147483647 w 1321"/>
              <a:gd name="T9" fmla="*/ 2147483647 h 712"/>
              <a:gd name="T10" fmla="*/ 2147483647 w 1321"/>
              <a:gd name="T11" fmla="*/ 2147483647 h 712"/>
              <a:gd name="T12" fmla="*/ 2147483647 w 1321"/>
              <a:gd name="T13" fmla="*/ 2147483647 h 712"/>
              <a:gd name="T14" fmla="*/ 2147483647 w 1321"/>
              <a:gd name="T15" fmla="*/ 2147483647 h 712"/>
              <a:gd name="T16" fmla="*/ 2147483647 w 1321"/>
              <a:gd name="T17" fmla="*/ 2147483647 h 712"/>
              <a:gd name="T18" fmla="*/ 2147483647 w 1321"/>
              <a:gd name="T19" fmla="*/ 2147483647 h 712"/>
              <a:gd name="T20" fmla="*/ 2147483647 w 1321"/>
              <a:gd name="T21" fmla="*/ 2147483647 h 712"/>
              <a:gd name="T22" fmla="*/ 2147483647 w 1321"/>
              <a:gd name="T23" fmla="*/ 2147483647 h 712"/>
              <a:gd name="T24" fmla="*/ 2147483647 w 1321"/>
              <a:gd name="T25" fmla="*/ 2147483647 h 712"/>
              <a:gd name="T26" fmla="*/ 2147483647 w 1321"/>
              <a:gd name="T27" fmla="*/ 2147483647 h 712"/>
              <a:gd name="T28" fmla="*/ 2147483647 w 1321"/>
              <a:gd name="T29" fmla="*/ 2147483647 h 712"/>
              <a:gd name="T30" fmla="*/ 2147483647 w 1321"/>
              <a:gd name="T31" fmla="*/ 2147483647 h 712"/>
              <a:gd name="T32" fmla="*/ 2147483647 w 1321"/>
              <a:gd name="T33" fmla="*/ 2147483647 h 712"/>
              <a:gd name="T34" fmla="*/ 2147483647 w 1321"/>
              <a:gd name="T35" fmla="*/ 2147483647 h 712"/>
              <a:gd name="T36" fmla="*/ 2147483647 w 1321"/>
              <a:gd name="T37" fmla="*/ 2147483647 h 712"/>
              <a:gd name="T38" fmla="*/ 2147483647 w 1321"/>
              <a:gd name="T39" fmla="*/ 2147483647 h 712"/>
              <a:gd name="T40" fmla="*/ 2147483647 w 1321"/>
              <a:gd name="T41" fmla="*/ 2147483647 h 712"/>
              <a:gd name="T42" fmla="*/ 2147483647 w 1321"/>
              <a:gd name="T43" fmla="*/ 2147483647 h 712"/>
              <a:gd name="T44" fmla="*/ 2147483647 w 1321"/>
              <a:gd name="T45" fmla="*/ 2147483647 h 712"/>
              <a:gd name="T46" fmla="*/ 2147483647 w 1321"/>
              <a:gd name="T47" fmla="*/ 2147483647 h 712"/>
              <a:gd name="T48" fmla="*/ 2147483647 w 1321"/>
              <a:gd name="T49" fmla="*/ 2147483647 h 712"/>
              <a:gd name="T50" fmla="*/ 2147483647 w 1321"/>
              <a:gd name="T51" fmla="*/ 2147483647 h 712"/>
              <a:gd name="T52" fmla="*/ 2147483647 w 1321"/>
              <a:gd name="T53" fmla="*/ 2147483647 h 712"/>
              <a:gd name="T54" fmla="*/ 2147483647 w 1321"/>
              <a:gd name="T55" fmla="*/ 2147483647 h 712"/>
              <a:gd name="T56" fmla="*/ 0 w 1321"/>
              <a:gd name="T57" fmla="*/ 2147483647 h 712"/>
              <a:gd name="T58" fmla="*/ 0 w 1321"/>
              <a:gd name="T59" fmla="*/ 2147483647 h 712"/>
              <a:gd name="T60" fmla="*/ 2147483647 w 1321"/>
              <a:gd name="T61" fmla="*/ 2147483647 h 712"/>
              <a:gd name="T62" fmla="*/ 2147483647 w 1321"/>
              <a:gd name="T63" fmla="*/ 2147483647 h 712"/>
              <a:gd name="T64" fmla="*/ 2147483647 w 1321"/>
              <a:gd name="T65" fmla="*/ 2147483647 h 712"/>
              <a:gd name="T66" fmla="*/ 2147483647 w 1321"/>
              <a:gd name="T67" fmla="*/ 2147483647 h 712"/>
              <a:gd name="T68" fmla="*/ 2147483647 w 1321"/>
              <a:gd name="T69" fmla="*/ 2147483647 h 712"/>
              <a:gd name="T70" fmla="*/ 2147483647 w 1321"/>
              <a:gd name="T71" fmla="*/ 2147483647 h 712"/>
              <a:gd name="T72" fmla="*/ 2147483647 w 1321"/>
              <a:gd name="T73" fmla="*/ 2147483647 h 712"/>
              <a:gd name="T74" fmla="*/ 2147483647 w 1321"/>
              <a:gd name="T75" fmla="*/ 2147483647 h 712"/>
              <a:gd name="T76" fmla="*/ 2147483647 w 1321"/>
              <a:gd name="T77" fmla="*/ 2147483647 h 712"/>
              <a:gd name="T78" fmla="*/ 2147483647 w 1321"/>
              <a:gd name="T79" fmla="*/ 2147483647 h 712"/>
              <a:gd name="T80" fmla="*/ 2147483647 w 1321"/>
              <a:gd name="T81" fmla="*/ 2147483647 h 712"/>
              <a:gd name="T82" fmla="*/ 2147483647 w 1321"/>
              <a:gd name="T83" fmla="*/ 0 h 712"/>
              <a:gd name="T84" fmla="*/ 2147483647 w 1321"/>
              <a:gd name="T85" fmla="*/ 0 h 712"/>
              <a:gd name="T86" fmla="*/ 2147483647 w 1321"/>
              <a:gd name="T87" fmla="*/ 2147483647 h 712"/>
              <a:gd name="T88" fmla="*/ 2147483647 w 1321"/>
              <a:gd name="T89" fmla="*/ 2147483647 h 712"/>
              <a:gd name="T90" fmla="*/ 2147483647 w 1321"/>
              <a:gd name="T91" fmla="*/ 2147483647 h 712"/>
              <a:gd name="T92" fmla="*/ 2147483647 w 1321"/>
              <a:gd name="T93" fmla="*/ 2147483647 h 712"/>
              <a:gd name="T94" fmla="*/ 2147483647 w 1321"/>
              <a:gd name="T95" fmla="*/ 2147483647 h 712"/>
              <a:gd name="T96" fmla="*/ 2147483647 w 1321"/>
              <a:gd name="T97" fmla="*/ 2147483647 h 712"/>
              <a:gd name="T98" fmla="*/ 2147483647 w 1321"/>
              <a:gd name="T99" fmla="*/ 2147483647 h 712"/>
              <a:gd name="T100" fmla="*/ 2147483647 w 1321"/>
              <a:gd name="T101" fmla="*/ 2147483647 h 712"/>
              <a:gd name="T102" fmla="*/ 2147483647 w 1321"/>
              <a:gd name="T103" fmla="*/ 2147483647 h 712"/>
              <a:gd name="T104" fmla="*/ 2147483647 w 1321"/>
              <a:gd name="T105" fmla="*/ 2147483647 h 71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321"/>
              <a:gd name="T160" fmla="*/ 0 h 712"/>
              <a:gd name="T161" fmla="*/ 1321 w 1321"/>
              <a:gd name="T162" fmla="*/ 712 h 712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321" h="712">
                <a:moveTo>
                  <a:pt x="1301" y="401"/>
                </a:moveTo>
                <a:lnTo>
                  <a:pt x="1317" y="442"/>
                </a:lnTo>
                <a:lnTo>
                  <a:pt x="1321" y="481"/>
                </a:lnTo>
                <a:lnTo>
                  <a:pt x="1315" y="516"/>
                </a:lnTo>
                <a:lnTo>
                  <a:pt x="1298" y="550"/>
                </a:lnTo>
                <a:lnTo>
                  <a:pt x="1272" y="579"/>
                </a:lnTo>
                <a:lnTo>
                  <a:pt x="1239" y="604"/>
                </a:lnTo>
                <a:lnTo>
                  <a:pt x="1196" y="628"/>
                </a:lnTo>
                <a:lnTo>
                  <a:pt x="1147" y="649"/>
                </a:lnTo>
                <a:lnTo>
                  <a:pt x="1092" y="667"/>
                </a:lnTo>
                <a:lnTo>
                  <a:pt x="1031" y="683"/>
                </a:lnTo>
                <a:lnTo>
                  <a:pt x="967" y="694"/>
                </a:lnTo>
                <a:lnTo>
                  <a:pt x="896" y="704"/>
                </a:lnTo>
                <a:lnTo>
                  <a:pt x="824" y="710"/>
                </a:lnTo>
                <a:lnTo>
                  <a:pt x="795" y="712"/>
                </a:lnTo>
                <a:lnTo>
                  <a:pt x="476" y="712"/>
                </a:lnTo>
                <a:lnTo>
                  <a:pt x="472" y="712"/>
                </a:lnTo>
                <a:lnTo>
                  <a:pt x="409" y="708"/>
                </a:lnTo>
                <a:lnTo>
                  <a:pt x="348" y="704"/>
                </a:lnTo>
                <a:lnTo>
                  <a:pt x="290" y="696"/>
                </a:lnTo>
                <a:lnTo>
                  <a:pt x="235" y="689"/>
                </a:lnTo>
                <a:lnTo>
                  <a:pt x="186" y="677"/>
                </a:lnTo>
                <a:lnTo>
                  <a:pt x="141" y="663"/>
                </a:lnTo>
                <a:lnTo>
                  <a:pt x="102" y="648"/>
                </a:lnTo>
                <a:lnTo>
                  <a:pt x="67" y="630"/>
                </a:lnTo>
                <a:lnTo>
                  <a:pt x="39" y="608"/>
                </a:lnTo>
                <a:lnTo>
                  <a:pt x="18" y="583"/>
                </a:lnTo>
                <a:lnTo>
                  <a:pt x="6" y="554"/>
                </a:lnTo>
                <a:lnTo>
                  <a:pt x="0" y="524"/>
                </a:lnTo>
                <a:lnTo>
                  <a:pt x="0" y="520"/>
                </a:lnTo>
                <a:lnTo>
                  <a:pt x="4" y="487"/>
                </a:lnTo>
                <a:lnTo>
                  <a:pt x="16" y="446"/>
                </a:lnTo>
                <a:lnTo>
                  <a:pt x="51" y="370"/>
                </a:lnTo>
                <a:lnTo>
                  <a:pt x="94" y="299"/>
                </a:lnTo>
                <a:lnTo>
                  <a:pt x="147" y="235"/>
                </a:lnTo>
                <a:lnTo>
                  <a:pt x="204" y="176"/>
                </a:lnTo>
                <a:lnTo>
                  <a:pt x="270" y="125"/>
                </a:lnTo>
                <a:lnTo>
                  <a:pt x="341" y="82"/>
                </a:lnTo>
                <a:lnTo>
                  <a:pt x="415" y="47"/>
                </a:lnTo>
                <a:lnTo>
                  <a:pt x="497" y="21"/>
                </a:lnTo>
                <a:lnTo>
                  <a:pt x="581" y="6"/>
                </a:lnTo>
                <a:lnTo>
                  <a:pt x="667" y="0"/>
                </a:lnTo>
                <a:lnTo>
                  <a:pt x="759" y="6"/>
                </a:lnTo>
                <a:lnTo>
                  <a:pt x="847" y="23"/>
                </a:lnTo>
                <a:lnTo>
                  <a:pt x="932" y="53"/>
                </a:lnTo>
                <a:lnTo>
                  <a:pt x="1010" y="90"/>
                </a:lnTo>
                <a:lnTo>
                  <a:pt x="1082" y="137"/>
                </a:lnTo>
                <a:lnTo>
                  <a:pt x="1149" y="194"/>
                </a:lnTo>
                <a:lnTo>
                  <a:pt x="1208" y="256"/>
                </a:lnTo>
                <a:lnTo>
                  <a:pt x="1258" y="325"/>
                </a:lnTo>
                <a:lnTo>
                  <a:pt x="1301" y="401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71B9DD"/>
              </a:gs>
            </a:gsLst>
            <a:lin ang="540000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zh-CN" altLang="zh-CN">
              <a:latin typeface="Arial" charset="0"/>
              <a:cs typeface="Arial" charset="0"/>
            </a:endParaRPr>
          </a:p>
        </p:txBody>
      </p:sp>
      <p:sp>
        <p:nvSpPr>
          <p:cNvPr id="18448" name="Rectangle 19"/>
          <p:cNvSpPr>
            <a:spLocks noChangeArrowheads="1"/>
          </p:cNvSpPr>
          <p:nvPr/>
        </p:nvSpPr>
        <p:spPr bwMode="gray">
          <a:xfrm>
            <a:off x="747713" y="2820988"/>
            <a:ext cx="59372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FF3300"/>
              </a:buClr>
              <a:buSzPct val="115000"/>
              <a:buFont typeface="Wingdings" pitchFamily="2" charset="2"/>
              <a:buNone/>
            </a:pPr>
            <a:r>
              <a:rPr lang="en-US" altLang="zh-CN" sz="1400" b="1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zh-CN" altLang="en-US" sz="1400" b="1">
                <a:solidFill>
                  <a:srgbClr val="FEFEFE"/>
                </a:solidFill>
                <a:latin typeface="Arial" charset="0"/>
                <a:cs typeface="Arial" charset="0"/>
              </a:rPr>
              <a:t>优点</a:t>
            </a:r>
            <a:endParaRPr lang="en-US" altLang="zh-CN" sz="1400" b="1">
              <a:solidFill>
                <a:srgbClr val="FEFEFE"/>
              </a:solidFill>
              <a:latin typeface="Arial" charset="0"/>
              <a:cs typeface="Arial" charset="0"/>
            </a:endParaRPr>
          </a:p>
        </p:txBody>
      </p:sp>
      <p:sp>
        <p:nvSpPr>
          <p:cNvPr id="18449" name="AutoShape 20"/>
          <p:cNvSpPr>
            <a:spLocks noChangeArrowheads="1"/>
          </p:cNvSpPr>
          <p:nvPr/>
        </p:nvSpPr>
        <p:spPr bwMode="gray">
          <a:xfrm>
            <a:off x="5899150" y="2736850"/>
            <a:ext cx="2770188" cy="3365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571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>
              <a:latin typeface="Arial" charset="0"/>
              <a:cs typeface="Arial" charset="0"/>
            </a:endParaRPr>
          </a:p>
        </p:txBody>
      </p:sp>
      <p:sp>
        <p:nvSpPr>
          <p:cNvPr id="18450" name="Rectangle 21"/>
          <p:cNvSpPr>
            <a:spLocks noChangeArrowheads="1"/>
          </p:cNvSpPr>
          <p:nvPr/>
        </p:nvSpPr>
        <p:spPr bwMode="gray">
          <a:xfrm>
            <a:off x="5972175" y="2759075"/>
            <a:ext cx="59372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FF3300"/>
              </a:buClr>
              <a:buSzPct val="115000"/>
              <a:buFont typeface="Wingdings" pitchFamily="2" charset="2"/>
              <a:buNone/>
            </a:pPr>
            <a:r>
              <a:rPr lang="en-US" altLang="zh-CN" sz="1400" b="1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zh-CN" altLang="en-US" sz="1400" b="1">
                <a:solidFill>
                  <a:srgbClr val="FEFEFE"/>
                </a:solidFill>
                <a:latin typeface="Arial" charset="0"/>
                <a:cs typeface="Arial" charset="0"/>
              </a:rPr>
              <a:t>缺点</a:t>
            </a:r>
            <a:endParaRPr lang="en-US" altLang="zh-CN" sz="1400" b="1">
              <a:solidFill>
                <a:srgbClr val="FEFEFE"/>
              </a:solidFill>
              <a:latin typeface="Arial" charset="0"/>
              <a:cs typeface="Arial" charset="0"/>
            </a:endParaRPr>
          </a:p>
        </p:txBody>
      </p:sp>
      <p:sp>
        <p:nvSpPr>
          <p:cNvPr id="18451" name="Rectangle 22"/>
          <p:cNvSpPr>
            <a:spLocks noChangeArrowheads="1"/>
          </p:cNvSpPr>
          <p:nvPr/>
        </p:nvSpPr>
        <p:spPr bwMode="auto">
          <a:xfrm>
            <a:off x="2819400" y="1339850"/>
            <a:ext cx="37338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1">
                <a:latin typeface="Arial" charset="0"/>
                <a:cs typeface="Arial" charset="0"/>
              </a:rPr>
              <a:t>C</a:t>
            </a:r>
            <a:r>
              <a:rPr lang="zh-CN" altLang="en-US" b="1">
                <a:latin typeface="Arial" charset="0"/>
                <a:cs typeface="Arial" charset="0"/>
              </a:rPr>
              <a:t>语言特点</a:t>
            </a:r>
            <a:r>
              <a:rPr lang="en-US" altLang="zh-CN" b="1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8452" name="Rectangle 23"/>
          <p:cNvSpPr>
            <a:spLocks noChangeArrowheads="1"/>
          </p:cNvSpPr>
          <p:nvPr/>
        </p:nvSpPr>
        <p:spPr bwMode="black">
          <a:xfrm>
            <a:off x="423863" y="3294063"/>
            <a:ext cx="3076575" cy="1643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lnSpc>
                <a:spcPct val="80000"/>
              </a:lnSpc>
              <a:buFontTx/>
              <a:buChar char="•"/>
            </a:pPr>
            <a:r>
              <a:rPr lang="zh-CN" altLang="en-US" dirty="0">
                <a:latin typeface="Arial" charset="0"/>
                <a:cs typeface="Arial" charset="0"/>
              </a:rPr>
              <a:t>代码量小</a:t>
            </a:r>
            <a:endParaRPr lang="en-US" altLang="zh-CN" dirty="0">
              <a:latin typeface="Arial" charset="0"/>
              <a:cs typeface="Arial" charset="0"/>
            </a:endParaRPr>
          </a:p>
          <a:p>
            <a:pPr marL="171450" indent="-171450">
              <a:lnSpc>
                <a:spcPct val="80000"/>
              </a:lnSpc>
              <a:buFontTx/>
              <a:buChar char="•"/>
            </a:pPr>
            <a:endParaRPr lang="en-US" altLang="zh-CN" dirty="0">
              <a:latin typeface="Arial" charset="0"/>
              <a:cs typeface="Arial" charset="0"/>
            </a:endParaRPr>
          </a:p>
          <a:p>
            <a:pPr marL="171450" indent="-171450">
              <a:lnSpc>
                <a:spcPct val="80000"/>
              </a:lnSpc>
              <a:buFontTx/>
              <a:buChar char="•"/>
            </a:pPr>
            <a:r>
              <a:rPr lang="zh-CN" altLang="en-US" dirty="0">
                <a:latin typeface="Arial" charset="0"/>
                <a:cs typeface="Arial" charset="0"/>
              </a:rPr>
              <a:t>执行速度快</a:t>
            </a:r>
            <a:endParaRPr lang="en-US" altLang="zh-CN" dirty="0">
              <a:latin typeface="Arial" charset="0"/>
              <a:cs typeface="Arial" charset="0"/>
            </a:endParaRPr>
          </a:p>
          <a:p>
            <a:pPr marL="171450" indent="-171450">
              <a:lnSpc>
                <a:spcPct val="80000"/>
              </a:lnSpc>
              <a:buFontTx/>
              <a:buChar char="•"/>
            </a:pPr>
            <a:endParaRPr lang="en-US" altLang="zh-CN" dirty="0">
              <a:latin typeface="Arial" charset="0"/>
              <a:cs typeface="Arial" charset="0"/>
            </a:endParaRPr>
          </a:p>
          <a:p>
            <a:pPr marL="171450" indent="-171450">
              <a:lnSpc>
                <a:spcPct val="80000"/>
              </a:lnSpc>
              <a:buFontTx/>
              <a:buChar char="•"/>
            </a:pPr>
            <a:r>
              <a:rPr lang="zh-CN" altLang="en-US" dirty="0">
                <a:latin typeface="Arial" charset="0"/>
                <a:cs typeface="Arial" charset="0"/>
              </a:rPr>
              <a:t>功能强大</a:t>
            </a:r>
            <a:endParaRPr lang="en-US" altLang="zh-CN" dirty="0">
              <a:latin typeface="Arial" charset="0"/>
              <a:cs typeface="Arial" charset="0"/>
            </a:endParaRPr>
          </a:p>
          <a:p>
            <a:pPr marL="171450" indent="-171450">
              <a:lnSpc>
                <a:spcPct val="80000"/>
              </a:lnSpc>
              <a:buFontTx/>
              <a:buChar char="•"/>
            </a:pPr>
            <a:endParaRPr lang="en-US" altLang="zh-CN" dirty="0">
              <a:latin typeface="Arial" charset="0"/>
              <a:cs typeface="Arial" charset="0"/>
            </a:endParaRPr>
          </a:p>
          <a:p>
            <a:pPr marL="171450" indent="-171450">
              <a:lnSpc>
                <a:spcPct val="80000"/>
              </a:lnSpc>
              <a:buFontTx/>
              <a:buChar char="•"/>
            </a:pPr>
            <a:r>
              <a:rPr lang="zh-CN" altLang="en-US" dirty="0">
                <a:latin typeface="Arial" charset="0"/>
                <a:cs typeface="Arial" charset="0"/>
              </a:rPr>
              <a:t>编程自由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18453" name="Rectangle 24"/>
          <p:cNvSpPr>
            <a:spLocks noChangeArrowheads="1"/>
          </p:cNvSpPr>
          <p:nvPr/>
        </p:nvSpPr>
        <p:spPr bwMode="black">
          <a:xfrm>
            <a:off x="5702300" y="3232150"/>
            <a:ext cx="3227388" cy="2308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lnSpc>
                <a:spcPct val="80000"/>
              </a:lnSpc>
              <a:buFontTx/>
              <a:buChar char="•"/>
            </a:pPr>
            <a:r>
              <a:rPr lang="zh-CN" altLang="en-US" dirty="0">
                <a:latin typeface="Arial" charset="0"/>
                <a:cs typeface="Arial" charset="0"/>
              </a:rPr>
              <a:t>编写代码实现周期长</a:t>
            </a:r>
            <a:endParaRPr lang="en-US" altLang="zh-CN" dirty="0">
              <a:latin typeface="Arial" charset="0"/>
              <a:cs typeface="Arial" charset="0"/>
            </a:endParaRPr>
          </a:p>
          <a:p>
            <a:pPr marL="171450" indent="-171450">
              <a:lnSpc>
                <a:spcPct val="80000"/>
              </a:lnSpc>
            </a:pPr>
            <a:endParaRPr lang="en-US" altLang="zh-CN" dirty="0">
              <a:latin typeface="Arial" charset="0"/>
              <a:cs typeface="Arial" charset="0"/>
            </a:endParaRPr>
          </a:p>
          <a:p>
            <a:pPr marL="171450" indent="-171450">
              <a:lnSpc>
                <a:spcPct val="80000"/>
              </a:lnSpc>
              <a:buFontTx/>
              <a:buChar char="•"/>
            </a:pPr>
            <a:r>
              <a:rPr lang="zh-CN" altLang="en-US" dirty="0">
                <a:latin typeface="Arial" charset="0"/>
                <a:cs typeface="Arial" charset="0"/>
              </a:rPr>
              <a:t>可移植性较差</a:t>
            </a:r>
            <a:endParaRPr lang="en-US" altLang="zh-CN" dirty="0">
              <a:latin typeface="Arial" charset="0"/>
              <a:cs typeface="Arial" charset="0"/>
            </a:endParaRPr>
          </a:p>
          <a:p>
            <a:pPr marL="171450" indent="-171450">
              <a:lnSpc>
                <a:spcPct val="80000"/>
              </a:lnSpc>
              <a:buFontTx/>
              <a:buChar char="•"/>
            </a:pPr>
            <a:endParaRPr lang="en-US" altLang="zh-CN" dirty="0">
              <a:latin typeface="Arial" charset="0"/>
              <a:cs typeface="Arial" charset="0"/>
            </a:endParaRPr>
          </a:p>
          <a:p>
            <a:pPr marL="171450" indent="-171450">
              <a:lnSpc>
                <a:spcPct val="80000"/>
              </a:lnSpc>
              <a:buFontTx/>
              <a:buChar char="•"/>
            </a:pPr>
            <a:r>
              <a:rPr lang="zh-CN" altLang="en-US" dirty="0">
                <a:latin typeface="Arial" charset="0"/>
                <a:cs typeface="Arial" charset="0"/>
              </a:rPr>
              <a:t>过于自由，经验不足易出错</a:t>
            </a:r>
            <a:endParaRPr lang="en-US" altLang="zh-CN" dirty="0">
              <a:latin typeface="Arial" charset="0"/>
              <a:cs typeface="Arial" charset="0"/>
            </a:endParaRPr>
          </a:p>
          <a:p>
            <a:pPr marL="171450" indent="-171450">
              <a:lnSpc>
                <a:spcPct val="80000"/>
              </a:lnSpc>
              <a:buFontTx/>
              <a:buChar char="•"/>
            </a:pPr>
            <a:endParaRPr lang="en-US" altLang="zh-CN" dirty="0">
              <a:latin typeface="Arial" charset="0"/>
              <a:cs typeface="Arial" charset="0"/>
            </a:endParaRPr>
          </a:p>
          <a:p>
            <a:pPr marL="171450" indent="-171450">
              <a:lnSpc>
                <a:spcPct val="80000"/>
              </a:lnSpc>
              <a:buFontTx/>
              <a:buChar char="•"/>
            </a:pPr>
            <a:r>
              <a:rPr lang="zh-CN" altLang="en-US" dirty="0">
                <a:latin typeface="Arial" charset="0"/>
                <a:cs typeface="Arial" charset="0"/>
              </a:rPr>
              <a:t>对平台库依赖较多</a:t>
            </a:r>
            <a:endParaRPr lang="en-US" altLang="zh-CN" dirty="0">
              <a:latin typeface="Arial" charset="0"/>
              <a:cs typeface="Arial" charset="0"/>
            </a:endParaRPr>
          </a:p>
          <a:p>
            <a:pPr marL="171450" indent="-171450">
              <a:lnSpc>
                <a:spcPct val="80000"/>
              </a:lnSpc>
              <a:buFontTx/>
              <a:buChar char="•"/>
            </a:pPr>
            <a:endParaRPr lang="en-US" altLang="zh-CN" dirty="0">
              <a:latin typeface="Arial" charset="0"/>
              <a:cs typeface="Arial" charset="0"/>
            </a:endParaRPr>
          </a:p>
          <a:p>
            <a:pPr marL="171450" indent="-171450">
              <a:lnSpc>
                <a:spcPct val="80000"/>
              </a:lnSpc>
              <a:buFontTx/>
              <a:buChar char="•"/>
            </a:pPr>
            <a:endParaRPr lang="en-US" altLang="zh-CN" dirty="0">
              <a:latin typeface="Arial" charset="0"/>
              <a:cs typeface="Arial" charset="0"/>
            </a:endParaRPr>
          </a:p>
          <a:p>
            <a:pPr marL="171450" indent="-171450">
              <a:lnSpc>
                <a:spcPct val="80000"/>
              </a:lnSpc>
              <a:buFontTx/>
              <a:buChar char="•"/>
            </a:pP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18454" name="Rectangle 25"/>
          <p:cNvSpPr>
            <a:spLocks noChangeArrowheads="1"/>
          </p:cNvSpPr>
          <p:nvPr/>
        </p:nvSpPr>
        <p:spPr bwMode="auto">
          <a:xfrm>
            <a:off x="2847975" y="5119688"/>
            <a:ext cx="3513138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400" b="1">
                <a:latin typeface="Arial" charset="0"/>
                <a:cs typeface="Arial" charset="0"/>
              </a:rPr>
              <a:t>顽强的毅力可以征服世界上任何一座高峰</a:t>
            </a:r>
            <a:endParaRPr lang="en-US" altLang="zh-CN" sz="1400" b="1">
              <a:latin typeface="Arial" charset="0"/>
              <a:cs typeface="Arial" charset="0"/>
            </a:endParaRPr>
          </a:p>
        </p:txBody>
      </p:sp>
      <p:sp>
        <p:nvSpPr>
          <p:cNvPr id="18455" name="Text Box 29"/>
          <p:cNvSpPr txBox="1">
            <a:spLocks noChangeArrowheads="1"/>
          </p:cNvSpPr>
          <p:nvPr/>
        </p:nvSpPr>
        <p:spPr bwMode="auto">
          <a:xfrm>
            <a:off x="4237038" y="3497263"/>
            <a:ext cx="815975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zh-CN" altLang="en-US" b="1">
                <a:solidFill>
                  <a:srgbClr val="000000"/>
                </a:solidFill>
                <a:latin typeface="Arial" charset="0"/>
                <a:cs typeface="Arial" charset="0"/>
              </a:rPr>
              <a:t>语言</a:t>
            </a:r>
            <a:endParaRPr lang="en-US" altLang="zh-CN">
              <a:latin typeface="Arial" charset="0"/>
              <a:cs typeface="Arial" charset="0"/>
            </a:endParaRPr>
          </a:p>
        </p:txBody>
      </p:sp>
      <p:sp>
        <p:nvSpPr>
          <p:cNvPr id="18456" name="TextBox 28"/>
          <p:cNvSpPr txBox="1">
            <a:spLocks noChangeArrowheads="1"/>
          </p:cNvSpPr>
          <p:nvPr/>
        </p:nvSpPr>
        <p:spPr bwMode="auto">
          <a:xfrm>
            <a:off x="285750" y="3444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grpSp>
        <p:nvGrpSpPr>
          <p:cNvPr id="4099" name="Group 2"/>
          <p:cNvGrpSpPr>
            <a:grpSpLocks/>
          </p:cNvGrpSpPr>
          <p:nvPr/>
        </p:nvGrpSpPr>
        <p:grpSpPr bwMode="auto">
          <a:xfrm>
            <a:off x="2190750" y="4114800"/>
            <a:ext cx="5089525" cy="427038"/>
            <a:chOff x="1161" y="1572"/>
            <a:chExt cx="3206" cy="338"/>
          </a:xfrm>
        </p:grpSpPr>
        <p:sp>
          <p:nvSpPr>
            <p:cNvPr id="4125" name="AutoShape 3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26" name="AutoShape 4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4100" name="Group 5"/>
          <p:cNvGrpSpPr>
            <a:grpSpLocks/>
          </p:cNvGrpSpPr>
          <p:nvPr/>
        </p:nvGrpSpPr>
        <p:grpSpPr bwMode="auto">
          <a:xfrm>
            <a:off x="2190750" y="3505200"/>
            <a:ext cx="5089525" cy="427038"/>
            <a:chOff x="1161" y="1572"/>
            <a:chExt cx="3206" cy="338"/>
          </a:xfrm>
        </p:grpSpPr>
        <p:sp>
          <p:nvSpPr>
            <p:cNvPr id="4123" name="AutoShape 6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24" name="AutoShape 7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2190750" y="4724400"/>
            <a:ext cx="5089525" cy="427038"/>
            <a:chOff x="1161" y="1572"/>
            <a:chExt cx="3206" cy="338"/>
          </a:xfrm>
        </p:grpSpPr>
        <p:sp>
          <p:nvSpPr>
            <p:cNvPr id="4121" name="AutoShape 9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22" name="AutoShape 10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4102" name="Group 11"/>
          <p:cNvGrpSpPr>
            <a:grpSpLocks/>
          </p:cNvGrpSpPr>
          <p:nvPr/>
        </p:nvGrpSpPr>
        <p:grpSpPr bwMode="auto">
          <a:xfrm>
            <a:off x="2190750" y="2895600"/>
            <a:ext cx="5089525" cy="427038"/>
            <a:chOff x="1161" y="1572"/>
            <a:chExt cx="3206" cy="338"/>
          </a:xfrm>
        </p:grpSpPr>
        <p:sp>
          <p:nvSpPr>
            <p:cNvPr id="4119" name="AutoShape 12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20" name="AutoShape 13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4103" name="Group 14"/>
          <p:cNvGrpSpPr>
            <a:grpSpLocks/>
          </p:cNvGrpSpPr>
          <p:nvPr/>
        </p:nvGrpSpPr>
        <p:grpSpPr bwMode="auto">
          <a:xfrm>
            <a:off x="2190750" y="2328863"/>
            <a:ext cx="5089525" cy="427037"/>
            <a:chOff x="1161" y="1572"/>
            <a:chExt cx="3206" cy="338"/>
          </a:xfrm>
        </p:grpSpPr>
        <p:sp>
          <p:nvSpPr>
            <p:cNvPr id="4117" name="AutoShape 15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18" name="AutoShape 16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4104" name="AutoShape 17"/>
          <p:cNvSpPr>
            <a:spLocks noChangeArrowheads="1"/>
          </p:cNvSpPr>
          <p:nvPr/>
        </p:nvSpPr>
        <p:spPr bwMode="auto">
          <a:xfrm>
            <a:off x="1219200" y="1676400"/>
            <a:ext cx="7281863" cy="4681538"/>
          </a:xfrm>
          <a:prstGeom prst="roundRect">
            <a:avLst>
              <a:gd name="adj" fmla="val 7315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105" name="AutoShape 18"/>
          <p:cNvSpPr>
            <a:spLocks noChangeArrowheads="1"/>
          </p:cNvSpPr>
          <p:nvPr/>
        </p:nvSpPr>
        <p:spPr bwMode="gray">
          <a:xfrm>
            <a:off x="2990850" y="2928938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altLang="zh-CN" b="1">
                <a:solidFill>
                  <a:srgbClr val="FFFFFF"/>
                </a:solidFill>
                <a:latin typeface="Arial" charset="0"/>
                <a:cs typeface="Arial" charset="0"/>
              </a:rPr>
              <a:t> 2.</a:t>
            </a:r>
            <a:r>
              <a:rPr lang="zh-CN" altLang="en-US" b="1">
                <a:solidFill>
                  <a:srgbClr val="FFFFFF"/>
                </a:solidFill>
                <a:latin typeface="Arial" charset="0"/>
                <a:cs typeface="Arial" charset="0"/>
              </a:rPr>
              <a:t>为什么要学习</a:t>
            </a:r>
            <a:r>
              <a:rPr lang="en-US" altLang="zh-CN" b="1">
                <a:solidFill>
                  <a:srgbClr val="FFFFFF"/>
                </a:solidFill>
                <a:latin typeface="Arial" charset="0"/>
                <a:cs typeface="Arial" charset="0"/>
              </a:rPr>
              <a:t>C</a:t>
            </a:r>
            <a:r>
              <a:rPr lang="zh-CN" altLang="en-US" b="1">
                <a:solidFill>
                  <a:srgbClr val="FFFFFF"/>
                </a:solidFill>
                <a:latin typeface="Arial" charset="0"/>
                <a:cs typeface="Arial" charset="0"/>
              </a:rPr>
              <a:t>语言</a:t>
            </a:r>
            <a:endParaRPr lang="en-US" altLang="zh-CN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106" name="AutoShape 19"/>
          <p:cNvSpPr>
            <a:spLocks noChangeArrowheads="1"/>
          </p:cNvSpPr>
          <p:nvPr/>
        </p:nvSpPr>
        <p:spPr bwMode="gray">
          <a:xfrm>
            <a:off x="2990850" y="3527425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altLang="zh-CN" b="1">
                <a:solidFill>
                  <a:srgbClr val="FFFFFF"/>
                </a:solidFill>
                <a:latin typeface="Arial" charset="0"/>
                <a:cs typeface="Arial" charset="0"/>
              </a:rPr>
              <a:t> 3.</a:t>
            </a:r>
            <a:r>
              <a:rPr lang="zh-CN" altLang="en-US" b="1">
                <a:solidFill>
                  <a:srgbClr val="FFFFFF"/>
                </a:solidFill>
                <a:latin typeface="Arial" charset="0"/>
                <a:cs typeface="Arial" charset="0"/>
              </a:rPr>
              <a:t>如何学习</a:t>
            </a:r>
            <a:r>
              <a:rPr lang="en-US" altLang="zh-CN" b="1">
                <a:solidFill>
                  <a:srgbClr val="FFFFFF"/>
                </a:solidFill>
                <a:latin typeface="Arial" charset="0"/>
                <a:cs typeface="Arial" charset="0"/>
              </a:rPr>
              <a:t>C</a:t>
            </a:r>
            <a:r>
              <a:rPr lang="zh-CN" altLang="en-US" b="1">
                <a:solidFill>
                  <a:srgbClr val="FFFFFF"/>
                </a:solidFill>
                <a:latin typeface="Arial" charset="0"/>
                <a:cs typeface="Arial" charset="0"/>
              </a:rPr>
              <a:t>语言</a:t>
            </a:r>
            <a:r>
              <a:rPr lang="en-US" altLang="zh-CN" b="1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107" name="AutoShape 20"/>
          <p:cNvSpPr>
            <a:spLocks noChangeArrowheads="1"/>
          </p:cNvSpPr>
          <p:nvPr/>
        </p:nvSpPr>
        <p:spPr bwMode="gray">
          <a:xfrm>
            <a:off x="2990850" y="4140200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altLang="zh-CN" b="1">
                <a:solidFill>
                  <a:srgbClr val="FFFFFF"/>
                </a:solidFill>
                <a:latin typeface="Arial" charset="0"/>
                <a:cs typeface="Arial" charset="0"/>
              </a:rPr>
              <a:t> 4.C</a:t>
            </a:r>
            <a:r>
              <a:rPr lang="zh-CN" altLang="en-US" b="1">
                <a:solidFill>
                  <a:srgbClr val="FFFFFF"/>
                </a:solidFill>
                <a:latin typeface="Arial" charset="0"/>
                <a:cs typeface="Arial" charset="0"/>
              </a:rPr>
              <a:t>语言的学习目标是什么</a:t>
            </a:r>
            <a:endParaRPr lang="en-US" altLang="zh-CN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108" name="AutoShape 21"/>
          <p:cNvSpPr>
            <a:spLocks noChangeArrowheads="1"/>
          </p:cNvSpPr>
          <p:nvPr/>
        </p:nvSpPr>
        <p:spPr bwMode="gray">
          <a:xfrm>
            <a:off x="2990850" y="4762500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altLang="zh-CN" b="1">
                <a:solidFill>
                  <a:srgbClr val="FFFFFF"/>
                </a:solidFill>
                <a:latin typeface="Arial" charset="0"/>
                <a:cs typeface="Arial" charset="0"/>
              </a:rPr>
              <a:t> 5.C</a:t>
            </a:r>
            <a:r>
              <a:rPr lang="zh-CN" altLang="en-US" b="1">
                <a:solidFill>
                  <a:srgbClr val="FFFFFF"/>
                </a:solidFill>
                <a:latin typeface="Arial" charset="0"/>
                <a:cs typeface="Arial" charset="0"/>
              </a:rPr>
              <a:t>语言的课程概述</a:t>
            </a:r>
            <a:endParaRPr lang="en-US" altLang="zh-CN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109" name="AutoShape 22"/>
          <p:cNvSpPr>
            <a:spLocks noChangeArrowheads="1"/>
          </p:cNvSpPr>
          <p:nvPr/>
        </p:nvSpPr>
        <p:spPr bwMode="auto">
          <a:xfrm>
            <a:off x="1676400" y="1524000"/>
            <a:ext cx="5943600" cy="588963"/>
          </a:xfrm>
          <a:prstGeom prst="roundRect">
            <a:avLst>
              <a:gd name="adj" fmla="val 42181"/>
            </a:avLst>
          </a:prstGeom>
          <a:solidFill>
            <a:srgbClr val="FFFFFF"/>
          </a:solidFill>
          <a:ln w="19050" cap="rnd">
            <a:solidFill>
              <a:srgbClr val="1C1C1C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传智播客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zh-CN" alt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语言入门教程（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zh-CN" alt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）大纲</a:t>
            </a:r>
            <a:endParaRPr lang="en-US" altLang="zh-CN" sz="1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110" name="AutoShape 23"/>
          <p:cNvSpPr>
            <a:spLocks noChangeArrowheads="1"/>
          </p:cNvSpPr>
          <p:nvPr/>
        </p:nvSpPr>
        <p:spPr bwMode="gray">
          <a:xfrm>
            <a:off x="2990850" y="2359025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altLang="zh-CN" b="1">
                <a:solidFill>
                  <a:srgbClr val="FFFFFF"/>
                </a:solidFill>
                <a:latin typeface="Arial" charset="0"/>
                <a:cs typeface="Arial" charset="0"/>
              </a:rPr>
              <a:t> 1.</a:t>
            </a:r>
            <a:r>
              <a:rPr lang="zh-CN" altLang="en-US" b="1">
                <a:solidFill>
                  <a:srgbClr val="FFFFFF"/>
                </a:solidFill>
                <a:latin typeface="Arial" charset="0"/>
                <a:cs typeface="Arial" charset="0"/>
              </a:rPr>
              <a:t>什么是语言，什么是</a:t>
            </a:r>
            <a:r>
              <a:rPr lang="en-US" altLang="zh-CN" b="1">
                <a:solidFill>
                  <a:srgbClr val="FFFFFF"/>
                </a:solidFill>
                <a:latin typeface="Arial" charset="0"/>
                <a:cs typeface="Arial" charset="0"/>
              </a:rPr>
              <a:t>C</a:t>
            </a:r>
            <a:r>
              <a:rPr lang="zh-CN" altLang="en-US" b="1">
                <a:solidFill>
                  <a:srgbClr val="FFFFFF"/>
                </a:solidFill>
                <a:latin typeface="Arial" charset="0"/>
                <a:cs typeface="Arial" charset="0"/>
              </a:rPr>
              <a:t>语言</a:t>
            </a:r>
            <a:endParaRPr lang="en-US" altLang="zh-CN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07544" name="Rectangle 2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语言课程概述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4112" name="Group 8"/>
          <p:cNvGrpSpPr>
            <a:grpSpLocks/>
          </p:cNvGrpSpPr>
          <p:nvPr/>
        </p:nvGrpSpPr>
        <p:grpSpPr bwMode="auto">
          <a:xfrm>
            <a:off x="2143125" y="5357813"/>
            <a:ext cx="5089525" cy="427037"/>
            <a:chOff x="1161" y="1572"/>
            <a:chExt cx="3206" cy="338"/>
          </a:xfrm>
        </p:grpSpPr>
        <p:sp>
          <p:nvSpPr>
            <p:cNvPr id="4115" name="AutoShape 9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16" name="AutoShape 10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4113" name="AutoShape 21"/>
          <p:cNvSpPr>
            <a:spLocks noChangeArrowheads="1"/>
          </p:cNvSpPr>
          <p:nvPr/>
        </p:nvSpPr>
        <p:spPr bwMode="gray">
          <a:xfrm>
            <a:off x="3071813" y="5429250"/>
            <a:ext cx="3571875" cy="28575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altLang="zh-CN" b="1">
                <a:solidFill>
                  <a:srgbClr val="FFFFFF"/>
                </a:solidFill>
                <a:latin typeface="Arial" charset="0"/>
                <a:cs typeface="Arial" charset="0"/>
              </a:rPr>
              <a:t>6.</a:t>
            </a:r>
            <a:r>
              <a:rPr lang="zh-CN" altLang="en-US" b="1">
                <a:solidFill>
                  <a:srgbClr val="FFFFFF"/>
                </a:solidFill>
                <a:latin typeface="Arial" charset="0"/>
                <a:cs typeface="Arial" charset="0"/>
              </a:rPr>
              <a:t>初学者的疑难解答</a:t>
            </a:r>
            <a:endParaRPr lang="en-US" altLang="zh-CN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114" name="TextBox 29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2187575" y="2817813"/>
            <a:ext cx="4905375" cy="2425700"/>
            <a:chOff x="995" y="1472"/>
            <a:chExt cx="3785" cy="1872"/>
          </a:xfrm>
        </p:grpSpPr>
        <p:sp>
          <p:nvSpPr>
            <p:cNvPr id="19474" name="AutoShape 4"/>
            <p:cNvSpPr>
              <a:spLocks noChangeArrowheads="1"/>
            </p:cNvSpPr>
            <p:nvPr/>
          </p:nvSpPr>
          <p:spPr bwMode="gray">
            <a:xfrm>
              <a:off x="995" y="1588"/>
              <a:ext cx="3785" cy="17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2 w 21600"/>
                <a:gd name="T25" fmla="*/ 3161 h 21600"/>
                <a:gd name="T26" fmla="*/ 18438 w 21600"/>
                <a:gd name="T27" fmla="*/ 184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13" y="10800"/>
                  </a:moveTo>
                  <a:cubicBezTo>
                    <a:pt x="3013" y="15101"/>
                    <a:pt x="6499" y="18587"/>
                    <a:pt x="10800" y="18587"/>
                  </a:cubicBezTo>
                  <a:cubicBezTo>
                    <a:pt x="15101" y="18587"/>
                    <a:pt x="18587" y="15101"/>
                    <a:pt x="18587" y="10800"/>
                  </a:cubicBezTo>
                  <a:cubicBezTo>
                    <a:pt x="18587" y="6499"/>
                    <a:pt x="15101" y="3013"/>
                    <a:pt x="10800" y="3013"/>
                  </a:cubicBezTo>
                  <a:cubicBezTo>
                    <a:pt x="6499" y="3013"/>
                    <a:pt x="3013" y="6499"/>
                    <a:pt x="301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B3B3B"/>
                </a:gs>
                <a:gs pos="50000">
                  <a:srgbClr val="808080"/>
                </a:gs>
                <a:gs pos="100000">
                  <a:srgbClr val="3B3B3B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67365" name="AutoShape 5"/>
            <p:cNvSpPr>
              <a:spLocks noChangeArrowheads="1"/>
            </p:cNvSpPr>
            <p:nvPr/>
          </p:nvSpPr>
          <p:spPr bwMode="gray">
            <a:xfrm>
              <a:off x="995" y="1478"/>
              <a:ext cx="3785" cy="1756"/>
            </a:xfrm>
            <a:custGeom>
              <a:avLst/>
              <a:gdLst>
                <a:gd name="T0" fmla="*/ 1893 w 21600"/>
                <a:gd name="T1" fmla="*/ 0 h 21600"/>
                <a:gd name="T2" fmla="*/ 554 w 21600"/>
                <a:gd name="T3" fmla="*/ 257 h 21600"/>
                <a:gd name="T4" fmla="*/ 0 w 21600"/>
                <a:gd name="T5" fmla="*/ 878 h 21600"/>
                <a:gd name="T6" fmla="*/ 554 w 21600"/>
                <a:gd name="T7" fmla="*/ 1499 h 21600"/>
                <a:gd name="T8" fmla="*/ 1893 w 21600"/>
                <a:gd name="T9" fmla="*/ 1756 h 21600"/>
                <a:gd name="T10" fmla="*/ 3231 w 21600"/>
                <a:gd name="T11" fmla="*/ 1499 h 21600"/>
                <a:gd name="T12" fmla="*/ 3785 w 21600"/>
                <a:gd name="T13" fmla="*/ 878 h 21600"/>
                <a:gd name="T14" fmla="*/ 3231 w 21600"/>
                <a:gd name="T15" fmla="*/ 25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2 w 21600"/>
                <a:gd name="T25" fmla="*/ 3161 h 21600"/>
                <a:gd name="T26" fmla="*/ 18438 w 21600"/>
                <a:gd name="T27" fmla="*/ 184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13" y="10800"/>
                  </a:moveTo>
                  <a:cubicBezTo>
                    <a:pt x="3013" y="15101"/>
                    <a:pt x="6499" y="18587"/>
                    <a:pt x="10800" y="18587"/>
                  </a:cubicBezTo>
                  <a:cubicBezTo>
                    <a:pt x="15101" y="18587"/>
                    <a:pt x="18587" y="15101"/>
                    <a:pt x="18587" y="10800"/>
                  </a:cubicBezTo>
                  <a:cubicBezTo>
                    <a:pt x="18587" y="6499"/>
                    <a:pt x="15101" y="3013"/>
                    <a:pt x="10800" y="3013"/>
                  </a:cubicBezTo>
                  <a:cubicBezTo>
                    <a:pt x="6499" y="3013"/>
                    <a:pt x="3013" y="6499"/>
                    <a:pt x="3013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34902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latin typeface="Calibri" pitchFamily="34" charset="0"/>
                <a:ea typeface="宋体" charset="-122"/>
                <a:cs typeface="Arial" charset="0"/>
              </a:endParaRPr>
            </a:p>
          </p:txBody>
        </p:sp>
        <p:sp>
          <p:nvSpPr>
            <p:cNvPr id="19476" name="Line 6"/>
            <p:cNvSpPr>
              <a:spLocks noChangeShapeType="1"/>
            </p:cNvSpPr>
            <p:nvPr/>
          </p:nvSpPr>
          <p:spPr bwMode="gray">
            <a:xfrm flipV="1">
              <a:off x="2872" y="1472"/>
              <a:ext cx="0" cy="35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Line 7"/>
            <p:cNvSpPr>
              <a:spLocks noChangeShapeType="1"/>
            </p:cNvSpPr>
            <p:nvPr/>
          </p:nvSpPr>
          <p:spPr bwMode="gray">
            <a:xfrm>
              <a:off x="1793" y="1974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Line 8"/>
            <p:cNvSpPr>
              <a:spLocks noChangeShapeType="1"/>
            </p:cNvSpPr>
            <p:nvPr/>
          </p:nvSpPr>
          <p:spPr bwMode="gray">
            <a:xfrm>
              <a:off x="3951" y="1959"/>
              <a:ext cx="0" cy="1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Line 9"/>
            <p:cNvSpPr>
              <a:spLocks noChangeShapeType="1"/>
            </p:cNvSpPr>
            <p:nvPr/>
          </p:nvSpPr>
          <p:spPr bwMode="gray">
            <a:xfrm flipV="1">
              <a:off x="3951" y="1794"/>
              <a:ext cx="384" cy="16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Line 10"/>
            <p:cNvSpPr>
              <a:spLocks noChangeShapeType="1"/>
            </p:cNvSpPr>
            <p:nvPr/>
          </p:nvSpPr>
          <p:spPr bwMode="gray">
            <a:xfrm flipH="1" flipV="1">
              <a:off x="1413" y="1801"/>
              <a:ext cx="378" cy="17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Line 11"/>
            <p:cNvSpPr>
              <a:spLocks noChangeShapeType="1"/>
            </p:cNvSpPr>
            <p:nvPr/>
          </p:nvSpPr>
          <p:spPr bwMode="gray">
            <a:xfrm flipH="1">
              <a:off x="1856" y="2884"/>
              <a:ext cx="291" cy="20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Line 12"/>
            <p:cNvSpPr>
              <a:spLocks noChangeShapeType="1"/>
            </p:cNvSpPr>
            <p:nvPr/>
          </p:nvSpPr>
          <p:spPr bwMode="gray">
            <a:xfrm>
              <a:off x="3752" y="2843"/>
              <a:ext cx="365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Line 13"/>
            <p:cNvSpPr>
              <a:spLocks noChangeShapeType="1"/>
            </p:cNvSpPr>
            <p:nvPr/>
          </p:nvSpPr>
          <p:spPr bwMode="gray">
            <a:xfrm flipH="1">
              <a:off x="1850" y="3090"/>
              <a:ext cx="7" cy="1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Line 14"/>
            <p:cNvSpPr>
              <a:spLocks noChangeShapeType="1"/>
            </p:cNvSpPr>
            <p:nvPr/>
          </p:nvSpPr>
          <p:spPr bwMode="gray">
            <a:xfrm flipH="1">
              <a:off x="4112" y="3022"/>
              <a:ext cx="7" cy="1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0" name="Line 15"/>
          <p:cNvSpPr>
            <a:spLocks noChangeShapeType="1"/>
          </p:cNvSpPr>
          <p:nvPr/>
        </p:nvSpPr>
        <p:spPr bwMode="black">
          <a:xfrm>
            <a:off x="3746500" y="2644775"/>
            <a:ext cx="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Line 16"/>
          <p:cNvSpPr>
            <a:spLocks noChangeShapeType="1"/>
          </p:cNvSpPr>
          <p:nvPr/>
        </p:nvSpPr>
        <p:spPr bwMode="black">
          <a:xfrm>
            <a:off x="5565775" y="2600325"/>
            <a:ext cx="0" cy="481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Line 17"/>
          <p:cNvSpPr>
            <a:spLocks noChangeShapeType="1"/>
          </p:cNvSpPr>
          <p:nvPr/>
        </p:nvSpPr>
        <p:spPr bwMode="black">
          <a:xfrm flipV="1">
            <a:off x="4725988" y="4943475"/>
            <a:ext cx="0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Line 18"/>
          <p:cNvSpPr>
            <a:spLocks noChangeShapeType="1"/>
          </p:cNvSpPr>
          <p:nvPr/>
        </p:nvSpPr>
        <p:spPr bwMode="gray">
          <a:xfrm flipH="1" flipV="1">
            <a:off x="6697663" y="416718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Line 19"/>
          <p:cNvSpPr>
            <a:spLocks noChangeShapeType="1"/>
          </p:cNvSpPr>
          <p:nvPr/>
        </p:nvSpPr>
        <p:spPr bwMode="gray">
          <a:xfrm flipV="1">
            <a:off x="1960563" y="39068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Text Box 20"/>
          <p:cNvSpPr txBox="1">
            <a:spLocks noChangeArrowheads="1"/>
          </p:cNvSpPr>
          <p:nvPr/>
        </p:nvSpPr>
        <p:spPr bwMode="black">
          <a:xfrm>
            <a:off x="2897188" y="2209800"/>
            <a:ext cx="1676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Arial" charset="0"/>
                <a:cs typeface="Arial" charset="0"/>
              </a:rPr>
              <a:t>所有大学理工科必修课</a:t>
            </a:r>
            <a:endParaRPr lang="en-US" altLang="zh-CN" sz="1600" b="1">
              <a:latin typeface="Arial" charset="0"/>
              <a:cs typeface="Arial" charset="0"/>
            </a:endParaRPr>
          </a:p>
        </p:txBody>
      </p:sp>
      <p:sp>
        <p:nvSpPr>
          <p:cNvPr id="19466" name="Text Box 21"/>
          <p:cNvSpPr txBox="1">
            <a:spLocks noChangeArrowheads="1"/>
          </p:cNvSpPr>
          <p:nvPr/>
        </p:nvSpPr>
        <p:spPr bwMode="black">
          <a:xfrm>
            <a:off x="4738688" y="2209800"/>
            <a:ext cx="1676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Arial" charset="0"/>
                <a:cs typeface="Arial" charset="0"/>
              </a:rPr>
              <a:t>名企，外企，高薪程序员面试必考</a:t>
            </a:r>
            <a:endParaRPr lang="en-US" altLang="zh-CN" sz="1600" b="1">
              <a:latin typeface="Arial" charset="0"/>
              <a:cs typeface="Arial" charset="0"/>
            </a:endParaRPr>
          </a:p>
        </p:txBody>
      </p:sp>
      <p:sp>
        <p:nvSpPr>
          <p:cNvPr id="19467" name="Text Box 22"/>
          <p:cNvSpPr txBox="1">
            <a:spLocks noChangeArrowheads="1"/>
          </p:cNvSpPr>
          <p:nvPr/>
        </p:nvSpPr>
        <p:spPr bwMode="black">
          <a:xfrm>
            <a:off x="7275513" y="3743325"/>
            <a:ext cx="16097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Arial" charset="0"/>
                <a:cs typeface="Arial" charset="0"/>
              </a:rPr>
              <a:t>绝对重要的基石语言，</a:t>
            </a:r>
            <a:r>
              <a:rPr lang="en-US" altLang="zh-CN" sz="1600" b="1" dirty="0">
                <a:latin typeface="Arial" charset="0"/>
                <a:cs typeface="Arial" charset="0"/>
              </a:rPr>
              <a:t>Unix</a:t>
            </a:r>
            <a:r>
              <a:rPr lang="zh-CN" altLang="en-US" sz="1600" b="1" dirty="0">
                <a:latin typeface="Arial" charset="0"/>
                <a:cs typeface="Arial" charset="0"/>
              </a:rPr>
              <a:t>，</a:t>
            </a:r>
            <a:r>
              <a:rPr lang="en-US" altLang="zh-CN" sz="1600" b="1" dirty="0">
                <a:latin typeface="Arial" charset="0"/>
                <a:cs typeface="Arial" charset="0"/>
              </a:rPr>
              <a:t>Linux</a:t>
            </a:r>
            <a:r>
              <a:rPr lang="zh-CN" altLang="en-US" sz="1600" b="1" dirty="0">
                <a:latin typeface="Arial" charset="0"/>
                <a:cs typeface="Arial" charset="0"/>
              </a:rPr>
              <a:t>，</a:t>
            </a:r>
            <a:r>
              <a:rPr lang="en-US" altLang="zh-CN" sz="1600" b="1" dirty="0">
                <a:latin typeface="Arial" charset="0"/>
                <a:cs typeface="Arial" charset="0"/>
              </a:rPr>
              <a:t>Windows</a:t>
            </a:r>
            <a:r>
              <a:rPr lang="zh-CN" altLang="en-US" sz="1600" b="1" dirty="0">
                <a:latin typeface="Arial" charset="0"/>
                <a:cs typeface="Arial" charset="0"/>
              </a:rPr>
              <a:t>，</a:t>
            </a:r>
            <a:r>
              <a:rPr lang="en-US" altLang="zh-CN" sz="1600" b="1" dirty="0">
                <a:latin typeface="Arial" charset="0"/>
                <a:cs typeface="Arial" charset="0"/>
              </a:rPr>
              <a:t>JAVA</a:t>
            </a:r>
            <a:r>
              <a:rPr lang="zh-CN" altLang="en-US" sz="1600" b="1" dirty="0">
                <a:latin typeface="Arial" charset="0"/>
                <a:cs typeface="Arial" charset="0"/>
              </a:rPr>
              <a:t>，</a:t>
            </a:r>
            <a:r>
              <a:rPr lang="en-US" altLang="zh-CN" sz="1600" b="1" dirty="0">
                <a:latin typeface="Arial" charset="0"/>
                <a:cs typeface="Arial" charset="0"/>
              </a:rPr>
              <a:t>C++</a:t>
            </a:r>
            <a:r>
              <a:rPr lang="zh-CN" altLang="en-US" sz="1600" b="1" dirty="0">
                <a:latin typeface="Arial" charset="0"/>
                <a:cs typeface="Arial" charset="0"/>
              </a:rPr>
              <a:t>，</a:t>
            </a:r>
            <a:r>
              <a:rPr lang="en-US" altLang="zh-CN" sz="1600" b="1" dirty="0">
                <a:latin typeface="Arial" charset="0"/>
                <a:cs typeface="Arial" charset="0"/>
              </a:rPr>
              <a:t>C</a:t>
            </a:r>
            <a:r>
              <a:rPr lang="en-US" altLang="zh-CN" sz="1600" b="1" dirty="0" smtClean="0">
                <a:latin typeface="Arial" charset="0"/>
                <a:cs typeface="Arial" charset="0"/>
              </a:rPr>
              <a:t>#</a:t>
            </a:r>
            <a:r>
              <a:rPr lang="zh-CN" altLang="en-US" sz="1600" b="1" dirty="0" smtClean="0">
                <a:latin typeface="Arial" charset="0"/>
                <a:cs typeface="Arial" charset="0"/>
              </a:rPr>
              <a:t>底层实现都靠</a:t>
            </a:r>
            <a:r>
              <a:rPr lang="en-US" altLang="zh-CN" sz="1600" b="1" dirty="0" smtClean="0">
                <a:latin typeface="Arial" charset="0"/>
                <a:cs typeface="Arial" charset="0"/>
              </a:rPr>
              <a:t>C</a:t>
            </a:r>
            <a:endParaRPr lang="en-US" altLang="zh-CN" sz="1600" b="1" dirty="0">
              <a:latin typeface="Arial" charset="0"/>
              <a:cs typeface="Arial" charset="0"/>
            </a:endParaRPr>
          </a:p>
        </p:txBody>
      </p:sp>
      <p:sp>
        <p:nvSpPr>
          <p:cNvPr id="19468" name="Text Box 23"/>
          <p:cNvSpPr txBox="1">
            <a:spLocks noChangeArrowheads="1"/>
          </p:cNvSpPr>
          <p:nvPr/>
        </p:nvSpPr>
        <p:spPr bwMode="black">
          <a:xfrm>
            <a:off x="3878263" y="5499100"/>
            <a:ext cx="1676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Arial" charset="0"/>
                <a:cs typeface="Arial" charset="0"/>
              </a:rPr>
              <a:t>学习</a:t>
            </a:r>
            <a:r>
              <a:rPr lang="zh-CN" altLang="en-US" sz="1600" b="1" dirty="0" smtClean="0">
                <a:latin typeface="Arial" charset="0"/>
                <a:cs typeface="Arial" charset="0"/>
              </a:rPr>
              <a:t>数据结构，</a:t>
            </a:r>
            <a:r>
              <a:rPr lang="en-US" altLang="zh-CN" sz="1600" b="1" dirty="0">
                <a:latin typeface="Arial" charset="0"/>
                <a:cs typeface="Arial" charset="0"/>
              </a:rPr>
              <a:t>C</a:t>
            </a:r>
            <a:r>
              <a:rPr lang="en-US" altLang="zh-CN" sz="1600" b="1" dirty="0" smtClean="0">
                <a:latin typeface="Arial" charset="0"/>
                <a:cs typeface="Arial" charset="0"/>
              </a:rPr>
              <a:t>++</a:t>
            </a:r>
            <a:r>
              <a:rPr lang="zh-CN" altLang="en-US" sz="1600" b="1" dirty="0" smtClean="0">
                <a:latin typeface="Arial" charset="0"/>
                <a:cs typeface="Arial" charset="0"/>
              </a:rPr>
              <a:t>的</a:t>
            </a:r>
            <a:r>
              <a:rPr lang="zh-CN" altLang="en-US" sz="1600" b="1" dirty="0">
                <a:latin typeface="Arial" charset="0"/>
                <a:cs typeface="Arial" charset="0"/>
              </a:rPr>
              <a:t>基石</a:t>
            </a:r>
            <a:endParaRPr lang="en-US" altLang="zh-CN" sz="1600" b="1" dirty="0">
              <a:latin typeface="Arial" charset="0"/>
              <a:cs typeface="Arial" charset="0"/>
            </a:endParaRPr>
          </a:p>
        </p:txBody>
      </p:sp>
      <p:sp>
        <p:nvSpPr>
          <p:cNvPr id="19469" name="Text Box 24"/>
          <p:cNvSpPr txBox="1">
            <a:spLocks noChangeArrowheads="1"/>
          </p:cNvSpPr>
          <p:nvPr/>
        </p:nvSpPr>
        <p:spPr bwMode="black">
          <a:xfrm>
            <a:off x="381000" y="3736975"/>
            <a:ext cx="15700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latin typeface="Arial" charset="0"/>
                <a:cs typeface="Arial" charset="0"/>
              </a:rPr>
              <a:t>写外挂，做黑客必须掌握的语言</a:t>
            </a:r>
            <a:endParaRPr lang="en-US" altLang="zh-CN" sz="1600" b="1">
              <a:latin typeface="Arial" charset="0"/>
              <a:cs typeface="Arial" charset="0"/>
            </a:endParaRPr>
          </a:p>
        </p:txBody>
      </p:sp>
      <p:sp>
        <p:nvSpPr>
          <p:cNvPr id="19470" name="Text Box 25"/>
          <p:cNvSpPr txBox="1">
            <a:spLocks noChangeArrowheads="1"/>
          </p:cNvSpPr>
          <p:nvPr/>
        </p:nvSpPr>
        <p:spPr bwMode="black">
          <a:xfrm>
            <a:off x="3581400" y="3397250"/>
            <a:ext cx="2185988" cy="1200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Arial" charset="0"/>
                <a:cs typeface="Arial" charset="0"/>
              </a:rPr>
              <a:t>学会</a:t>
            </a:r>
            <a:r>
              <a:rPr lang="en-US" altLang="zh-CN" sz="2400" b="1">
                <a:latin typeface="Arial" charset="0"/>
                <a:cs typeface="Arial" charset="0"/>
              </a:rPr>
              <a:t>C/C++</a:t>
            </a:r>
            <a:r>
              <a:rPr lang="zh-CN" altLang="en-US" sz="2400" b="1">
                <a:latin typeface="Arial" charset="0"/>
                <a:cs typeface="Arial" charset="0"/>
              </a:rPr>
              <a:t>，走遍全球都不怕</a:t>
            </a:r>
            <a:endParaRPr lang="en-US" altLang="zh-CN" sz="2400" b="1">
              <a:latin typeface="Arial" charset="0"/>
              <a:cs typeface="Arial" charset="0"/>
            </a:endParaRPr>
          </a:p>
        </p:txBody>
      </p:sp>
      <p:sp>
        <p:nvSpPr>
          <p:cNvPr id="19471" name="Rectangle 28"/>
          <p:cNvSpPr>
            <a:spLocks noChangeArrowheads="1"/>
          </p:cNvSpPr>
          <p:nvPr/>
        </p:nvSpPr>
        <p:spPr bwMode="black">
          <a:xfrm>
            <a:off x="1905000" y="1219200"/>
            <a:ext cx="5943600" cy="7017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dirty="0">
                <a:latin typeface="Arial" charset="0"/>
                <a:cs typeface="Arial" charset="0"/>
              </a:rPr>
              <a:t>C</a:t>
            </a:r>
            <a:r>
              <a:rPr lang="zh-CN" altLang="en-US" dirty="0">
                <a:latin typeface="Arial" charset="0"/>
                <a:cs typeface="Arial" charset="0"/>
              </a:rPr>
              <a:t>语言是有史以来最为重要的</a:t>
            </a:r>
            <a:r>
              <a:rPr lang="zh-CN" altLang="en-US" dirty="0" smtClean="0">
                <a:latin typeface="Arial" charset="0"/>
                <a:cs typeface="Arial" charset="0"/>
              </a:rPr>
              <a:t>编程语言，要挣钱必须要学会</a:t>
            </a:r>
            <a:r>
              <a:rPr lang="en-US" altLang="zh-CN" dirty="0" smtClean="0">
                <a:latin typeface="Arial" charset="0"/>
                <a:cs typeface="Arial" charset="0"/>
              </a:rPr>
              <a:t>C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118812" name="Rectangle 2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1.2</a:t>
            </a:r>
            <a:r>
              <a:rPr lang="zh-CN" altLang="en-US" dirty="0" smtClean="0">
                <a:ea typeface="宋体" pitchFamily="2" charset="-122"/>
              </a:rPr>
              <a:t>为什么要学习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语言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9473" name="TextBox 28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239000" cy="842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1.2.1C/C++</a:t>
            </a:r>
            <a:r>
              <a:rPr lang="zh-CN" altLang="en-US" smtClean="0">
                <a:ea typeface="宋体" pitchFamily="2" charset="-122"/>
              </a:rPr>
              <a:t>市场份额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648575" cy="4914900"/>
          </a:xfrm>
        </p:spPr>
        <p:txBody>
          <a:bodyPr/>
          <a:lstStyle/>
          <a:p>
            <a:pPr eaLnBrk="1" hangingPunct="1">
              <a:buClr>
                <a:schemeClr val="folHlink"/>
              </a:buClr>
              <a:buSzPct val="90000"/>
              <a:defRPr/>
            </a:pPr>
            <a:r>
              <a:rPr lang="zh-CN" altLang="en-US" sz="2800" smtClean="0">
                <a:ea typeface="宋体" charset="-122"/>
              </a:rPr>
              <a:t>为什么要学</a:t>
            </a:r>
            <a:r>
              <a:rPr lang="en-US" altLang="zh-CN" sz="2800" smtClean="0">
                <a:ea typeface="宋体" charset="-122"/>
              </a:rPr>
              <a:t>C</a:t>
            </a:r>
            <a:r>
              <a:rPr lang="zh-CN" altLang="en-US" sz="2800" smtClean="0">
                <a:ea typeface="宋体" charset="-122"/>
              </a:rPr>
              <a:t>语言呢？</a:t>
            </a:r>
            <a:endParaRPr lang="en-US" altLang="zh-CN" sz="2000" smtClean="0">
              <a:ea typeface="宋体" charset="-12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000" smtClean="0">
                <a:ea typeface="宋体" charset="-122"/>
              </a:rPr>
              <a:t>C/C++</a:t>
            </a:r>
            <a:r>
              <a:rPr lang="zh-CN" altLang="en-US" sz="2000" smtClean="0">
                <a:ea typeface="宋体" charset="-122"/>
              </a:rPr>
              <a:t>是永不过时的贵族语言，请看世界计算机的权威排行榜</a:t>
            </a:r>
            <a:endParaRPr lang="en-US" altLang="zh-CN" sz="2000" smtClean="0">
              <a:ea typeface="宋体" charset="-122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zh-CN" altLang="en-US" sz="2000" smtClean="0">
              <a:ea typeface="宋体" charset="-122"/>
            </a:endParaRPr>
          </a:p>
          <a:p>
            <a:pPr eaLnBrk="1" hangingPunct="1">
              <a:buSzPct val="90000"/>
              <a:defRPr/>
            </a:pPr>
            <a:endParaRPr lang="en-US" altLang="zh-CN" sz="2000" smtClean="0">
              <a:ea typeface="宋体" charset="-122"/>
            </a:endParaRPr>
          </a:p>
        </p:txBody>
      </p:sp>
      <p:pic>
        <p:nvPicPr>
          <p:cNvPr id="20485" name="图片 4" descr="wKioJlHbgZjjA8oOAAE65zn6sZ464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2279650"/>
            <a:ext cx="7215187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239000" cy="842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1.2.2 C</a:t>
            </a:r>
            <a:r>
              <a:rPr lang="zh-CN" altLang="en-US" dirty="0" smtClean="0">
                <a:ea typeface="宋体" pitchFamily="2" charset="-122"/>
              </a:rPr>
              <a:t>语言适用的领域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786" y="1214422"/>
            <a:ext cx="7929589" cy="5072078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buClr>
                <a:schemeClr val="folHlink"/>
              </a:buClr>
              <a:buSzPct val="90000"/>
              <a:defRPr/>
            </a:pPr>
            <a:r>
              <a:rPr lang="zh-CN" altLang="en-US" sz="2800" dirty="0" smtClean="0">
                <a:ea typeface="宋体" charset="-122"/>
              </a:rPr>
              <a:t>计算机领域，</a:t>
            </a:r>
            <a:r>
              <a:rPr lang="en-US" altLang="zh-CN" sz="2800" dirty="0" smtClean="0">
                <a:ea typeface="宋体" charset="-122"/>
              </a:rPr>
              <a:t>C/C++</a:t>
            </a:r>
            <a:r>
              <a:rPr lang="zh-CN" altLang="en-US" sz="2800" dirty="0" smtClean="0">
                <a:ea typeface="宋体" charset="-122"/>
              </a:rPr>
              <a:t>大小通吃？</a:t>
            </a:r>
            <a:endParaRPr lang="en-US" altLang="zh-CN" sz="2800" dirty="0" smtClean="0">
              <a:ea typeface="宋体" charset="-12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000" dirty="0" smtClean="0">
                <a:ea typeface="宋体" charset="-122"/>
              </a:rPr>
              <a:t>C</a:t>
            </a:r>
            <a:r>
              <a:rPr lang="zh-CN" altLang="en-US" sz="2000" dirty="0" smtClean="0">
                <a:ea typeface="宋体" charset="-122"/>
              </a:rPr>
              <a:t>语言的应用极其广泛，从网站后台，到底层操作系统，从多媒体应用到大型网络游戏，均可使用</a:t>
            </a:r>
            <a:r>
              <a:rPr lang="en-US" altLang="zh-CN" sz="2000" dirty="0" smtClean="0">
                <a:ea typeface="宋体" charset="-122"/>
              </a:rPr>
              <a:t>C</a:t>
            </a:r>
            <a:r>
              <a:rPr lang="zh-CN" altLang="en-US" sz="2000" dirty="0" smtClean="0">
                <a:ea typeface="宋体" charset="-122"/>
              </a:rPr>
              <a:t>语言来开发。大公司职位，高薪职位都要求</a:t>
            </a:r>
            <a:r>
              <a:rPr lang="en-US" altLang="zh-CN" sz="2000" dirty="0" smtClean="0">
                <a:ea typeface="宋体" charset="-122"/>
              </a:rPr>
              <a:t>C</a:t>
            </a:r>
            <a:r>
              <a:rPr lang="zh-CN" altLang="en-US" sz="2000" dirty="0" smtClean="0">
                <a:ea typeface="宋体" charset="-122"/>
              </a:rPr>
              <a:t>语言基础好</a:t>
            </a:r>
            <a:r>
              <a:rPr lang="zh-CN" altLang="en-US" sz="2000" dirty="0" smtClean="0">
                <a:ea typeface="宋体" charset="-122"/>
              </a:rPr>
              <a:t>。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(C</a:t>
            </a:r>
            <a:r>
              <a:rPr lang="zh-CN" altLang="en-US" sz="2000" dirty="0" smtClean="0">
                <a:solidFill>
                  <a:srgbClr val="FF0000"/>
                </a:solidFill>
                <a:ea typeface="宋体" charset="-122"/>
              </a:rPr>
              <a:t>占据了很多高薪领域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)</a:t>
            </a:r>
            <a:endParaRPr lang="zh-CN" altLang="en-US" sz="2000" dirty="0" smtClean="0">
              <a:solidFill>
                <a:srgbClr val="FF0000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1</a:t>
            </a:r>
            <a:r>
              <a:rPr lang="zh-CN" altLang="en-US" sz="2000" dirty="0" smtClean="0">
                <a:ea typeface="宋体" charset="-122"/>
              </a:rPr>
              <a:t>）</a:t>
            </a:r>
            <a:r>
              <a:rPr lang="en-US" altLang="zh-CN" sz="2000" dirty="0" smtClean="0">
                <a:ea typeface="宋体" charset="-122"/>
              </a:rPr>
              <a:t>C</a:t>
            </a:r>
            <a:r>
              <a:rPr lang="zh-CN" altLang="en-US" sz="2000" dirty="0" smtClean="0">
                <a:ea typeface="宋体" charset="-122"/>
              </a:rPr>
              <a:t>语言可以写网站后台程序，诸如百度腾讯后台。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2</a:t>
            </a:r>
            <a:r>
              <a:rPr lang="zh-CN" altLang="en-US" sz="2000" dirty="0" smtClean="0">
                <a:ea typeface="宋体" charset="-122"/>
              </a:rPr>
              <a:t>）</a:t>
            </a:r>
            <a:r>
              <a:rPr lang="en-US" altLang="zh-CN" sz="2000" dirty="0" smtClean="0">
                <a:ea typeface="宋体" charset="-122"/>
              </a:rPr>
              <a:t>C</a:t>
            </a:r>
            <a:r>
              <a:rPr lang="zh-CN" altLang="en-US" sz="2000" dirty="0" smtClean="0">
                <a:ea typeface="宋体" charset="-122"/>
              </a:rPr>
              <a:t>语言可以写出绚丽的</a:t>
            </a:r>
            <a:r>
              <a:rPr lang="en-US" altLang="zh-CN" sz="2000" dirty="0" smtClean="0">
                <a:ea typeface="宋体" charset="-122"/>
              </a:rPr>
              <a:t>GUI</a:t>
            </a:r>
            <a:r>
              <a:rPr lang="zh-CN" altLang="en-US" sz="2000" dirty="0" smtClean="0">
                <a:ea typeface="宋体" charset="-122"/>
              </a:rPr>
              <a:t>界面，诸如苹果界面。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3</a:t>
            </a:r>
            <a:r>
              <a:rPr lang="zh-CN" altLang="en-US" sz="2000" dirty="0" smtClean="0">
                <a:ea typeface="宋体" charset="-122"/>
              </a:rPr>
              <a:t>）</a:t>
            </a:r>
            <a:r>
              <a:rPr lang="en-US" altLang="zh-CN" sz="2000" dirty="0" smtClean="0">
                <a:ea typeface="宋体" charset="-122"/>
              </a:rPr>
              <a:t>C</a:t>
            </a:r>
            <a:r>
              <a:rPr lang="zh-CN" altLang="en-US" sz="2000" dirty="0" smtClean="0">
                <a:ea typeface="宋体" charset="-122"/>
              </a:rPr>
              <a:t>语言可以专门针对某个主题写出功能强大的程序库，然后供其他程序方便使用，从而让其他程序节省开发时间。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4</a:t>
            </a:r>
            <a:r>
              <a:rPr lang="zh-CN" altLang="en-US" sz="2000" dirty="0" smtClean="0">
                <a:ea typeface="宋体" charset="-122"/>
              </a:rPr>
              <a:t>）</a:t>
            </a:r>
            <a:r>
              <a:rPr lang="en-US" altLang="zh-CN" sz="2000" dirty="0" smtClean="0">
                <a:ea typeface="宋体" charset="-122"/>
              </a:rPr>
              <a:t>C</a:t>
            </a:r>
            <a:r>
              <a:rPr lang="zh-CN" altLang="en-US" sz="2000" dirty="0" smtClean="0">
                <a:ea typeface="宋体" charset="-122"/>
              </a:rPr>
              <a:t>语言可以写出大型游戏的引擎。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5</a:t>
            </a:r>
            <a:r>
              <a:rPr lang="zh-CN" altLang="en-US" sz="2000" dirty="0" smtClean="0">
                <a:ea typeface="宋体" charset="-122"/>
              </a:rPr>
              <a:t>）</a:t>
            </a:r>
            <a:r>
              <a:rPr lang="en-US" altLang="zh-CN" sz="2000" dirty="0" smtClean="0">
                <a:ea typeface="宋体" charset="-122"/>
              </a:rPr>
              <a:t>C</a:t>
            </a:r>
            <a:r>
              <a:rPr lang="zh-CN" altLang="en-US" sz="2000" dirty="0" smtClean="0">
                <a:ea typeface="宋体" charset="-122"/>
              </a:rPr>
              <a:t>语言可以写出另一个语言来。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6</a:t>
            </a:r>
            <a:r>
              <a:rPr lang="zh-CN" altLang="en-US" sz="2000" dirty="0" smtClean="0">
                <a:ea typeface="宋体" charset="-122"/>
              </a:rPr>
              <a:t>）</a:t>
            </a:r>
            <a:r>
              <a:rPr lang="en-US" altLang="zh-CN" sz="2000" dirty="0" smtClean="0">
                <a:ea typeface="宋体" charset="-122"/>
              </a:rPr>
              <a:t>C</a:t>
            </a:r>
            <a:r>
              <a:rPr lang="zh-CN" altLang="en-US" sz="2000" dirty="0" smtClean="0">
                <a:ea typeface="宋体" charset="-122"/>
              </a:rPr>
              <a:t>语言可以写操作系统和驱动程序，并且只能用</a:t>
            </a:r>
            <a:r>
              <a:rPr lang="en-US" altLang="zh-CN" sz="2000" dirty="0" smtClean="0">
                <a:ea typeface="宋体" charset="-122"/>
              </a:rPr>
              <a:t>C</a:t>
            </a:r>
            <a:r>
              <a:rPr lang="zh-CN" altLang="en-US" sz="2000" dirty="0" smtClean="0">
                <a:ea typeface="宋体" charset="-122"/>
              </a:rPr>
              <a:t>语言编写，</a:t>
            </a:r>
            <a:r>
              <a:rPr lang="en-US" altLang="zh-CN" sz="2000" dirty="0" smtClean="0">
                <a:ea typeface="宋体" charset="-122"/>
              </a:rPr>
              <a:t>Linux</a:t>
            </a:r>
            <a:r>
              <a:rPr lang="zh-CN" altLang="en-US" sz="2000" dirty="0" smtClean="0">
                <a:ea typeface="宋体" charset="-122"/>
              </a:rPr>
              <a:t>操作系统的全部源代码都可以从网上得到，要深入了解操作系统的运行秘密，懂</a:t>
            </a:r>
            <a:r>
              <a:rPr lang="en-US" altLang="zh-CN" sz="2000" dirty="0" smtClean="0">
                <a:ea typeface="宋体" charset="-122"/>
              </a:rPr>
              <a:t>C</a:t>
            </a:r>
            <a:r>
              <a:rPr lang="zh-CN" altLang="en-US" sz="2000" dirty="0" smtClean="0">
                <a:ea typeface="宋体" charset="-122"/>
              </a:rPr>
              <a:t>语言，就能看懂。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7</a:t>
            </a:r>
            <a:r>
              <a:rPr lang="zh-CN" altLang="en-US" sz="2000" dirty="0" smtClean="0">
                <a:ea typeface="宋体" charset="-122"/>
              </a:rPr>
              <a:t>）任何设备只要配置了微处理器，就都支持</a:t>
            </a:r>
            <a:r>
              <a:rPr lang="en-US" altLang="zh-CN" sz="2000" dirty="0" smtClean="0">
                <a:ea typeface="宋体" charset="-122"/>
              </a:rPr>
              <a:t>C</a:t>
            </a:r>
            <a:r>
              <a:rPr lang="zh-CN" altLang="en-US" sz="2000" dirty="0" smtClean="0">
                <a:ea typeface="宋体" charset="-122"/>
              </a:rPr>
              <a:t>语言。从微波炉到手机，都是由</a:t>
            </a:r>
            <a:r>
              <a:rPr lang="en-US" altLang="zh-CN" sz="2000" dirty="0" smtClean="0">
                <a:ea typeface="宋体" charset="-122"/>
              </a:rPr>
              <a:t>C</a:t>
            </a:r>
            <a:r>
              <a:rPr lang="zh-CN" altLang="en-US" sz="2000" dirty="0" smtClean="0">
                <a:ea typeface="宋体" charset="-122"/>
              </a:rPr>
              <a:t>语言技术来推动的。</a:t>
            </a:r>
          </a:p>
          <a:p>
            <a:pPr eaLnBrk="1" hangingPunct="1">
              <a:buSzPct val="90000"/>
              <a:defRPr/>
            </a:pPr>
            <a:endParaRPr lang="en-US" altLang="zh-CN" sz="2000" dirty="0" smtClean="0">
              <a:ea typeface="宋体" charset="-122"/>
            </a:endParaRPr>
          </a:p>
        </p:txBody>
      </p:sp>
      <p:sp>
        <p:nvSpPr>
          <p:cNvPr id="23559" name="TextBox 4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239000" cy="842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1.2.3 </a:t>
            </a:r>
            <a:r>
              <a:rPr lang="zh-CN" altLang="en-US" dirty="0" smtClean="0">
                <a:ea typeface="宋体" pitchFamily="2" charset="-122"/>
              </a:rPr>
              <a:t>学习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语言的理由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648575" cy="4914900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buClr>
                <a:schemeClr val="folHlink"/>
              </a:buClr>
              <a:buSzPct val="90000"/>
              <a:defRPr/>
            </a:pPr>
            <a:r>
              <a:rPr lang="zh-CN" altLang="en-US" sz="2800" dirty="0" smtClean="0">
                <a:ea typeface="宋体" charset="-122"/>
              </a:rPr>
              <a:t>掌握了</a:t>
            </a:r>
            <a:r>
              <a:rPr lang="en-US" altLang="zh-CN" sz="2800" dirty="0" smtClean="0">
                <a:ea typeface="宋体" charset="-122"/>
              </a:rPr>
              <a:t>C</a:t>
            </a:r>
            <a:r>
              <a:rPr lang="zh-CN" altLang="en-US" sz="2800" dirty="0" smtClean="0">
                <a:ea typeface="宋体" charset="-122"/>
              </a:rPr>
              <a:t>语言，学习其他编程语言将所向无敌？</a:t>
            </a:r>
            <a:endParaRPr lang="en-US" altLang="zh-CN" sz="2800" dirty="0" smtClean="0">
              <a:ea typeface="宋体" charset="-122"/>
            </a:endParaRPr>
          </a:p>
          <a:p>
            <a:pPr eaLnBrk="1" hangingPunct="1">
              <a:buSzPct val="90000"/>
              <a:defRPr/>
            </a:pPr>
            <a:r>
              <a:rPr lang="zh-CN" altLang="en-US" sz="2000" dirty="0" smtClean="0">
                <a:ea typeface="宋体" charset="-122"/>
              </a:rPr>
              <a:t>当掌握了</a:t>
            </a:r>
            <a:r>
              <a:rPr lang="en-US" altLang="zh-CN" sz="2000" dirty="0" smtClean="0">
                <a:ea typeface="宋体" charset="-122"/>
              </a:rPr>
              <a:t>C</a:t>
            </a:r>
            <a:r>
              <a:rPr lang="zh-CN" altLang="en-US" sz="2000" dirty="0" smtClean="0">
                <a:ea typeface="宋体" charset="-122"/>
              </a:rPr>
              <a:t>语言后，再去学习其他面向过程的语言，最多一个星期就能学会。因为万变不离其宗，只是语法上有些许更改，而思想却没有更改。有些语言，甚至</a:t>
            </a:r>
            <a:r>
              <a:rPr lang="en-US" altLang="zh-CN" sz="2000" dirty="0" smtClean="0">
                <a:ea typeface="宋体" charset="-122"/>
              </a:rPr>
              <a:t>1</a:t>
            </a:r>
            <a:r>
              <a:rPr lang="zh-CN" altLang="en-US" sz="2000" dirty="0" smtClean="0">
                <a:ea typeface="宋体" charset="-122"/>
              </a:rPr>
              <a:t>个小时就明白如何使用。学习</a:t>
            </a:r>
            <a:r>
              <a:rPr lang="en-US" altLang="zh-CN" sz="2000" dirty="0" smtClean="0">
                <a:ea typeface="宋体" charset="-122"/>
              </a:rPr>
              <a:t>C</a:t>
            </a:r>
            <a:r>
              <a:rPr lang="zh-CN" altLang="en-US" sz="2000" dirty="0" smtClean="0">
                <a:ea typeface="宋体" charset="-122"/>
              </a:rPr>
              <a:t>语言后，学习</a:t>
            </a:r>
            <a:r>
              <a:rPr lang="en-US" altLang="zh-CN" sz="2000" dirty="0" smtClean="0">
                <a:ea typeface="宋体" charset="-122"/>
              </a:rPr>
              <a:t>C++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en-US" altLang="zh-CN" sz="2000" dirty="0" smtClean="0">
                <a:ea typeface="宋体" charset="-122"/>
              </a:rPr>
              <a:t>Java ,Objective C ,PHP</a:t>
            </a:r>
            <a:r>
              <a:rPr lang="zh-CN" altLang="en-US" sz="2000" dirty="0" smtClean="0">
                <a:ea typeface="宋体" charset="-122"/>
              </a:rPr>
              <a:t>将事半功倍。微软不招学</a:t>
            </a:r>
            <a:r>
              <a:rPr lang="en-US" altLang="zh-CN" sz="2000" dirty="0" smtClean="0">
                <a:ea typeface="宋体" charset="-122"/>
              </a:rPr>
              <a:t>.NET</a:t>
            </a:r>
            <a:r>
              <a:rPr lang="zh-CN" altLang="en-US" sz="2000" dirty="0" smtClean="0">
                <a:ea typeface="宋体" charset="-122"/>
              </a:rPr>
              <a:t>的，是因为</a:t>
            </a:r>
            <a:r>
              <a:rPr lang="en-US" altLang="zh-CN" sz="2000" dirty="0" smtClean="0">
                <a:ea typeface="宋体" charset="-122"/>
              </a:rPr>
              <a:t>.NET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smtClean="0">
                <a:ea typeface="宋体" charset="-122"/>
              </a:rPr>
              <a:t>C/C++</a:t>
            </a:r>
            <a:r>
              <a:rPr lang="zh-CN" altLang="en-US" sz="2000" dirty="0" smtClean="0">
                <a:ea typeface="宋体" charset="-122"/>
              </a:rPr>
              <a:t>做的，</a:t>
            </a:r>
            <a:r>
              <a:rPr lang="en-US" altLang="zh-CN" sz="2000" dirty="0" smtClean="0">
                <a:ea typeface="宋体" charset="-122"/>
              </a:rPr>
              <a:t>Oracle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en-US" altLang="zh-CN" sz="2000" dirty="0" smtClean="0">
                <a:ea typeface="宋体" charset="-122"/>
              </a:rPr>
              <a:t>Google</a:t>
            </a:r>
            <a:r>
              <a:rPr lang="zh-CN" altLang="en-US" sz="2000" dirty="0" smtClean="0">
                <a:ea typeface="宋体" charset="-122"/>
              </a:rPr>
              <a:t>不招学</a:t>
            </a:r>
            <a:r>
              <a:rPr lang="en-US" altLang="zh-CN" sz="2000" dirty="0" smtClean="0">
                <a:ea typeface="宋体" charset="-122"/>
              </a:rPr>
              <a:t>JAVA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en-US" altLang="zh-CN" sz="2000" dirty="0" smtClean="0">
                <a:ea typeface="宋体" charset="-122"/>
              </a:rPr>
              <a:t>JAVA</a:t>
            </a:r>
            <a:r>
              <a:rPr lang="zh-CN" altLang="en-US" sz="2000" dirty="0" smtClean="0">
                <a:ea typeface="宋体" charset="-122"/>
              </a:rPr>
              <a:t>的底层都是</a:t>
            </a:r>
            <a:r>
              <a:rPr lang="en-US" altLang="zh-CN" sz="2000" dirty="0" smtClean="0">
                <a:ea typeface="宋体" charset="-122"/>
              </a:rPr>
              <a:t>C/C++</a:t>
            </a:r>
            <a:r>
              <a:rPr lang="zh-CN" altLang="en-US" sz="2000" dirty="0" smtClean="0">
                <a:ea typeface="宋体" charset="-122"/>
              </a:rPr>
              <a:t>实现的。</a:t>
            </a:r>
            <a:endParaRPr lang="en-US" altLang="zh-CN" sz="2000" dirty="0" smtClean="0">
              <a:ea typeface="宋体" charset="-122"/>
            </a:endParaRPr>
          </a:p>
          <a:p>
            <a:pPr eaLnBrk="1" hangingPunct="1">
              <a:buSzPct val="90000"/>
              <a:defRPr/>
            </a:pPr>
            <a:r>
              <a:rPr lang="zh-CN" altLang="en-US" sz="2000" dirty="0" smtClean="0">
                <a:ea typeface="宋体" charset="-122"/>
              </a:rPr>
              <a:t>因为</a:t>
            </a:r>
            <a:r>
              <a:rPr lang="en-US" altLang="zh-CN" sz="2000" dirty="0" smtClean="0">
                <a:ea typeface="宋体" charset="-122"/>
              </a:rPr>
              <a:t>C</a:t>
            </a:r>
            <a:r>
              <a:rPr lang="zh-CN" altLang="en-US" sz="2000" dirty="0" smtClean="0">
                <a:ea typeface="宋体" charset="-122"/>
              </a:rPr>
              <a:t>语言已经存在很多年了，它有广泛的使用团体并且有大量的现成代码可以利用。这就使大家能在过去程序的基础上，快速和高效的实现自己的程序。</a:t>
            </a:r>
            <a:endParaRPr lang="en-US" altLang="zh-CN" sz="2000" dirty="0" smtClean="0">
              <a:ea typeface="宋体" charset="-122"/>
            </a:endParaRPr>
          </a:p>
          <a:p>
            <a:pPr eaLnBrk="1" hangingPunct="1">
              <a:buSzPct val="90000"/>
              <a:defRPr/>
            </a:pPr>
            <a:endParaRPr lang="en-US" altLang="zh-CN" sz="2000" dirty="0" smtClean="0">
              <a:ea typeface="宋体" charset="-122"/>
            </a:endParaRPr>
          </a:p>
        </p:txBody>
      </p:sp>
      <p:sp>
        <p:nvSpPr>
          <p:cNvPr id="24583" name="TextBox 4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gray">
          <a:xfrm>
            <a:off x="0" y="2733675"/>
            <a:ext cx="9144000" cy="677863"/>
          </a:xfrm>
          <a:prstGeom prst="rect">
            <a:avLst/>
          </a:prstGeom>
          <a:solidFill>
            <a:srgbClr val="C0C0C0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latin typeface="Arial" charset="0"/>
              <a:cs typeface="Arial" charset="0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gray">
          <a:xfrm>
            <a:off x="0" y="3714750"/>
            <a:ext cx="9144000" cy="730250"/>
          </a:xfrm>
          <a:prstGeom prst="rect">
            <a:avLst/>
          </a:prstGeom>
          <a:solidFill>
            <a:srgbClr val="EAEAEA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latin typeface="Arial" charset="0"/>
              <a:cs typeface="Arial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003425" y="5103813"/>
            <a:ext cx="5238750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zh-CN" altLang="en-US" sz="1600">
                <a:latin typeface="Arial" charset="0"/>
                <a:cs typeface="Arial" charset="0"/>
              </a:rPr>
              <a:t>未来信息技术的趋势，都需要</a:t>
            </a:r>
            <a:r>
              <a:rPr lang="en-US" altLang="zh-CN" sz="1600">
                <a:latin typeface="Arial" charset="0"/>
                <a:cs typeface="Arial" charset="0"/>
              </a:rPr>
              <a:t>C/C++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905000" y="1143000"/>
            <a:ext cx="3281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Clr>
                <a:srgbClr val="CCCC00"/>
              </a:buClr>
              <a:buSzPct val="75000"/>
              <a:buFont typeface="Arial" pitchFamily="34" charset="0"/>
              <a:buChar char="►"/>
              <a:defRPr/>
            </a:pPr>
            <a:r>
              <a:rPr lang="en-US" altLang="zh-CN" sz="24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lang="zh-CN" altLang="en-US" sz="24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语言未来用武之地</a:t>
            </a:r>
            <a:endParaRPr lang="en-US" altLang="zh-CN" sz="2400" b="1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gray">
          <a:xfrm>
            <a:off x="3414713" y="1512888"/>
            <a:ext cx="2497137" cy="1985962"/>
          </a:xfrm>
          <a:prstGeom prst="diamond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scene3d>
            <a:camera prst="legacyObliqueBottom">
              <a:rot lat="20099980" lon="0" rev="0"/>
            </a:camera>
            <a:lightRig rig="legacyNormal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zh-CN" altLang="zh-CN">
              <a:latin typeface="Arial" charset="0"/>
              <a:cs typeface="Arial" charset="0"/>
            </a:endParaRP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gray">
          <a:xfrm>
            <a:off x="2157413" y="2395538"/>
            <a:ext cx="2497137" cy="1985962"/>
          </a:xfrm>
          <a:prstGeom prst="diamond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scene3d>
            <a:camera prst="legacyObliqueBottom">
              <a:rot lat="20099980" lon="0" rev="0"/>
            </a:camera>
            <a:lightRig rig="legacyFlat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zh-CN" altLang="zh-CN">
              <a:latin typeface="Arial" charset="0"/>
              <a:cs typeface="Arial" charset="0"/>
            </a:endParaRPr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gray">
          <a:xfrm>
            <a:off x="4668838" y="2395538"/>
            <a:ext cx="2497137" cy="1985962"/>
          </a:xfrm>
          <a:prstGeom prst="diamond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scene3d>
            <a:camera prst="legacyObliqueBottom">
              <a:rot lat="20099980" lon="0" rev="0"/>
            </a:camera>
            <a:lightRig rig="legacyFlat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zh-CN" altLang="zh-CN">
              <a:latin typeface="Arial" charset="0"/>
              <a:cs typeface="Arial" charset="0"/>
            </a:endParaRPr>
          </a:p>
        </p:txBody>
      </p: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3403600" y="1295400"/>
            <a:ext cx="2497138" cy="1985963"/>
            <a:chOff x="2144" y="1110"/>
            <a:chExt cx="1573" cy="1251"/>
          </a:xfrm>
        </p:grpSpPr>
        <p:sp>
          <p:nvSpPr>
            <p:cNvPr id="129034" name="AutoShape 11"/>
            <p:cNvSpPr>
              <a:spLocks noChangeArrowheads="1"/>
            </p:cNvSpPr>
            <p:nvPr/>
          </p:nvSpPr>
          <p:spPr bwMode="gray">
            <a:xfrm>
              <a:off x="2144" y="1110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">
                <a:rot lat="20099996" lon="0" rev="0"/>
              </a:camera>
              <a:lightRig rig="legacyFlat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endParaRPr lang="zh-CN" altLang="zh-CN">
                <a:latin typeface="Arial" charset="0"/>
                <a:ea typeface="宋体" charset="-122"/>
                <a:cs typeface="Arial" charset="0"/>
              </a:endParaRPr>
            </a:p>
          </p:txBody>
        </p:sp>
        <p:sp>
          <p:nvSpPr>
            <p:cNvPr id="25630" name="Line 12"/>
            <p:cNvSpPr>
              <a:spLocks noChangeShapeType="1"/>
            </p:cNvSpPr>
            <p:nvPr/>
          </p:nvSpPr>
          <p:spPr bwMode="gray">
            <a:xfrm>
              <a:off x="2144" y="1736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11" name="Group 13"/>
          <p:cNvGrpSpPr>
            <a:grpSpLocks/>
          </p:cNvGrpSpPr>
          <p:nvPr/>
        </p:nvGrpSpPr>
        <p:grpSpPr bwMode="auto">
          <a:xfrm>
            <a:off x="2146300" y="2206625"/>
            <a:ext cx="2497138" cy="1985963"/>
            <a:chOff x="1352" y="1684"/>
            <a:chExt cx="1573" cy="1251"/>
          </a:xfrm>
        </p:grpSpPr>
        <p:sp>
          <p:nvSpPr>
            <p:cNvPr id="129037" name="AutoShape 14"/>
            <p:cNvSpPr>
              <a:spLocks noChangeArrowheads="1"/>
            </p:cNvSpPr>
            <p:nvPr/>
          </p:nvSpPr>
          <p:spPr bwMode="gray">
            <a:xfrm>
              <a:off x="1352" y="1684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endParaRPr lang="zh-CN" altLang="zh-CN">
                <a:latin typeface="Arial" charset="0"/>
                <a:ea typeface="宋体" charset="-122"/>
                <a:cs typeface="Arial" charset="0"/>
              </a:endParaRPr>
            </a:p>
          </p:txBody>
        </p:sp>
        <p:sp>
          <p:nvSpPr>
            <p:cNvPr id="25628" name="Line 15"/>
            <p:cNvSpPr>
              <a:spLocks noChangeShapeType="1"/>
            </p:cNvSpPr>
            <p:nvPr/>
          </p:nvSpPr>
          <p:spPr bwMode="gray">
            <a:xfrm>
              <a:off x="1355" y="2307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12" name="Group 16"/>
          <p:cNvGrpSpPr>
            <a:grpSpLocks/>
          </p:cNvGrpSpPr>
          <p:nvPr/>
        </p:nvGrpSpPr>
        <p:grpSpPr bwMode="auto">
          <a:xfrm>
            <a:off x="4657725" y="2206625"/>
            <a:ext cx="2497138" cy="1985963"/>
            <a:chOff x="2934" y="1684"/>
            <a:chExt cx="1573" cy="1251"/>
          </a:xfrm>
        </p:grpSpPr>
        <p:sp>
          <p:nvSpPr>
            <p:cNvPr id="129040" name="AutoShape 17"/>
            <p:cNvSpPr>
              <a:spLocks noChangeArrowheads="1"/>
            </p:cNvSpPr>
            <p:nvPr/>
          </p:nvSpPr>
          <p:spPr bwMode="gray">
            <a:xfrm>
              <a:off x="2934" y="1684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endParaRPr lang="zh-CN" altLang="zh-CN">
                <a:latin typeface="Arial" charset="0"/>
                <a:ea typeface="宋体" charset="-122"/>
                <a:cs typeface="Arial" charset="0"/>
              </a:endParaRPr>
            </a:p>
          </p:txBody>
        </p:sp>
        <p:sp>
          <p:nvSpPr>
            <p:cNvPr id="25626" name="Line 18"/>
            <p:cNvSpPr>
              <a:spLocks noChangeShapeType="1"/>
            </p:cNvSpPr>
            <p:nvPr/>
          </p:nvSpPr>
          <p:spPr bwMode="gray">
            <a:xfrm>
              <a:off x="2941" y="2308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Text Box 19"/>
          <p:cNvSpPr txBox="1">
            <a:spLocks noChangeArrowheads="1"/>
          </p:cNvSpPr>
          <p:nvPr/>
        </p:nvSpPr>
        <p:spPr bwMode="gray">
          <a:xfrm>
            <a:off x="3725863" y="2087563"/>
            <a:ext cx="1857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F8F8F8"/>
                </a:solidFill>
                <a:latin typeface="Arial" charset="0"/>
                <a:ea typeface="宋体" charset="-122"/>
              </a:rPr>
              <a:t>云计算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gray">
          <a:xfrm>
            <a:off x="2454275" y="3003550"/>
            <a:ext cx="1857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F8F8F8"/>
                </a:solidFill>
                <a:latin typeface="Arial" charset="0"/>
                <a:ea typeface="宋体" charset="-122"/>
              </a:rPr>
              <a:t>物联网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gray">
          <a:xfrm>
            <a:off x="4953000" y="2968625"/>
            <a:ext cx="1857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F8F8F8"/>
                </a:solidFill>
                <a:latin typeface="Arial" charset="0"/>
                <a:ea typeface="宋体" charset="-122"/>
              </a:rPr>
              <a:t>移动互联网</a:t>
            </a:r>
          </a:p>
        </p:txBody>
      </p:sp>
      <p:grpSp>
        <p:nvGrpSpPr>
          <p:cNvPr id="25616" name="Group 22"/>
          <p:cNvGrpSpPr>
            <a:grpSpLocks/>
          </p:cNvGrpSpPr>
          <p:nvPr/>
        </p:nvGrpSpPr>
        <p:grpSpPr bwMode="auto">
          <a:xfrm>
            <a:off x="3935413" y="3582988"/>
            <a:ext cx="1682750" cy="1552575"/>
            <a:chOff x="482" y="1851"/>
            <a:chExt cx="860" cy="796"/>
          </a:xfrm>
        </p:grpSpPr>
        <p:sp>
          <p:nvSpPr>
            <p:cNvPr id="25619" name="Freeform 23"/>
            <p:cNvSpPr>
              <a:spLocks/>
            </p:cNvSpPr>
            <p:nvPr/>
          </p:nvSpPr>
          <p:spPr bwMode="gray">
            <a:xfrm>
              <a:off x="567" y="2464"/>
              <a:ext cx="335" cy="173"/>
            </a:xfrm>
            <a:custGeom>
              <a:avLst/>
              <a:gdLst>
                <a:gd name="T0" fmla="*/ 0 w 335"/>
                <a:gd name="T1" fmla="*/ 166 h 173"/>
                <a:gd name="T2" fmla="*/ 58 w 335"/>
                <a:gd name="T3" fmla="*/ 173 h 173"/>
                <a:gd name="T4" fmla="*/ 297 w 335"/>
                <a:gd name="T5" fmla="*/ 32 h 173"/>
                <a:gd name="T6" fmla="*/ 289 w 335"/>
                <a:gd name="T7" fmla="*/ 8 h 173"/>
                <a:gd name="T8" fmla="*/ 223 w 335"/>
                <a:gd name="T9" fmla="*/ 26 h 173"/>
                <a:gd name="T10" fmla="*/ 0 w 335"/>
                <a:gd name="T11" fmla="*/ 166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5"/>
                <a:gd name="T19" fmla="*/ 0 h 173"/>
                <a:gd name="T20" fmla="*/ 335 w 335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zh-CN">
                <a:latin typeface="Arial" charset="0"/>
                <a:cs typeface="Arial" charset="0"/>
              </a:endParaRPr>
            </a:p>
          </p:txBody>
        </p:sp>
        <p:sp>
          <p:nvSpPr>
            <p:cNvPr id="25620" name="Freeform 24"/>
            <p:cNvSpPr>
              <a:spLocks/>
            </p:cNvSpPr>
            <p:nvPr/>
          </p:nvSpPr>
          <p:spPr bwMode="gray">
            <a:xfrm>
              <a:off x="797" y="2401"/>
              <a:ext cx="367" cy="170"/>
            </a:xfrm>
            <a:custGeom>
              <a:avLst/>
              <a:gdLst>
                <a:gd name="T0" fmla="*/ 0 w 367"/>
                <a:gd name="T1" fmla="*/ 158 h 170"/>
                <a:gd name="T2" fmla="*/ 80 w 367"/>
                <a:gd name="T3" fmla="*/ 170 h 170"/>
                <a:gd name="T4" fmla="*/ 332 w 367"/>
                <a:gd name="T5" fmla="*/ 37 h 170"/>
                <a:gd name="T6" fmla="*/ 292 w 367"/>
                <a:gd name="T7" fmla="*/ 1 h 170"/>
                <a:gd name="T8" fmla="*/ 230 w 367"/>
                <a:gd name="T9" fmla="*/ 29 h 170"/>
                <a:gd name="T10" fmla="*/ 0 w 367"/>
                <a:gd name="T11" fmla="*/ 158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7"/>
                <a:gd name="T19" fmla="*/ 0 h 170"/>
                <a:gd name="T20" fmla="*/ 367 w 367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zh-CN">
                <a:latin typeface="Arial" charset="0"/>
                <a:cs typeface="Arial" charset="0"/>
              </a:endParaRPr>
            </a:p>
          </p:txBody>
        </p:sp>
        <p:sp>
          <p:nvSpPr>
            <p:cNvPr id="25621" name="Freeform 25"/>
            <p:cNvSpPr>
              <a:spLocks/>
            </p:cNvSpPr>
            <p:nvPr/>
          </p:nvSpPr>
          <p:spPr bwMode="gray">
            <a:xfrm>
              <a:off x="1035" y="2504"/>
              <a:ext cx="307" cy="143"/>
            </a:xfrm>
            <a:custGeom>
              <a:avLst/>
              <a:gdLst>
                <a:gd name="T0" fmla="*/ 0 w 307"/>
                <a:gd name="T1" fmla="*/ 134 h 143"/>
                <a:gd name="T2" fmla="*/ 66 w 307"/>
                <a:gd name="T3" fmla="*/ 143 h 143"/>
                <a:gd name="T4" fmla="*/ 282 w 307"/>
                <a:gd name="T5" fmla="*/ 35 h 143"/>
                <a:gd name="T6" fmla="*/ 219 w 307"/>
                <a:gd name="T7" fmla="*/ 17 h 143"/>
                <a:gd name="T8" fmla="*/ 0 w 307"/>
                <a:gd name="T9" fmla="*/ 134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43"/>
                <a:gd name="T17" fmla="*/ 307 w 307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zh-CN">
                <a:latin typeface="Arial" charset="0"/>
                <a:cs typeface="Arial" charset="0"/>
              </a:endParaRPr>
            </a:p>
          </p:txBody>
        </p:sp>
        <p:sp>
          <p:nvSpPr>
            <p:cNvPr id="25622" name="Freeform 26"/>
            <p:cNvSpPr>
              <a:spLocks/>
            </p:cNvSpPr>
            <p:nvPr/>
          </p:nvSpPr>
          <p:spPr bwMode="gray">
            <a:xfrm>
              <a:off x="482" y="2066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>
                <a:rot lat="0" lon="899994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pPr algn="ctr"/>
              <a:endParaRPr lang="zh-CN" altLang="zh-CN">
                <a:latin typeface="Arial" charset="0"/>
                <a:cs typeface="Arial" charset="0"/>
              </a:endParaRPr>
            </a:p>
          </p:txBody>
        </p:sp>
        <p:sp>
          <p:nvSpPr>
            <p:cNvPr id="25623" name="Freeform 27"/>
            <p:cNvSpPr>
              <a:spLocks/>
            </p:cNvSpPr>
            <p:nvPr/>
          </p:nvSpPr>
          <p:spPr bwMode="gray">
            <a:xfrm>
              <a:off x="698" y="1851"/>
              <a:ext cx="282" cy="716"/>
            </a:xfrm>
            <a:custGeom>
              <a:avLst/>
              <a:gdLst>
                <a:gd name="T0" fmla="*/ 1297 w 224"/>
                <a:gd name="T1" fmla="*/ 1262 h 569"/>
                <a:gd name="T2" fmla="*/ 927 w 224"/>
                <a:gd name="T3" fmla="*/ 624 h 569"/>
                <a:gd name="T4" fmla="*/ 1512 w 224"/>
                <a:gd name="T5" fmla="*/ 1 h 569"/>
                <a:gd name="T6" fmla="*/ 2150 w 224"/>
                <a:gd name="T7" fmla="*/ 649 h 569"/>
                <a:gd name="T8" fmla="*/ 1701 w 224"/>
                <a:gd name="T9" fmla="*/ 1262 h 569"/>
                <a:gd name="T10" fmla="*/ 1688 w 224"/>
                <a:gd name="T11" fmla="*/ 1552 h 569"/>
                <a:gd name="T12" fmla="*/ 2630 w 224"/>
                <a:gd name="T13" fmla="*/ 1812 h 569"/>
                <a:gd name="T14" fmla="*/ 2783 w 224"/>
                <a:gd name="T15" fmla="*/ 2552 h 569"/>
                <a:gd name="T16" fmla="*/ 2736 w 224"/>
                <a:gd name="T17" fmla="*/ 4017 h 569"/>
                <a:gd name="T18" fmla="*/ 2630 w 224"/>
                <a:gd name="T19" fmla="*/ 4568 h 569"/>
                <a:gd name="T20" fmla="*/ 2475 w 224"/>
                <a:gd name="T21" fmla="*/ 3862 h 569"/>
                <a:gd name="T22" fmla="*/ 2357 w 224"/>
                <a:gd name="T23" fmla="*/ 2532 h 569"/>
                <a:gd name="T24" fmla="*/ 2141 w 224"/>
                <a:gd name="T25" fmla="*/ 4017 h 569"/>
                <a:gd name="T26" fmla="*/ 1808 w 224"/>
                <a:gd name="T27" fmla="*/ 7132 h 569"/>
                <a:gd name="T28" fmla="*/ 973 w 224"/>
                <a:gd name="T29" fmla="*/ 7081 h 569"/>
                <a:gd name="T30" fmla="*/ 624 w 224"/>
                <a:gd name="T31" fmla="*/ 4075 h 569"/>
                <a:gd name="T32" fmla="*/ 418 w 224"/>
                <a:gd name="T33" fmla="*/ 2610 h 569"/>
                <a:gd name="T34" fmla="*/ 308 w 224"/>
                <a:gd name="T35" fmla="*/ 3886 h 569"/>
                <a:gd name="T36" fmla="*/ 152 w 224"/>
                <a:gd name="T37" fmla="*/ 4568 h 569"/>
                <a:gd name="T38" fmla="*/ 1 w 224"/>
                <a:gd name="T39" fmla="*/ 3824 h 569"/>
                <a:gd name="T40" fmla="*/ 93 w 224"/>
                <a:gd name="T41" fmla="*/ 2307 h 569"/>
                <a:gd name="T42" fmla="*/ 293 w 224"/>
                <a:gd name="T43" fmla="*/ 1748 h 569"/>
                <a:gd name="T44" fmla="*/ 1280 w 224"/>
                <a:gd name="T45" fmla="*/ 1552 h 569"/>
                <a:gd name="T46" fmla="*/ 1297 w 224"/>
                <a:gd name="T47" fmla="*/ 1262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>
                <a:rot lat="0" lon="899994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pPr algn="ctr"/>
              <a:endParaRPr lang="zh-CN" altLang="zh-CN">
                <a:latin typeface="Arial" charset="0"/>
                <a:cs typeface="Arial" charset="0"/>
              </a:endParaRPr>
            </a:p>
          </p:txBody>
        </p:sp>
        <p:sp>
          <p:nvSpPr>
            <p:cNvPr id="25624" name="Freeform 28"/>
            <p:cNvSpPr>
              <a:spLocks/>
            </p:cNvSpPr>
            <p:nvPr/>
          </p:nvSpPr>
          <p:spPr bwMode="gray">
            <a:xfrm>
              <a:off x="956" y="2078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>
                <a:rot lat="0" lon="899994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pPr algn="ctr"/>
              <a:endParaRPr lang="zh-CN" altLang="zh-CN">
                <a:latin typeface="Arial" charset="0"/>
                <a:cs typeface="Arial" charset="0"/>
              </a:endParaRPr>
            </a:p>
          </p:txBody>
        </p:sp>
      </p:grpSp>
      <p:sp>
        <p:nvSpPr>
          <p:cNvPr id="129052" name="Rectangle 2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1.2.4 C</a:t>
            </a:r>
            <a:r>
              <a:rPr lang="zh-CN" altLang="en-US" dirty="0" smtClean="0">
                <a:ea typeface="宋体" pitchFamily="2" charset="-122"/>
              </a:rPr>
              <a:t>语言未来用武之地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5618" name="TextBox 30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239000" cy="842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1.2.5C</a:t>
            </a:r>
            <a:r>
              <a:rPr lang="zh-CN" altLang="en-US" dirty="0" smtClean="0">
                <a:ea typeface="宋体" pitchFamily="2" charset="-122"/>
              </a:rPr>
              <a:t>语言的精髓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648575" cy="4914900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buClr>
                <a:schemeClr val="folHlink"/>
              </a:buClr>
              <a:buSzPct val="90000"/>
              <a:defRPr/>
            </a:pPr>
            <a:r>
              <a:rPr lang="en-US" altLang="zh-CN" sz="2400" dirty="0" smtClean="0">
                <a:ea typeface="宋体" charset="-122"/>
              </a:rPr>
              <a:t>C</a:t>
            </a:r>
            <a:r>
              <a:rPr lang="zh-CN" altLang="en-US" sz="2400" dirty="0" smtClean="0">
                <a:ea typeface="宋体" charset="-122"/>
              </a:rPr>
              <a:t>语言优点简洁、紧凑，使用方便、灵活，功能强大，执行效率高</a:t>
            </a:r>
            <a:endParaRPr lang="en-US" altLang="zh-CN" sz="2400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dirty="0" smtClean="0">
                <a:ea typeface="宋体" charset="-122"/>
              </a:rPr>
              <a:t>C</a:t>
            </a:r>
            <a:r>
              <a:rPr lang="zh-CN" altLang="en-US" sz="2400" dirty="0" smtClean="0">
                <a:ea typeface="宋体" charset="-122"/>
              </a:rPr>
              <a:t>语言仅有</a:t>
            </a:r>
            <a:r>
              <a:rPr lang="en-US" altLang="zh-CN" sz="2400" dirty="0" smtClean="0">
                <a:ea typeface="宋体" charset="-122"/>
              </a:rPr>
              <a:t>32</a:t>
            </a:r>
            <a:r>
              <a:rPr lang="zh-CN" altLang="en-US" sz="2400" dirty="0" smtClean="0">
                <a:ea typeface="宋体" charset="-122"/>
              </a:rPr>
              <a:t>个关键字，</a:t>
            </a:r>
            <a:r>
              <a:rPr lang="en-US" altLang="zh-CN" sz="2400" dirty="0" smtClean="0">
                <a:ea typeface="宋体" charset="-122"/>
              </a:rPr>
              <a:t>9</a:t>
            </a:r>
            <a:r>
              <a:rPr lang="zh-CN" altLang="en-US" sz="2400" dirty="0" smtClean="0">
                <a:ea typeface="宋体" charset="-122"/>
              </a:rPr>
              <a:t>种控制语句，却能完成无数的功能。某些方面</a:t>
            </a:r>
            <a:r>
              <a:rPr lang="en-US" altLang="zh-CN" sz="2400" dirty="0" smtClean="0">
                <a:ea typeface="宋体" charset="-122"/>
              </a:rPr>
              <a:t>C</a:t>
            </a:r>
            <a:r>
              <a:rPr lang="zh-CN" altLang="en-US" sz="2400" dirty="0" smtClean="0">
                <a:ea typeface="宋体" charset="-122"/>
              </a:rPr>
              <a:t>语言可能确实不如其他语言优秀，比如字符串处理方面，就不如</a:t>
            </a:r>
            <a:r>
              <a:rPr lang="en-US" altLang="zh-CN" sz="2400" dirty="0" smtClean="0">
                <a:ea typeface="宋体" charset="-122"/>
              </a:rPr>
              <a:t>Perl</a:t>
            </a:r>
            <a:r>
              <a:rPr lang="zh-CN" altLang="en-US" sz="2400" dirty="0" smtClean="0">
                <a:ea typeface="宋体" charset="-122"/>
              </a:rPr>
              <a:t>语言；比如数值计算方面，就不如</a:t>
            </a:r>
            <a:r>
              <a:rPr lang="en-US" altLang="zh-CN" sz="2400" dirty="0" smtClean="0">
                <a:ea typeface="宋体" charset="-122"/>
              </a:rPr>
              <a:t>Fortran</a:t>
            </a:r>
            <a:r>
              <a:rPr lang="zh-CN" altLang="en-US" sz="2400" dirty="0" smtClean="0">
                <a:ea typeface="宋体" charset="-122"/>
              </a:rPr>
              <a:t>语言；比如人工智能方面，就不如</a:t>
            </a:r>
            <a:r>
              <a:rPr lang="en-US" altLang="zh-CN" sz="2400" dirty="0" smtClean="0">
                <a:ea typeface="宋体" charset="-122"/>
              </a:rPr>
              <a:t>Lisp</a:t>
            </a:r>
            <a:r>
              <a:rPr lang="zh-CN" altLang="en-US" sz="2400" dirty="0" smtClean="0">
                <a:ea typeface="宋体" charset="-122"/>
              </a:rPr>
              <a:t>语言。可是这些语言在其他方面却远远不及</a:t>
            </a:r>
            <a:r>
              <a:rPr lang="en-US" altLang="zh-CN" sz="2400" dirty="0" smtClean="0">
                <a:ea typeface="宋体" charset="-122"/>
              </a:rPr>
              <a:t>C</a:t>
            </a:r>
            <a:r>
              <a:rPr lang="zh-CN" altLang="en-US" sz="2400" dirty="0" smtClean="0">
                <a:ea typeface="宋体" charset="-122"/>
              </a:rPr>
              <a:t>语言。而且</a:t>
            </a:r>
            <a:r>
              <a:rPr lang="en-US" altLang="zh-CN" sz="2400" dirty="0" smtClean="0">
                <a:ea typeface="宋体" charset="-122"/>
              </a:rPr>
              <a:t>C</a:t>
            </a:r>
            <a:r>
              <a:rPr lang="zh-CN" altLang="en-US" sz="2400" dirty="0" smtClean="0">
                <a:ea typeface="宋体" charset="-122"/>
              </a:rPr>
              <a:t>语言有其他诸如表达力强，移植性好的特点。</a:t>
            </a:r>
          </a:p>
          <a:p>
            <a:pPr eaLnBrk="1" hangingPunct="1">
              <a:buClr>
                <a:schemeClr val="folHlink"/>
              </a:buClr>
              <a:buSzPct val="90000"/>
              <a:defRPr/>
            </a:pPr>
            <a:endParaRPr lang="en-US" altLang="zh-CN" sz="2000" dirty="0" smtClean="0">
              <a:ea typeface="宋体" charset="-122"/>
            </a:endParaRPr>
          </a:p>
        </p:txBody>
      </p:sp>
      <p:sp>
        <p:nvSpPr>
          <p:cNvPr id="26631" name="TextBox 4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239000" cy="842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1.2.6C</a:t>
            </a:r>
            <a:r>
              <a:rPr lang="zh-CN" altLang="en-US" dirty="0" smtClean="0">
                <a:ea typeface="宋体" pitchFamily="2" charset="-122"/>
              </a:rPr>
              <a:t>语言的</a:t>
            </a:r>
            <a:r>
              <a:rPr lang="en-US" altLang="zh-CN" dirty="0" smtClean="0">
                <a:ea typeface="宋体" pitchFamily="2" charset="-122"/>
              </a:rPr>
              <a:t>32</a:t>
            </a:r>
            <a:r>
              <a:rPr lang="zh-CN" altLang="en-US" dirty="0" smtClean="0">
                <a:ea typeface="宋体" pitchFamily="2" charset="-122"/>
              </a:rPr>
              <a:t>关键字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00063" y="1357313"/>
            <a:ext cx="8358187" cy="3846512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>
            <a:spAutoFit/>
          </a:bodyPr>
          <a:lstStyle/>
          <a:p>
            <a:pPr lvl="1">
              <a:defRPr/>
            </a:pPr>
            <a:r>
              <a:rPr lang="en-US" altLang="zh-CN" sz="2800" dirty="0">
                <a:latin typeface="Arial" charset="0"/>
              </a:rPr>
              <a:t>32</a:t>
            </a:r>
            <a:r>
              <a:rPr lang="zh-CN" altLang="en-US" sz="2800" dirty="0">
                <a:latin typeface="Arial" charset="0"/>
              </a:rPr>
              <a:t>个关键字</a:t>
            </a:r>
            <a:r>
              <a:rPr lang="zh-CN" altLang="en-US" sz="2800" dirty="0">
                <a:solidFill>
                  <a:schemeClr val="tx2"/>
                </a:solidFill>
                <a:latin typeface="Arial" charset="0"/>
              </a:rPr>
              <a:t>：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由系统定义，不能重作其它定义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altLang="zh-CN" sz="2800" dirty="0">
              <a:solidFill>
                <a:schemeClr val="tx2"/>
              </a:solidFill>
              <a:latin typeface="Arial" charset="0"/>
            </a:endParaRPr>
          </a:p>
          <a:p>
            <a:pPr lvl="1">
              <a:defRPr/>
            </a:pPr>
            <a:r>
              <a:rPr lang="en-US" altLang="zh-CN" sz="2800" dirty="0">
                <a:solidFill>
                  <a:schemeClr val="tx2"/>
                </a:solidFill>
                <a:latin typeface="Arial" charset="0"/>
              </a:rPr>
              <a:t>auto          break       case        char         const</a:t>
            </a:r>
          </a:p>
          <a:p>
            <a:pPr lvl="1">
              <a:defRPr/>
            </a:pPr>
            <a:r>
              <a:rPr lang="en-US" altLang="zh-CN" sz="2800" dirty="0">
                <a:solidFill>
                  <a:schemeClr val="tx2"/>
                </a:solidFill>
                <a:latin typeface="Arial" charset="0"/>
              </a:rPr>
              <a:t>continue   default      do            double     else</a:t>
            </a:r>
          </a:p>
          <a:p>
            <a:pPr lvl="1">
              <a:defRPr/>
            </a:pPr>
            <a:r>
              <a:rPr lang="en-US" altLang="zh-CN" sz="2800" dirty="0" err="1">
                <a:solidFill>
                  <a:schemeClr val="tx2"/>
                </a:solidFill>
                <a:latin typeface="Arial" charset="0"/>
              </a:rPr>
              <a:t>enum</a:t>
            </a:r>
            <a:r>
              <a:rPr lang="en-US" altLang="zh-CN" sz="2800" dirty="0">
                <a:solidFill>
                  <a:schemeClr val="tx2"/>
                </a:solidFill>
                <a:latin typeface="Arial" charset="0"/>
              </a:rPr>
              <a:t>        extern      float          for           </a:t>
            </a:r>
            <a:r>
              <a:rPr lang="en-US" altLang="zh-CN" sz="2800" dirty="0" err="1">
                <a:solidFill>
                  <a:schemeClr val="tx2"/>
                </a:solidFill>
                <a:latin typeface="Arial" charset="0"/>
              </a:rPr>
              <a:t>goto</a:t>
            </a:r>
            <a:endParaRPr lang="en-US" altLang="zh-CN" sz="2800" dirty="0">
              <a:solidFill>
                <a:schemeClr val="tx2"/>
              </a:solidFill>
              <a:latin typeface="Arial" charset="0"/>
            </a:endParaRPr>
          </a:p>
          <a:p>
            <a:pPr lvl="1">
              <a:defRPr/>
            </a:pPr>
            <a:r>
              <a:rPr lang="en-US" altLang="zh-CN" sz="2800" dirty="0">
                <a:solidFill>
                  <a:schemeClr val="tx2"/>
                </a:solidFill>
                <a:latin typeface="Arial" charset="0"/>
              </a:rPr>
              <a:t>if               </a:t>
            </a:r>
            <a:r>
              <a:rPr lang="en-US" altLang="zh-CN" sz="2800" dirty="0" err="1">
                <a:solidFill>
                  <a:schemeClr val="tx2"/>
                </a:solidFill>
                <a:latin typeface="Arial" charset="0"/>
              </a:rPr>
              <a:t>int</a:t>
            </a:r>
            <a:r>
              <a:rPr lang="en-US" altLang="zh-CN" sz="2800" dirty="0">
                <a:solidFill>
                  <a:schemeClr val="tx2"/>
                </a:solidFill>
                <a:latin typeface="Arial" charset="0"/>
              </a:rPr>
              <a:t>             long         register    return</a:t>
            </a:r>
          </a:p>
          <a:p>
            <a:pPr lvl="1">
              <a:defRPr/>
            </a:pPr>
            <a:r>
              <a:rPr lang="en-US" altLang="zh-CN" sz="2800" dirty="0">
                <a:solidFill>
                  <a:schemeClr val="tx2"/>
                </a:solidFill>
                <a:latin typeface="Arial" charset="0"/>
              </a:rPr>
              <a:t>short         signed     </a:t>
            </a:r>
            <a:r>
              <a:rPr lang="en-US" altLang="zh-CN" sz="2800" dirty="0" err="1">
                <a:solidFill>
                  <a:schemeClr val="tx2"/>
                </a:solidFill>
                <a:latin typeface="Arial" charset="0"/>
              </a:rPr>
              <a:t>sizeof</a:t>
            </a:r>
            <a:r>
              <a:rPr lang="en-US" altLang="zh-CN" sz="2800" dirty="0">
                <a:solidFill>
                  <a:schemeClr val="tx2"/>
                </a:solidFill>
                <a:latin typeface="Arial" charset="0"/>
              </a:rPr>
              <a:t>       static        </a:t>
            </a:r>
            <a:r>
              <a:rPr lang="en-US" altLang="zh-CN" sz="2800" dirty="0" err="1">
                <a:solidFill>
                  <a:schemeClr val="tx2"/>
                </a:solidFill>
                <a:latin typeface="Arial" charset="0"/>
              </a:rPr>
              <a:t>struct</a:t>
            </a:r>
            <a:endParaRPr lang="en-US" altLang="zh-CN" sz="2800" dirty="0">
              <a:solidFill>
                <a:schemeClr val="tx2"/>
              </a:solidFill>
              <a:latin typeface="Arial" charset="0"/>
            </a:endParaRPr>
          </a:p>
          <a:p>
            <a:pPr lvl="1">
              <a:defRPr/>
            </a:pPr>
            <a:r>
              <a:rPr lang="en-US" altLang="zh-CN" sz="2800" dirty="0">
                <a:solidFill>
                  <a:schemeClr val="tx2"/>
                </a:solidFill>
                <a:latin typeface="Arial" charset="0"/>
              </a:rPr>
              <a:t>switch       </a:t>
            </a:r>
            <a:r>
              <a:rPr lang="en-US" altLang="zh-CN" sz="2800" dirty="0" err="1">
                <a:solidFill>
                  <a:schemeClr val="tx2"/>
                </a:solidFill>
                <a:latin typeface="Arial" charset="0"/>
              </a:rPr>
              <a:t>typedef</a:t>
            </a:r>
            <a:r>
              <a:rPr lang="en-US" altLang="zh-CN" sz="2800" dirty="0">
                <a:solidFill>
                  <a:schemeClr val="tx2"/>
                </a:solidFill>
                <a:latin typeface="Arial" charset="0"/>
              </a:rPr>
              <a:t>    unsigned   union      void</a:t>
            </a:r>
          </a:p>
          <a:p>
            <a:pPr lvl="1">
              <a:defRPr/>
            </a:pPr>
            <a:r>
              <a:rPr lang="en-US" altLang="zh-CN" sz="2800" dirty="0">
                <a:solidFill>
                  <a:schemeClr val="tx2"/>
                </a:solidFill>
                <a:latin typeface="Arial" charset="0"/>
              </a:rPr>
              <a:t>volatile      while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239000" cy="842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1.2.7C</a:t>
            </a:r>
            <a:r>
              <a:rPr lang="zh-CN" altLang="en-US" dirty="0" smtClean="0">
                <a:ea typeface="宋体" pitchFamily="2" charset="-122"/>
              </a:rPr>
              <a:t>语言的</a:t>
            </a:r>
            <a:r>
              <a:rPr lang="en-US" altLang="zh-CN" dirty="0" smtClean="0">
                <a:ea typeface="宋体" pitchFamily="2" charset="-122"/>
              </a:rPr>
              <a:t>9</a:t>
            </a:r>
            <a:r>
              <a:rPr lang="zh-CN" altLang="en-US" dirty="0" smtClean="0">
                <a:ea typeface="宋体" pitchFamily="2" charset="-122"/>
              </a:rPr>
              <a:t>种控制语句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500063" y="1285875"/>
            <a:ext cx="5145087" cy="440055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>
            <a:spAutoFit/>
          </a:bodyPr>
          <a:lstStyle/>
          <a:p>
            <a:pPr lvl="1">
              <a:defRPr/>
            </a:pPr>
            <a:r>
              <a:rPr lang="en-US" altLang="zh-CN" sz="2800" b="1">
                <a:latin typeface="隶书" pitchFamily="49" charset="-122"/>
              </a:rPr>
              <a:t>9</a:t>
            </a:r>
            <a:r>
              <a:rPr lang="zh-CN" altLang="en-US" sz="2800" b="1">
                <a:latin typeface="隶书" pitchFamily="49" charset="-122"/>
              </a:rPr>
              <a:t>种控制语句</a:t>
            </a:r>
            <a:r>
              <a:rPr lang="zh-CN" altLang="en-US" b="1"/>
              <a:t>：</a:t>
            </a:r>
            <a:endParaRPr lang="zh-CN" altLang="en-US" sz="2800" b="1">
              <a:latin typeface="Arial" charset="0"/>
            </a:endParaRPr>
          </a:p>
          <a:p>
            <a:pPr lvl="1">
              <a:defRPr/>
            </a:pPr>
            <a:r>
              <a:rPr lang="en-US" altLang="zh-CN" sz="2800" b="1">
                <a:latin typeface="Arial" charset="0"/>
              </a:rPr>
              <a:t>if( )~else~</a:t>
            </a:r>
          </a:p>
          <a:p>
            <a:pPr lvl="1">
              <a:defRPr/>
            </a:pPr>
            <a:r>
              <a:rPr lang="en-US" altLang="zh-CN" sz="2800" b="1">
                <a:latin typeface="Arial" charset="0"/>
              </a:rPr>
              <a:t>for( )~</a:t>
            </a:r>
          </a:p>
          <a:p>
            <a:pPr lvl="1">
              <a:defRPr/>
            </a:pPr>
            <a:r>
              <a:rPr lang="en-US" altLang="zh-CN" sz="2800" b="1">
                <a:latin typeface="Arial" charset="0"/>
              </a:rPr>
              <a:t>while( )~</a:t>
            </a:r>
          </a:p>
          <a:p>
            <a:pPr lvl="1">
              <a:defRPr/>
            </a:pPr>
            <a:r>
              <a:rPr lang="en-US" altLang="zh-CN" sz="2800" b="1">
                <a:latin typeface="Arial" charset="0"/>
              </a:rPr>
              <a:t>do~while( )</a:t>
            </a:r>
          </a:p>
          <a:p>
            <a:pPr lvl="1">
              <a:defRPr/>
            </a:pPr>
            <a:r>
              <a:rPr lang="en-US" altLang="zh-CN" sz="2800" b="1">
                <a:latin typeface="Arial" charset="0"/>
              </a:rPr>
              <a:t>continue</a:t>
            </a:r>
          </a:p>
          <a:p>
            <a:pPr lvl="1">
              <a:defRPr/>
            </a:pPr>
            <a:r>
              <a:rPr lang="en-US" altLang="zh-CN" sz="2800" b="1">
                <a:latin typeface="Arial" charset="0"/>
              </a:rPr>
              <a:t>break</a:t>
            </a:r>
          </a:p>
          <a:p>
            <a:pPr lvl="1">
              <a:defRPr/>
            </a:pPr>
            <a:r>
              <a:rPr lang="en-US" altLang="zh-CN" sz="2800" b="1">
                <a:latin typeface="Arial" charset="0"/>
              </a:rPr>
              <a:t>switch</a:t>
            </a:r>
          </a:p>
          <a:p>
            <a:pPr lvl="1">
              <a:defRPr/>
            </a:pPr>
            <a:r>
              <a:rPr lang="en-US" altLang="zh-CN" sz="2800" b="1">
                <a:latin typeface="Arial" charset="0"/>
              </a:rPr>
              <a:t>goto</a:t>
            </a:r>
          </a:p>
          <a:p>
            <a:pPr lvl="1">
              <a:defRPr/>
            </a:pPr>
            <a:r>
              <a:rPr lang="en-US" altLang="zh-CN" sz="2800" b="1">
                <a:latin typeface="Arial" charset="0"/>
              </a:rPr>
              <a:t>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239000" cy="842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1.2.8C</a:t>
            </a:r>
            <a:r>
              <a:rPr lang="zh-CN" altLang="en-US" dirty="0" smtClean="0">
                <a:ea typeface="宋体" pitchFamily="2" charset="-122"/>
              </a:rPr>
              <a:t>语言的</a:t>
            </a:r>
            <a:r>
              <a:rPr lang="en-US" altLang="zh-CN" dirty="0" smtClean="0">
                <a:ea typeface="宋体" pitchFamily="2" charset="-122"/>
              </a:rPr>
              <a:t>34</a:t>
            </a:r>
            <a:r>
              <a:rPr lang="zh-CN" altLang="en-US" dirty="0" smtClean="0">
                <a:ea typeface="宋体" pitchFamily="2" charset="-122"/>
              </a:rPr>
              <a:t>种运算符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428625" y="1143000"/>
            <a:ext cx="5929313" cy="5262563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34</a:t>
            </a:r>
            <a:r>
              <a:rPr lang="zh-CN" altLang="en-US" sz="2400">
                <a:latin typeface="隶书" pitchFamily="49" charset="-122"/>
              </a:rPr>
              <a:t>种运算符：</a:t>
            </a:r>
            <a:endParaRPr lang="zh-CN" altLang="en-US" sz="2400">
              <a:latin typeface="宋体" pitchFamily="2" charset="-122"/>
            </a:endParaRPr>
          </a:p>
          <a:p>
            <a:pPr>
              <a:defRPr/>
            </a:pPr>
            <a:r>
              <a:rPr lang="zh-CN" altLang="en-US" sz="2400">
                <a:latin typeface="宋体" pitchFamily="2" charset="-122"/>
              </a:rPr>
              <a:t>算术运算符：</a:t>
            </a:r>
            <a:r>
              <a:rPr lang="en-US" altLang="zh-CN" sz="2400">
                <a:latin typeface="宋体" pitchFamily="2" charset="-122"/>
              </a:rPr>
              <a:t>+  -  *  /  %  ++  --</a:t>
            </a:r>
          </a:p>
          <a:p>
            <a:pPr>
              <a:defRPr/>
            </a:pPr>
            <a:r>
              <a:rPr lang="zh-CN" altLang="en-US" sz="2400">
                <a:latin typeface="宋体" pitchFamily="2" charset="-122"/>
              </a:rPr>
              <a:t>关系运算符：</a:t>
            </a:r>
            <a:r>
              <a:rPr lang="en-US" altLang="zh-CN" sz="2400">
                <a:latin typeface="宋体" pitchFamily="2" charset="-122"/>
              </a:rPr>
              <a:t>&lt;  &lt;=   ==   &gt;   &gt;=   !=</a:t>
            </a:r>
          </a:p>
          <a:p>
            <a:pPr>
              <a:defRPr/>
            </a:pPr>
            <a:r>
              <a:rPr lang="zh-CN" altLang="en-US" sz="2400">
                <a:latin typeface="宋体" pitchFamily="2" charset="-122"/>
              </a:rPr>
              <a:t>逻辑运算符：！  </a:t>
            </a:r>
            <a:r>
              <a:rPr lang="en-US" altLang="zh-CN" sz="2400">
                <a:latin typeface="宋体" pitchFamily="2" charset="-122"/>
              </a:rPr>
              <a:t>&amp;&amp;  ||</a:t>
            </a:r>
          </a:p>
          <a:p>
            <a:pPr>
              <a:defRPr/>
            </a:pPr>
            <a:r>
              <a:rPr lang="zh-CN" altLang="en-US" sz="2400">
                <a:latin typeface="宋体" pitchFamily="2" charset="-122"/>
              </a:rPr>
              <a:t>位运算符  ：</a:t>
            </a:r>
            <a:r>
              <a:rPr lang="en-US" altLang="zh-CN" sz="2400">
                <a:latin typeface="宋体" pitchFamily="2" charset="-122"/>
              </a:rPr>
              <a:t>&lt;&lt;   &gt;&gt;   ~  |  ^  &amp;</a:t>
            </a:r>
          </a:p>
          <a:p>
            <a:pPr>
              <a:defRPr/>
            </a:pPr>
            <a:r>
              <a:rPr lang="zh-CN" altLang="en-US" sz="2400">
                <a:latin typeface="宋体" pitchFamily="2" charset="-122"/>
              </a:rPr>
              <a:t>赋值运算符：</a:t>
            </a:r>
            <a:r>
              <a:rPr lang="en-US" altLang="zh-CN" sz="2400">
                <a:latin typeface="宋体" pitchFamily="2" charset="-122"/>
              </a:rPr>
              <a:t>= </a:t>
            </a:r>
            <a:r>
              <a:rPr lang="zh-CN" altLang="en-US" sz="2400">
                <a:latin typeface="宋体" pitchFamily="2" charset="-122"/>
              </a:rPr>
              <a:t>及其扩展</a:t>
            </a:r>
          </a:p>
          <a:p>
            <a:pPr>
              <a:defRPr/>
            </a:pPr>
            <a:r>
              <a:rPr lang="zh-CN" altLang="en-US" sz="2400">
                <a:latin typeface="宋体" pitchFamily="2" charset="-122"/>
              </a:rPr>
              <a:t>条件运算符：</a:t>
            </a:r>
            <a:r>
              <a:rPr lang="en-US" altLang="zh-CN" sz="2400">
                <a:latin typeface="宋体" pitchFamily="2" charset="-122"/>
              </a:rPr>
              <a:t>?:</a:t>
            </a:r>
          </a:p>
          <a:p>
            <a:pPr>
              <a:defRPr/>
            </a:pPr>
            <a:r>
              <a:rPr lang="zh-CN" altLang="en-US" sz="2400">
                <a:latin typeface="宋体" pitchFamily="2" charset="-122"/>
              </a:rPr>
              <a:t>逗号运算符：</a:t>
            </a:r>
            <a:r>
              <a:rPr lang="en-US" altLang="zh-CN" sz="2400">
                <a:latin typeface="宋体" pitchFamily="2" charset="-122"/>
              </a:rPr>
              <a:t>,</a:t>
            </a:r>
          </a:p>
          <a:p>
            <a:pPr>
              <a:defRPr/>
            </a:pPr>
            <a:r>
              <a:rPr lang="zh-CN" altLang="en-US" sz="2400">
                <a:latin typeface="宋体" pitchFamily="2" charset="-122"/>
              </a:rPr>
              <a:t>指针运算符：*  </a:t>
            </a:r>
            <a:r>
              <a:rPr lang="en-US" altLang="zh-CN" sz="2400">
                <a:latin typeface="宋体" pitchFamily="2" charset="-122"/>
              </a:rPr>
              <a:t>&amp;</a:t>
            </a:r>
          </a:p>
          <a:p>
            <a:pPr>
              <a:defRPr/>
            </a:pPr>
            <a:r>
              <a:rPr lang="zh-CN" altLang="en-US" sz="2400">
                <a:latin typeface="宋体" pitchFamily="2" charset="-122"/>
              </a:rPr>
              <a:t>求字节数   ：</a:t>
            </a:r>
            <a:r>
              <a:rPr lang="en-US" altLang="zh-CN" sz="2400">
                <a:latin typeface="宋体" pitchFamily="2" charset="-122"/>
              </a:rPr>
              <a:t>sizeof</a:t>
            </a:r>
          </a:p>
          <a:p>
            <a:pPr>
              <a:defRPr/>
            </a:pPr>
            <a:r>
              <a:rPr lang="zh-CN" altLang="en-US" sz="2400">
                <a:latin typeface="宋体" pitchFamily="2" charset="-122"/>
              </a:rPr>
              <a:t>强制类型转换：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zh-CN" altLang="en-US" sz="2400">
                <a:latin typeface="宋体" pitchFamily="2" charset="-122"/>
              </a:rPr>
              <a:t>类型）</a:t>
            </a:r>
          </a:p>
          <a:p>
            <a:pPr>
              <a:defRPr/>
            </a:pPr>
            <a:r>
              <a:rPr lang="zh-CN" altLang="en-US" sz="2400">
                <a:latin typeface="宋体" pitchFamily="2" charset="-122"/>
              </a:rPr>
              <a:t>分量运算符：</a:t>
            </a:r>
            <a:r>
              <a:rPr lang="en-US" altLang="zh-CN" sz="2400">
                <a:latin typeface="宋体" pitchFamily="2" charset="-122"/>
              </a:rPr>
              <a:t>.  -&gt;</a:t>
            </a:r>
          </a:p>
          <a:p>
            <a:pPr>
              <a:defRPr/>
            </a:pPr>
            <a:r>
              <a:rPr lang="zh-CN" altLang="en-US" sz="2400">
                <a:latin typeface="宋体" pitchFamily="2" charset="-122"/>
              </a:rPr>
              <a:t>下标运算符：</a:t>
            </a:r>
            <a:r>
              <a:rPr lang="en-US" altLang="zh-CN" sz="2400">
                <a:latin typeface="宋体" pitchFamily="2" charset="-122"/>
              </a:rPr>
              <a:t>[]</a:t>
            </a:r>
          </a:p>
          <a:p>
            <a:pPr>
              <a:defRPr/>
            </a:pPr>
            <a:r>
              <a:rPr lang="zh-CN" altLang="en-US" sz="2400">
                <a:latin typeface="宋体" pitchFamily="2" charset="-122"/>
              </a:rPr>
              <a:t>其它     ：</a:t>
            </a:r>
            <a:r>
              <a:rPr lang="en-US" altLang="zh-CN" sz="2400">
                <a:latin typeface="宋体" pitchFamily="2" charset="-122"/>
              </a:rPr>
              <a:t>( ) 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30723" name="AutoShape 30"/>
          <p:cNvSpPr>
            <a:spLocks noChangeArrowheads="1"/>
          </p:cNvSpPr>
          <p:nvPr/>
        </p:nvSpPr>
        <p:spPr bwMode="gray">
          <a:xfrm>
            <a:off x="1328738" y="2905125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AutoShape 31"/>
          <p:cNvSpPr>
            <a:spLocks noChangeArrowheads="1"/>
          </p:cNvSpPr>
          <p:nvPr/>
        </p:nvSpPr>
        <p:spPr bwMode="invGray">
          <a:xfrm>
            <a:off x="1219200" y="2981325"/>
            <a:ext cx="661670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2"/>
          <p:cNvSpPr>
            <a:spLocks noChangeArrowheads="1"/>
          </p:cNvSpPr>
          <p:nvPr/>
        </p:nvSpPr>
        <p:spPr bwMode="gray">
          <a:xfrm>
            <a:off x="1322388" y="4403725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4"/>
          <p:cNvSpPr>
            <a:spLocks noChangeArrowheads="1"/>
          </p:cNvSpPr>
          <p:nvPr/>
        </p:nvSpPr>
        <p:spPr bwMode="gray">
          <a:xfrm>
            <a:off x="1322388" y="1485900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AutoShape 5"/>
          <p:cNvSpPr>
            <a:spLocks noChangeArrowheads="1"/>
          </p:cNvSpPr>
          <p:nvPr/>
        </p:nvSpPr>
        <p:spPr bwMode="invGray">
          <a:xfrm>
            <a:off x="1212850" y="4479925"/>
            <a:ext cx="661670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AutoShape 6"/>
          <p:cNvSpPr>
            <a:spLocks noChangeArrowheads="1"/>
          </p:cNvSpPr>
          <p:nvPr/>
        </p:nvSpPr>
        <p:spPr bwMode="invGray">
          <a:xfrm>
            <a:off x="1212850" y="1574800"/>
            <a:ext cx="661670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729" name="Group 7"/>
          <p:cNvGrpSpPr>
            <a:grpSpLocks/>
          </p:cNvGrpSpPr>
          <p:nvPr/>
        </p:nvGrpSpPr>
        <p:grpSpPr bwMode="auto">
          <a:xfrm>
            <a:off x="1203325" y="2824163"/>
            <a:ext cx="3852863" cy="401637"/>
            <a:chOff x="720" y="1392"/>
            <a:chExt cx="4058" cy="480"/>
          </a:xfrm>
        </p:grpSpPr>
        <p:sp>
          <p:nvSpPr>
            <p:cNvPr id="109576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0748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09578" name="AutoShape 10"/>
              <p:cNvSpPr>
                <a:spLocks noChangeArrowheads="1"/>
              </p:cNvSpPr>
              <p:nvPr/>
            </p:nvSpPr>
            <p:spPr bwMode="gray">
              <a:xfrm>
                <a:off x="744" y="1735"/>
                <a:ext cx="3988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1921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579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30730" name="Group 12"/>
          <p:cNvGrpSpPr>
            <a:grpSpLocks/>
          </p:cNvGrpSpPr>
          <p:nvPr/>
        </p:nvGrpSpPr>
        <p:grpSpPr bwMode="auto">
          <a:xfrm>
            <a:off x="1176338" y="4292600"/>
            <a:ext cx="3852862" cy="401638"/>
            <a:chOff x="720" y="1392"/>
            <a:chExt cx="4058" cy="480"/>
          </a:xfrm>
        </p:grpSpPr>
        <p:sp>
          <p:nvSpPr>
            <p:cNvPr id="109581" name="AutoShape 1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0744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09583" name="AutoShape 15"/>
              <p:cNvSpPr>
                <a:spLocks noChangeArrowheads="1"/>
              </p:cNvSpPr>
              <p:nvPr/>
            </p:nvSpPr>
            <p:spPr bwMode="gray">
              <a:xfrm>
                <a:off x="744" y="1735"/>
                <a:ext cx="3988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584" name="AutoShape 1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30731" name="Group 17"/>
          <p:cNvGrpSpPr>
            <a:grpSpLocks/>
          </p:cNvGrpSpPr>
          <p:nvPr/>
        </p:nvGrpSpPr>
        <p:grpSpPr bwMode="auto">
          <a:xfrm>
            <a:off x="1206500" y="1371600"/>
            <a:ext cx="3852863" cy="401638"/>
            <a:chOff x="720" y="1392"/>
            <a:chExt cx="4058" cy="480"/>
          </a:xfrm>
        </p:grpSpPr>
        <p:sp>
          <p:nvSpPr>
            <p:cNvPr id="109586" name="AutoShape 1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0740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09588" name="AutoShape 20"/>
              <p:cNvSpPr>
                <a:spLocks noChangeArrowheads="1"/>
              </p:cNvSpPr>
              <p:nvPr/>
            </p:nvSpPr>
            <p:spPr bwMode="gray">
              <a:xfrm>
                <a:off x="744" y="1735"/>
                <a:ext cx="3988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589" name="AutoShape 2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30732" name="Rectangle 22"/>
          <p:cNvSpPr>
            <a:spLocks noChangeArrowheads="1"/>
          </p:cNvSpPr>
          <p:nvPr/>
        </p:nvSpPr>
        <p:spPr bwMode="gray">
          <a:xfrm>
            <a:off x="1524000" y="1384300"/>
            <a:ext cx="30464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zh-CN" altLang="en-US" sz="1600" b="1"/>
              <a:t>多动手少求人</a:t>
            </a:r>
            <a:r>
              <a:rPr lang="zh-CN" altLang="en-US" sz="1600"/>
              <a:t>！</a:t>
            </a:r>
            <a:endParaRPr lang="en-US" altLang="zh-CN" sz="1600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30733" name="Rectangle 23"/>
          <p:cNvSpPr>
            <a:spLocks noChangeArrowheads="1"/>
          </p:cNvSpPr>
          <p:nvPr/>
        </p:nvSpPr>
        <p:spPr bwMode="gray">
          <a:xfrm>
            <a:off x="1447800" y="2851150"/>
            <a:ext cx="3200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zh-CN" altLang="en-US" sz="1600" b="1"/>
              <a:t>多学习优秀代码</a:t>
            </a:r>
            <a:endParaRPr lang="en-US" altLang="zh-CN" sz="1600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30734" name="Rectangle 24"/>
          <p:cNvSpPr>
            <a:spLocks noChangeArrowheads="1"/>
          </p:cNvSpPr>
          <p:nvPr/>
        </p:nvSpPr>
        <p:spPr bwMode="gray">
          <a:xfrm>
            <a:off x="1071563" y="4357688"/>
            <a:ext cx="35766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zh-CN" altLang="en-US" sz="1600" b="1"/>
              <a:t>多以人类的思考方法来类比计算机</a:t>
            </a:r>
            <a:endParaRPr lang="en-US" altLang="zh-CN" sz="1600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30735" name="Rectangle 25"/>
          <p:cNvSpPr>
            <a:spLocks noChangeArrowheads="1"/>
          </p:cNvSpPr>
          <p:nvPr/>
        </p:nvSpPr>
        <p:spPr bwMode="white">
          <a:xfrm>
            <a:off x="1690688" y="1857375"/>
            <a:ext cx="57816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Arial" charset="0"/>
                <a:cs typeface="Arial" charset="0"/>
              </a:rPr>
              <a:t>动手是学习</a:t>
            </a:r>
            <a:r>
              <a:rPr lang="en-US" altLang="zh-CN" sz="1400" b="1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zh-CN" altLang="en-US" sz="1400" b="1" dirty="0">
                <a:solidFill>
                  <a:srgbClr val="000000"/>
                </a:solidFill>
                <a:latin typeface="Arial" charset="0"/>
                <a:cs typeface="Arial" charset="0"/>
              </a:rPr>
              <a:t>语言最快的途径。</a:t>
            </a:r>
            <a:endParaRPr lang="en-US" altLang="zh-CN" sz="14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0736" name="Rectangle 26"/>
          <p:cNvSpPr>
            <a:spLocks noChangeArrowheads="1"/>
          </p:cNvSpPr>
          <p:nvPr/>
        </p:nvSpPr>
        <p:spPr bwMode="white">
          <a:xfrm>
            <a:off x="1447801" y="4805363"/>
            <a:ext cx="6583394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Arial" charset="0"/>
                <a:cs typeface="Arial" charset="0"/>
              </a:rPr>
              <a:t>学会类比，理解了计算机是如何处理的，用人类的思维转换成计算机的处理方法，就可以很快解决问题</a:t>
            </a:r>
            <a:r>
              <a:rPr lang="zh-CN" altLang="en-US" sz="14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。</a:t>
            </a:r>
            <a:endParaRPr lang="en-US" altLang="zh-CN" sz="1400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4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记</a:t>
            </a:r>
            <a:r>
              <a:rPr lang="zh-CN" altLang="en-US" sz="1400" b="1" dirty="0">
                <a:solidFill>
                  <a:srgbClr val="000000"/>
                </a:solidFill>
                <a:latin typeface="Arial" charset="0"/>
                <a:cs typeface="Arial" charset="0"/>
              </a:rPr>
              <a:t>笔记，加注释，写</a:t>
            </a:r>
            <a:r>
              <a:rPr lang="zh-CN" altLang="en-US" sz="14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总结，不要</a:t>
            </a:r>
            <a:r>
              <a:rPr lang="zh-CN" altLang="en-US" sz="1400" b="1" dirty="0">
                <a:solidFill>
                  <a:srgbClr val="000000"/>
                </a:solidFill>
                <a:latin typeface="Arial" charset="0"/>
                <a:cs typeface="Arial" charset="0"/>
              </a:rPr>
              <a:t>完全依赖于书和</a:t>
            </a:r>
            <a:r>
              <a:rPr lang="zh-CN" altLang="en-US" sz="14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视频。</a:t>
            </a:r>
            <a:endParaRPr lang="en-US" altLang="zh-CN" sz="14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0737" name="Rectangle 28"/>
          <p:cNvSpPr>
            <a:spLocks noChangeArrowheads="1"/>
          </p:cNvSpPr>
          <p:nvPr/>
        </p:nvSpPr>
        <p:spPr bwMode="white">
          <a:xfrm>
            <a:off x="1762125" y="3309938"/>
            <a:ext cx="57816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zh-CN" altLang="en-US" sz="1400" b="1" dirty="0">
                <a:solidFill>
                  <a:srgbClr val="000000"/>
                </a:solidFill>
                <a:latin typeface="Arial" charset="0"/>
                <a:cs typeface="Arial" charset="0"/>
              </a:rPr>
              <a:t>语言有很多优秀代码值得学习，要学会吸星大法</a:t>
            </a:r>
            <a:endParaRPr lang="en-US" altLang="zh-CN" sz="14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97" name="Rectangle 29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1.3</a:t>
            </a:r>
            <a:r>
              <a:rPr lang="zh-CN" altLang="en-US" dirty="0" smtClean="0">
                <a:ea typeface="宋体" pitchFamily="2" charset="-122"/>
              </a:rPr>
              <a:t>学习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语言的方法与秘诀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7158" y="357166"/>
            <a:ext cx="114300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</a:rPr>
              <a:t>传智播客</a:t>
            </a:r>
            <a:endParaRPr lang="zh-CN" alt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239000" cy="842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1.1</a:t>
            </a:r>
            <a:r>
              <a:rPr lang="zh-CN" altLang="en-US" dirty="0" smtClean="0">
                <a:ea typeface="宋体" pitchFamily="2" charset="-122"/>
              </a:rPr>
              <a:t>什么是语言，什么是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语言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714348" y="1357298"/>
          <a:ext cx="8001056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1.3.1</a:t>
            </a:r>
            <a:r>
              <a:rPr lang="zh-CN" altLang="en-US" dirty="0" smtClean="0">
                <a:ea typeface="宋体" pitchFamily="2" charset="-122"/>
              </a:rPr>
              <a:t>教学方法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2772" name="AutoShape 3"/>
          <p:cNvSpPr>
            <a:spLocks noChangeArrowheads="1"/>
          </p:cNvSpPr>
          <p:nvPr/>
        </p:nvSpPr>
        <p:spPr bwMode="gray">
          <a:xfrm rot="-3154669">
            <a:off x="2736851" y="3817937"/>
            <a:ext cx="1655762" cy="595313"/>
          </a:xfrm>
          <a:prstGeom prst="rightArrow">
            <a:avLst>
              <a:gd name="adj1" fmla="val 49380"/>
              <a:gd name="adj2" fmla="val 68709"/>
            </a:avLst>
          </a:prstGeom>
          <a:gradFill rotWithShape="1">
            <a:gsLst>
              <a:gs pos="0">
                <a:srgbClr val="595959"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zh-CN" altLang="zh-CN">
              <a:latin typeface="Arial" charset="0"/>
              <a:cs typeface="Arial" charset="0"/>
            </a:endParaRP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gray">
          <a:xfrm rot="3096833">
            <a:off x="4549775" y="3598863"/>
            <a:ext cx="1508125" cy="615950"/>
          </a:xfrm>
          <a:prstGeom prst="rightArrow">
            <a:avLst>
              <a:gd name="adj1" fmla="val 49380"/>
              <a:gd name="adj2" fmla="val 60486"/>
            </a:avLst>
          </a:prstGeom>
          <a:gradFill rotWithShape="1">
            <a:gsLst>
              <a:gs pos="0">
                <a:srgbClr val="595959"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zh-CN" altLang="zh-CN">
              <a:latin typeface="Arial" charset="0"/>
              <a:cs typeface="Arial" charset="0"/>
            </a:endParaRPr>
          </a:p>
        </p:txBody>
      </p:sp>
      <p:sp>
        <p:nvSpPr>
          <p:cNvPr id="32774" name="AutoShape 5"/>
          <p:cNvSpPr>
            <a:spLocks noChangeArrowheads="1"/>
          </p:cNvSpPr>
          <p:nvPr/>
        </p:nvSpPr>
        <p:spPr bwMode="gray">
          <a:xfrm rot="10800000">
            <a:off x="3770313" y="4848225"/>
            <a:ext cx="1597025" cy="595313"/>
          </a:xfrm>
          <a:prstGeom prst="rightArrow">
            <a:avLst>
              <a:gd name="adj1" fmla="val 49380"/>
              <a:gd name="adj2" fmla="val 66272"/>
            </a:avLst>
          </a:prstGeom>
          <a:gradFill rotWithShape="1">
            <a:gsLst>
              <a:gs pos="0">
                <a:srgbClr val="595959"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0" hangingPunct="0"/>
            <a:endParaRPr lang="zh-CN" altLang="zh-CN">
              <a:latin typeface="Arial" charset="0"/>
              <a:cs typeface="Arial" charset="0"/>
            </a:endParaRPr>
          </a:p>
        </p:txBody>
      </p:sp>
      <p:grpSp>
        <p:nvGrpSpPr>
          <p:cNvPr id="32776" name="Group 7"/>
          <p:cNvGrpSpPr>
            <a:grpSpLocks/>
          </p:cNvGrpSpPr>
          <p:nvPr/>
        </p:nvGrpSpPr>
        <p:grpSpPr bwMode="auto">
          <a:xfrm>
            <a:off x="3848100" y="2211388"/>
            <a:ext cx="1289050" cy="1317625"/>
            <a:chOff x="1851" y="624"/>
            <a:chExt cx="812" cy="830"/>
          </a:xfrm>
        </p:grpSpPr>
        <p:sp>
          <p:nvSpPr>
            <p:cNvPr id="32790" name="Oval 8"/>
            <p:cNvSpPr>
              <a:spLocks noChangeArrowheads="1"/>
            </p:cNvSpPr>
            <p:nvPr/>
          </p:nvSpPr>
          <p:spPr bwMode="gray">
            <a:xfrm>
              <a:off x="1851" y="652"/>
              <a:ext cx="812" cy="802"/>
            </a:xfrm>
            <a:prstGeom prst="ellipse">
              <a:avLst/>
            </a:prstGeom>
            <a:solidFill>
              <a:schemeClr val="accent1"/>
            </a:solidFill>
            <a:ln w="63500" algn="ctr">
              <a:solidFill>
                <a:srgbClr val="DDDDDD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Arial" charset="0"/>
                <a:cs typeface="Arial" charset="0"/>
              </a:endParaRPr>
            </a:p>
          </p:txBody>
        </p:sp>
        <p:pic>
          <p:nvPicPr>
            <p:cNvPr id="32791" name="Picture 9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920" y="624"/>
              <a:ext cx="670" cy="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777" name="Rectangle 10"/>
          <p:cNvSpPr>
            <a:spLocks noChangeArrowheads="1"/>
          </p:cNvSpPr>
          <p:nvPr/>
        </p:nvSpPr>
        <p:spPr bwMode="gray">
          <a:xfrm>
            <a:off x="3884292" y="2724150"/>
            <a:ext cx="134684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F8F8F8"/>
                </a:solidFill>
                <a:latin typeface="Arial" charset="0"/>
                <a:cs typeface="Arial" charset="0"/>
              </a:rPr>
              <a:t>课堂教学</a:t>
            </a:r>
            <a:r>
              <a:rPr lang="zh-CN" altLang="en-US" b="1" dirty="0" smtClean="0">
                <a:solidFill>
                  <a:srgbClr val="F8F8F8"/>
                </a:solidFill>
                <a:latin typeface="Arial" charset="0"/>
                <a:cs typeface="Arial" charset="0"/>
              </a:rPr>
              <a:t>课</a:t>
            </a:r>
            <a:endParaRPr lang="en-US" altLang="zh-CN" b="1" dirty="0" smtClean="0">
              <a:solidFill>
                <a:srgbClr val="F8F8F8"/>
              </a:solidFill>
              <a:latin typeface="Arial" charset="0"/>
              <a:cs typeface="Arial" charset="0"/>
            </a:endParaRPr>
          </a:p>
          <a:p>
            <a:pPr algn="ctr"/>
            <a:r>
              <a:rPr lang="zh-CN" altLang="en-US" b="1" dirty="0" smtClean="0">
                <a:solidFill>
                  <a:srgbClr val="F8F8F8"/>
                </a:solidFill>
                <a:latin typeface="Arial" charset="0"/>
                <a:cs typeface="Arial" charset="0"/>
              </a:rPr>
              <a:t>问题驱动</a:t>
            </a:r>
            <a:endParaRPr lang="en-US" altLang="zh-CN" b="1" dirty="0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  <p:grpSp>
        <p:nvGrpSpPr>
          <p:cNvPr id="32778" name="Group 11"/>
          <p:cNvGrpSpPr>
            <a:grpSpLocks/>
          </p:cNvGrpSpPr>
          <p:nvPr/>
        </p:nvGrpSpPr>
        <p:grpSpPr bwMode="auto">
          <a:xfrm>
            <a:off x="5300663" y="4473575"/>
            <a:ext cx="1289050" cy="1317625"/>
            <a:chOff x="1851" y="624"/>
            <a:chExt cx="812" cy="830"/>
          </a:xfrm>
        </p:grpSpPr>
        <p:sp>
          <p:nvSpPr>
            <p:cNvPr id="32788" name="Oval 12"/>
            <p:cNvSpPr>
              <a:spLocks noChangeArrowheads="1"/>
            </p:cNvSpPr>
            <p:nvPr/>
          </p:nvSpPr>
          <p:spPr bwMode="gray">
            <a:xfrm>
              <a:off x="1851" y="652"/>
              <a:ext cx="812" cy="802"/>
            </a:xfrm>
            <a:prstGeom prst="ellipse">
              <a:avLst/>
            </a:prstGeom>
            <a:solidFill>
              <a:schemeClr val="accent2"/>
            </a:solidFill>
            <a:ln w="63500" algn="ctr">
              <a:solidFill>
                <a:srgbClr val="DDDDDD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Arial" charset="0"/>
                <a:cs typeface="Arial" charset="0"/>
              </a:endParaRPr>
            </a:p>
          </p:txBody>
        </p:sp>
        <p:pic>
          <p:nvPicPr>
            <p:cNvPr id="32789" name="Picture 13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920" y="624"/>
              <a:ext cx="670" cy="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779" name="Rectangle 14"/>
          <p:cNvSpPr>
            <a:spLocks noChangeArrowheads="1"/>
          </p:cNvSpPr>
          <p:nvPr/>
        </p:nvSpPr>
        <p:spPr bwMode="gray">
          <a:xfrm>
            <a:off x="5337175" y="4986338"/>
            <a:ext cx="1346200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solidFill>
                  <a:srgbClr val="F8F8F8"/>
                </a:solidFill>
                <a:latin typeface="Arial" charset="0"/>
                <a:cs typeface="Arial" charset="0"/>
              </a:rPr>
              <a:t>作业辅导课</a:t>
            </a:r>
            <a:endParaRPr lang="en-US" altLang="zh-CN" b="1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  <p:grpSp>
        <p:nvGrpSpPr>
          <p:cNvPr id="32780" name="Group 15"/>
          <p:cNvGrpSpPr>
            <a:grpSpLocks/>
          </p:cNvGrpSpPr>
          <p:nvPr/>
        </p:nvGrpSpPr>
        <p:grpSpPr bwMode="auto">
          <a:xfrm>
            <a:off x="2438400" y="4473575"/>
            <a:ext cx="1289050" cy="1317625"/>
            <a:chOff x="1851" y="624"/>
            <a:chExt cx="812" cy="830"/>
          </a:xfrm>
        </p:grpSpPr>
        <p:sp>
          <p:nvSpPr>
            <p:cNvPr id="32786" name="Oval 16"/>
            <p:cNvSpPr>
              <a:spLocks noChangeArrowheads="1"/>
            </p:cNvSpPr>
            <p:nvPr/>
          </p:nvSpPr>
          <p:spPr bwMode="gray">
            <a:xfrm>
              <a:off x="1851" y="652"/>
              <a:ext cx="812" cy="802"/>
            </a:xfrm>
            <a:prstGeom prst="ellipse">
              <a:avLst/>
            </a:prstGeom>
            <a:solidFill>
              <a:schemeClr val="hlink"/>
            </a:solidFill>
            <a:ln w="63500" algn="ctr">
              <a:solidFill>
                <a:srgbClr val="DDDDDD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Arial" charset="0"/>
                <a:cs typeface="Arial" charset="0"/>
              </a:endParaRPr>
            </a:p>
          </p:txBody>
        </p:sp>
        <p:pic>
          <p:nvPicPr>
            <p:cNvPr id="32787" name="Picture 17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920" y="624"/>
              <a:ext cx="670" cy="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781" name="Rectangle 18"/>
          <p:cNvSpPr>
            <a:spLocks noChangeArrowheads="1"/>
          </p:cNvSpPr>
          <p:nvPr/>
        </p:nvSpPr>
        <p:spPr bwMode="gray">
          <a:xfrm>
            <a:off x="2474913" y="4986338"/>
            <a:ext cx="1346200" cy="646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solidFill>
                  <a:srgbClr val="F8F8F8"/>
                </a:solidFill>
                <a:latin typeface="Arial" charset="0"/>
                <a:cs typeface="Arial" charset="0"/>
              </a:rPr>
              <a:t>模拟笔试机</a:t>
            </a:r>
            <a:endParaRPr lang="en-US" altLang="zh-CN" b="1">
              <a:solidFill>
                <a:srgbClr val="F8F8F8"/>
              </a:solidFill>
              <a:latin typeface="Arial" charset="0"/>
              <a:cs typeface="Arial" charset="0"/>
            </a:endParaRPr>
          </a:p>
          <a:p>
            <a:pPr algn="ctr"/>
            <a:r>
              <a:rPr lang="zh-CN" altLang="en-US" b="1">
                <a:solidFill>
                  <a:srgbClr val="F8F8F8"/>
                </a:solidFill>
                <a:latin typeface="Arial" charset="0"/>
                <a:cs typeface="Arial" charset="0"/>
              </a:rPr>
              <a:t>试课</a:t>
            </a:r>
            <a:endParaRPr lang="en-US" altLang="zh-CN" b="1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  <p:sp>
        <p:nvSpPr>
          <p:cNvPr id="32784" name="Rectangle 21"/>
          <p:cNvSpPr>
            <a:spLocks noChangeArrowheads="1"/>
          </p:cNvSpPr>
          <p:nvPr/>
        </p:nvSpPr>
        <p:spPr bwMode="auto">
          <a:xfrm>
            <a:off x="1752600" y="1200150"/>
            <a:ext cx="6324600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1600" dirty="0">
                <a:latin typeface="Arial" charset="0"/>
                <a:cs typeface="Arial" charset="0"/>
              </a:rPr>
              <a:t>教</a:t>
            </a:r>
            <a:r>
              <a:rPr lang="zh-CN" altLang="en-US" sz="1600" dirty="0" smtClean="0">
                <a:latin typeface="Arial" charset="0"/>
                <a:cs typeface="Arial" charset="0"/>
              </a:rPr>
              <a:t>学</a:t>
            </a:r>
            <a:r>
              <a:rPr lang="zh-CN" altLang="en-US" sz="1600" dirty="0">
                <a:latin typeface="Arial" charset="0"/>
                <a:cs typeface="Arial" charset="0"/>
              </a:rPr>
              <a:t>理念</a:t>
            </a:r>
            <a:endParaRPr lang="en-US" altLang="zh-CN" sz="1600" dirty="0">
              <a:latin typeface="Arial" charset="0"/>
              <a:cs typeface="Arial" charset="0"/>
            </a:endParaRPr>
          </a:p>
        </p:txBody>
      </p:sp>
      <p:sp>
        <p:nvSpPr>
          <p:cNvPr id="32785" name="TextBox 23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33795" name="AutoShape 30"/>
          <p:cNvSpPr>
            <a:spLocks noChangeArrowheads="1"/>
          </p:cNvSpPr>
          <p:nvPr/>
        </p:nvSpPr>
        <p:spPr bwMode="gray">
          <a:xfrm>
            <a:off x="1328738" y="2905125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3796" name="AutoShape 31"/>
          <p:cNvSpPr>
            <a:spLocks noChangeArrowheads="1"/>
          </p:cNvSpPr>
          <p:nvPr/>
        </p:nvSpPr>
        <p:spPr bwMode="invGray">
          <a:xfrm>
            <a:off x="1219200" y="2981325"/>
            <a:ext cx="661670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3797" name="AutoShape 2"/>
          <p:cNvSpPr>
            <a:spLocks noChangeArrowheads="1"/>
          </p:cNvSpPr>
          <p:nvPr/>
        </p:nvSpPr>
        <p:spPr bwMode="gray">
          <a:xfrm>
            <a:off x="1322388" y="4403725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3798" name="AutoShape 4"/>
          <p:cNvSpPr>
            <a:spLocks noChangeArrowheads="1"/>
          </p:cNvSpPr>
          <p:nvPr/>
        </p:nvSpPr>
        <p:spPr bwMode="gray">
          <a:xfrm>
            <a:off x="1322388" y="1485900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3799" name="AutoShape 5"/>
          <p:cNvSpPr>
            <a:spLocks noChangeArrowheads="1"/>
          </p:cNvSpPr>
          <p:nvPr/>
        </p:nvSpPr>
        <p:spPr bwMode="invGray">
          <a:xfrm>
            <a:off x="1212850" y="4479925"/>
            <a:ext cx="661670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invGray">
          <a:xfrm>
            <a:off x="1212850" y="1574800"/>
            <a:ext cx="661670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pSp>
        <p:nvGrpSpPr>
          <p:cNvPr id="33801" name="Group 7"/>
          <p:cNvGrpSpPr>
            <a:grpSpLocks/>
          </p:cNvGrpSpPr>
          <p:nvPr/>
        </p:nvGrpSpPr>
        <p:grpSpPr bwMode="auto">
          <a:xfrm>
            <a:off x="1203325" y="2824163"/>
            <a:ext cx="3852863" cy="401637"/>
            <a:chOff x="720" y="1392"/>
            <a:chExt cx="4058" cy="480"/>
          </a:xfrm>
        </p:grpSpPr>
        <p:sp>
          <p:nvSpPr>
            <p:cNvPr id="109576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3382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09578" name="AutoShape 10"/>
              <p:cNvSpPr>
                <a:spLocks noChangeArrowheads="1"/>
              </p:cNvSpPr>
              <p:nvPr/>
            </p:nvSpPr>
            <p:spPr bwMode="gray">
              <a:xfrm>
                <a:off x="744" y="1735"/>
                <a:ext cx="3988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1921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9579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33802" name="Group 12"/>
          <p:cNvGrpSpPr>
            <a:grpSpLocks/>
          </p:cNvGrpSpPr>
          <p:nvPr/>
        </p:nvGrpSpPr>
        <p:grpSpPr bwMode="auto">
          <a:xfrm>
            <a:off x="1176338" y="4292600"/>
            <a:ext cx="3852862" cy="401638"/>
            <a:chOff x="720" y="1392"/>
            <a:chExt cx="4058" cy="480"/>
          </a:xfrm>
        </p:grpSpPr>
        <p:sp>
          <p:nvSpPr>
            <p:cNvPr id="109581" name="AutoShape 1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33817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09583" name="AutoShape 15"/>
              <p:cNvSpPr>
                <a:spLocks noChangeArrowheads="1"/>
              </p:cNvSpPr>
              <p:nvPr/>
            </p:nvSpPr>
            <p:spPr bwMode="gray">
              <a:xfrm>
                <a:off x="744" y="1735"/>
                <a:ext cx="3988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9584" name="AutoShape 1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33803" name="Group 17"/>
          <p:cNvGrpSpPr>
            <a:grpSpLocks/>
          </p:cNvGrpSpPr>
          <p:nvPr/>
        </p:nvGrpSpPr>
        <p:grpSpPr bwMode="auto">
          <a:xfrm>
            <a:off x="1206500" y="1371600"/>
            <a:ext cx="3852863" cy="401638"/>
            <a:chOff x="720" y="1392"/>
            <a:chExt cx="4058" cy="480"/>
          </a:xfrm>
        </p:grpSpPr>
        <p:sp>
          <p:nvSpPr>
            <p:cNvPr id="109586" name="AutoShape 1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33813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09588" name="AutoShape 20"/>
              <p:cNvSpPr>
                <a:spLocks noChangeArrowheads="1"/>
              </p:cNvSpPr>
              <p:nvPr/>
            </p:nvSpPr>
            <p:spPr bwMode="gray">
              <a:xfrm>
                <a:off x="744" y="1735"/>
                <a:ext cx="3988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9589" name="AutoShape 2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33804" name="Rectangle 22"/>
          <p:cNvSpPr>
            <a:spLocks noChangeArrowheads="1"/>
          </p:cNvSpPr>
          <p:nvPr/>
        </p:nvSpPr>
        <p:spPr bwMode="gray">
          <a:xfrm>
            <a:off x="1524000" y="1384300"/>
            <a:ext cx="3046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zh-CN" sz="1600" b="1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zh-CN" altLang="en-US" sz="1600" b="1">
                <a:solidFill>
                  <a:srgbClr val="FFFFFF"/>
                </a:solidFill>
                <a:latin typeface="Arial" charset="0"/>
                <a:cs typeface="Arial" charset="0"/>
              </a:rPr>
              <a:t>学会</a:t>
            </a:r>
            <a:r>
              <a:rPr lang="en-US" altLang="zh-CN" sz="1600" b="1">
                <a:solidFill>
                  <a:srgbClr val="FFFFFF"/>
                </a:solidFill>
                <a:latin typeface="Arial" charset="0"/>
                <a:cs typeface="Arial" charset="0"/>
              </a:rPr>
              <a:t>C</a:t>
            </a:r>
            <a:r>
              <a:rPr lang="zh-CN" altLang="en-US" sz="1600" b="1">
                <a:solidFill>
                  <a:srgbClr val="FFFFFF"/>
                </a:solidFill>
                <a:latin typeface="Arial" charset="0"/>
                <a:cs typeface="Arial" charset="0"/>
              </a:rPr>
              <a:t>语言</a:t>
            </a:r>
            <a:endParaRPr lang="en-US" altLang="zh-CN" sz="1600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33805" name="Rectangle 23"/>
          <p:cNvSpPr>
            <a:spLocks noChangeArrowheads="1"/>
          </p:cNvSpPr>
          <p:nvPr/>
        </p:nvSpPr>
        <p:spPr bwMode="gray">
          <a:xfrm>
            <a:off x="1447800" y="2851150"/>
            <a:ext cx="3200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zh-CN" sz="1600" b="1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zh-CN" altLang="en-US" sz="1600" b="1">
                <a:solidFill>
                  <a:srgbClr val="FFFFFF"/>
                </a:solidFill>
                <a:latin typeface="Arial" charset="0"/>
                <a:cs typeface="Arial" charset="0"/>
              </a:rPr>
              <a:t>掌握编程的技巧与简单的算法</a:t>
            </a:r>
            <a:endParaRPr lang="en-US" altLang="zh-CN" sz="1600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33806" name="Rectangle 24"/>
          <p:cNvSpPr>
            <a:spLocks noChangeArrowheads="1"/>
          </p:cNvSpPr>
          <p:nvPr/>
        </p:nvSpPr>
        <p:spPr bwMode="gray">
          <a:xfrm>
            <a:off x="1447800" y="4316413"/>
            <a:ext cx="3200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zh-CN" sz="1600" b="1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zh-CN" altLang="en-US" sz="16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搞定世界五百强</a:t>
            </a:r>
            <a:r>
              <a:rPr lang="en-US" altLang="zh-CN" sz="16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C</a:t>
            </a:r>
            <a:r>
              <a:rPr lang="zh-CN" altLang="en-US" sz="16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语言面试部分</a:t>
            </a:r>
            <a:endParaRPr lang="en-US" altLang="zh-CN" sz="16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33807" name="Rectangle 25"/>
          <p:cNvSpPr>
            <a:spLocks noChangeArrowheads="1"/>
          </p:cNvSpPr>
          <p:nvPr/>
        </p:nvSpPr>
        <p:spPr bwMode="white">
          <a:xfrm>
            <a:off x="1690688" y="1857375"/>
            <a:ext cx="578167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Arial" charset="0"/>
                <a:cs typeface="Arial" charset="0"/>
              </a:rPr>
              <a:t>具备一定的编程能力，具备一定的调试能力，所有</a:t>
            </a:r>
            <a:r>
              <a:rPr lang="en-US" altLang="zh-CN" sz="1400" b="1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zh-CN" altLang="en-US" sz="1400" b="1" dirty="0">
                <a:solidFill>
                  <a:srgbClr val="000000"/>
                </a:solidFill>
                <a:latin typeface="Arial" charset="0"/>
                <a:cs typeface="Arial" charset="0"/>
              </a:rPr>
              <a:t>语言的语法，</a:t>
            </a:r>
            <a:r>
              <a:rPr lang="zh-CN" altLang="en-US" sz="14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关键字，操作符都</a:t>
            </a:r>
            <a:r>
              <a:rPr lang="zh-CN" altLang="en-US" sz="1400" b="1" dirty="0">
                <a:solidFill>
                  <a:srgbClr val="000000"/>
                </a:solidFill>
                <a:latin typeface="Arial" charset="0"/>
                <a:cs typeface="Arial" charset="0"/>
              </a:rPr>
              <a:t>倒背如流，运用如飞</a:t>
            </a:r>
            <a:endParaRPr lang="en-US" altLang="zh-CN" sz="14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8" name="Rectangle 26"/>
          <p:cNvSpPr>
            <a:spLocks noChangeArrowheads="1"/>
          </p:cNvSpPr>
          <p:nvPr/>
        </p:nvSpPr>
        <p:spPr bwMode="white">
          <a:xfrm>
            <a:off x="1755775" y="4772025"/>
            <a:ext cx="578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1400" b="1">
                <a:solidFill>
                  <a:srgbClr val="000000"/>
                </a:solidFill>
                <a:latin typeface="Arial" charset="0"/>
                <a:cs typeface="Arial" charset="0"/>
              </a:rPr>
              <a:t>成功应对世界五百强</a:t>
            </a:r>
            <a:r>
              <a:rPr lang="en-US" altLang="zh-CN" sz="1400" b="1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zh-CN" altLang="en-US" sz="1400" b="1">
                <a:solidFill>
                  <a:srgbClr val="000000"/>
                </a:solidFill>
                <a:latin typeface="Arial" charset="0"/>
                <a:cs typeface="Arial" charset="0"/>
              </a:rPr>
              <a:t>语言面试的一系列问题。</a:t>
            </a:r>
            <a:endParaRPr lang="en-US" altLang="zh-CN" sz="14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9" name="Rectangle 28"/>
          <p:cNvSpPr>
            <a:spLocks noChangeArrowheads="1"/>
          </p:cNvSpPr>
          <p:nvPr/>
        </p:nvSpPr>
        <p:spPr bwMode="white">
          <a:xfrm>
            <a:off x="1762125" y="3309938"/>
            <a:ext cx="57816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1400" b="1">
                <a:solidFill>
                  <a:srgbClr val="000000"/>
                </a:solidFill>
                <a:latin typeface="Arial" charset="0"/>
                <a:cs typeface="Arial" charset="0"/>
              </a:rPr>
              <a:t>掌握编程技巧与简单的算法，具备解决问题的能力，</a:t>
            </a:r>
            <a:endParaRPr lang="en-US" altLang="zh-CN" sz="14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97" name="Rectangle 29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1.4C</a:t>
            </a:r>
            <a:r>
              <a:rPr lang="zh-CN" altLang="en-US" dirty="0" smtClean="0">
                <a:ea typeface="宋体" pitchFamily="2" charset="-122"/>
              </a:rPr>
              <a:t>语言学习目标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3811" name="TextBox 31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1.5C</a:t>
            </a:r>
            <a:r>
              <a:rPr lang="zh-CN" altLang="en-US" dirty="0" smtClean="0">
                <a:ea typeface="宋体" pitchFamily="2" charset="-122"/>
              </a:rPr>
              <a:t>语言课程体系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6073775" y="1371600"/>
            <a:ext cx="2379663" cy="608013"/>
            <a:chOff x="3701" y="1158"/>
            <a:chExt cx="1499" cy="383"/>
          </a:xfrm>
        </p:grpSpPr>
        <p:sp>
          <p:nvSpPr>
            <p:cNvPr id="35005" name="AutoShape 4"/>
            <p:cNvSpPr>
              <a:spLocks noChangeArrowheads="1"/>
            </p:cNvSpPr>
            <p:nvPr/>
          </p:nvSpPr>
          <p:spPr bwMode="gray">
            <a:xfrm>
              <a:off x="3701" y="1162"/>
              <a:ext cx="1499" cy="37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pic>
          <p:nvPicPr>
            <p:cNvPr id="35006" name="Picture 5" descr="Picture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15" y="1331"/>
              <a:ext cx="26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007" name="Picture 6" descr="Picture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4920" y="1158"/>
              <a:ext cx="26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821" name="Group 7"/>
          <p:cNvGrpSpPr>
            <a:grpSpLocks/>
          </p:cNvGrpSpPr>
          <p:nvPr/>
        </p:nvGrpSpPr>
        <p:grpSpPr bwMode="auto">
          <a:xfrm>
            <a:off x="3551238" y="1371600"/>
            <a:ext cx="2379662" cy="608013"/>
            <a:chOff x="2112" y="1158"/>
            <a:chExt cx="1499" cy="383"/>
          </a:xfrm>
        </p:grpSpPr>
        <p:sp>
          <p:nvSpPr>
            <p:cNvPr id="122888" name="AutoShape 8"/>
            <p:cNvSpPr>
              <a:spLocks noChangeArrowheads="1"/>
            </p:cNvSpPr>
            <p:nvPr/>
          </p:nvSpPr>
          <p:spPr bwMode="ltGray">
            <a:xfrm>
              <a:off x="2112" y="1162"/>
              <a:ext cx="1499" cy="37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7921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35003" name="Picture 9" descr="Picture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ltGray">
            <a:xfrm>
              <a:off x="2119" y="1331"/>
              <a:ext cx="26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004" name="Picture 10" descr="Picture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ltGray">
            <a:xfrm rot="10800000">
              <a:off x="3336" y="1158"/>
              <a:ext cx="26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822" name="Group 11"/>
          <p:cNvGrpSpPr>
            <a:grpSpLocks/>
          </p:cNvGrpSpPr>
          <p:nvPr/>
        </p:nvGrpSpPr>
        <p:grpSpPr bwMode="auto">
          <a:xfrm>
            <a:off x="1066800" y="1371600"/>
            <a:ext cx="2379663" cy="608013"/>
            <a:chOff x="547" y="1158"/>
            <a:chExt cx="1499" cy="383"/>
          </a:xfrm>
        </p:grpSpPr>
        <p:sp>
          <p:nvSpPr>
            <p:cNvPr id="122892" name="AutoShape 12"/>
            <p:cNvSpPr>
              <a:spLocks noChangeArrowheads="1"/>
            </p:cNvSpPr>
            <p:nvPr/>
          </p:nvSpPr>
          <p:spPr bwMode="gray">
            <a:xfrm>
              <a:off x="547" y="1162"/>
              <a:ext cx="1499" cy="37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921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35000" name="Picture 13" descr="Picture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9" y="1325"/>
              <a:ext cx="26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001" name="Picture 14" descr="Picture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1770" y="1158"/>
              <a:ext cx="26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823" name="Group 15"/>
          <p:cNvGrpSpPr>
            <a:grpSpLocks/>
          </p:cNvGrpSpPr>
          <p:nvPr/>
        </p:nvGrpSpPr>
        <p:grpSpPr bwMode="auto">
          <a:xfrm>
            <a:off x="1081088" y="1930400"/>
            <a:ext cx="2370137" cy="3765550"/>
            <a:chOff x="313" y="1316"/>
            <a:chExt cx="1660" cy="2637"/>
          </a:xfrm>
        </p:grpSpPr>
        <p:sp>
          <p:nvSpPr>
            <p:cNvPr id="34997" name="Rectangle 16"/>
            <p:cNvSpPr>
              <a:spLocks noChangeArrowheads="1"/>
            </p:cNvSpPr>
            <p:nvPr/>
          </p:nvSpPr>
          <p:spPr bwMode="gray">
            <a:xfrm>
              <a:off x="313" y="3908"/>
              <a:ext cx="1660" cy="4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34998" name="Line 17"/>
            <p:cNvSpPr>
              <a:spLocks noChangeShapeType="1"/>
            </p:cNvSpPr>
            <p:nvPr/>
          </p:nvSpPr>
          <p:spPr bwMode="gray">
            <a:xfrm>
              <a:off x="313" y="1316"/>
              <a:ext cx="0" cy="2633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24" name="Group 18"/>
          <p:cNvGrpSpPr>
            <a:grpSpLocks/>
          </p:cNvGrpSpPr>
          <p:nvPr/>
        </p:nvGrpSpPr>
        <p:grpSpPr bwMode="auto">
          <a:xfrm>
            <a:off x="1200150" y="2093913"/>
            <a:ext cx="7073900" cy="2830512"/>
            <a:chOff x="664" y="1951"/>
            <a:chExt cx="4308" cy="2120"/>
          </a:xfrm>
        </p:grpSpPr>
        <p:sp>
          <p:nvSpPr>
            <p:cNvPr id="34889" name="Freeform 19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9 w 1692"/>
                <a:gd name="T1" fmla="*/ 19 h 2586"/>
                <a:gd name="T2" fmla="*/ 24 w 1692"/>
                <a:gd name="T3" fmla="*/ 16 h 2586"/>
                <a:gd name="T4" fmla="*/ 32 w 1692"/>
                <a:gd name="T5" fmla="*/ 18 h 2586"/>
                <a:gd name="T6" fmla="*/ 31 w 1692"/>
                <a:gd name="T7" fmla="*/ 33 h 2586"/>
                <a:gd name="T8" fmla="*/ 20 w 1692"/>
                <a:gd name="T9" fmla="*/ 43 h 2586"/>
                <a:gd name="T10" fmla="*/ 16 w 1692"/>
                <a:gd name="T11" fmla="*/ 53 h 2586"/>
                <a:gd name="T12" fmla="*/ 21 w 1692"/>
                <a:gd name="T13" fmla="*/ 72 h 2586"/>
                <a:gd name="T14" fmla="*/ 23 w 1692"/>
                <a:gd name="T15" fmla="*/ 71 h 2586"/>
                <a:gd name="T16" fmla="*/ 24 w 1692"/>
                <a:gd name="T17" fmla="*/ 67 h 2586"/>
                <a:gd name="T18" fmla="*/ 36 w 1692"/>
                <a:gd name="T19" fmla="*/ 86 h 2586"/>
                <a:gd name="T20" fmla="*/ 48 w 1692"/>
                <a:gd name="T21" fmla="*/ 89 h 2586"/>
                <a:gd name="T22" fmla="*/ 59 w 1692"/>
                <a:gd name="T23" fmla="*/ 100 h 2586"/>
                <a:gd name="T24" fmla="*/ 64 w 1692"/>
                <a:gd name="T25" fmla="*/ 106 h 2586"/>
                <a:gd name="T26" fmla="*/ 57 w 1692"/>
                <a:gd name="T27" fmla="*/ 120 h 2586"/>
                <a:gd name="T28" fmla="*/ 68 w 1692"/>
                <a:gd name="T29" fmla="*/ 133 h 2586"/>
                <a:gd name="T30" fmla="*/ 76 w 1692"/>
                <a:gd name="T31" fmla="*/ 151 h 2586"/>
                <a:gd name="T32" fmla="*/ 82 w 1692"/>
                <a:gd name="T33" fmla="*/ 172 h 2586"/>
                <a:gd name="T34" fmla="*/ 88 w 1692"/>
                <a:gd name="T35" fmla="*/ 190 h 2586"/>
                <a:gd name="T36" fmla="*/ 94 w 1692"/>
                <a:gd name="T37" fmla="*/ 188 h 2586"/>
                <a:gd name="T38" fmla="*/ 93 w 1692"/>
                <a:gd name="T39" fmla="*/ 178 h 2586"/>
                <a:gd name="T40" fmla="*/ 95 w 1692"/>
                <a:gd name="T41" fmla="*/ 172 h 2586"/>
                <a:gd name="T42" fmla="*/ 101 w 1692"/>
                <a:gd name="T43" fmla="*/ 166 h 2586"/>
                <a:gd name="T44" fmla="*/ 107 w 1692"/>
                <a:gd name="T45" fmla="*/ 155 h 2586"/>
                <a:gd name="T46" fmla="*/ 116 w 1692"/>
                <a:gd name="T47" fmla="*/ 145 h 2586"/>
                <a:gd name="T48" fmla="*/ 120 w 1692"/>
                <a:gd name="T49" fmla="*/ 130 h 2586"/>
                <a:gd name="T50" fmla="*/ 115 w 1692"/>
                <a:gd name="T51" fmla="*/ 115 h 2586"/>
                <a:gd name="T52" fmla="*/ 102 w 1692"/>
                <a:gd name="T53" fmla="*/ 105 h 2586"/>
                <a:gd name="T54" fmla="*/ 82 w 1692"/>
                <a:gd name="T55" fmla="*/ 95 h 2586"/>
                <a:gd name="T56" fmla="*/ 72 w 1692"/>
                <a:gd name="T57" fmla="*/ 94 h 2586"/>
                <a:gd name="T58" fmla="*/ 67 w 1692"/>
                <a:gd name="T59" fmla="*/ 95 h 2586"/>
                <a:gd name="T60" fmla="*/ 59 w 1692"/>
                <a:gd name="T61" fmla="*/ 97 h 2586"/>
                <a:gd name="T62" fmla="*/ 56 w 1692"/>
                <a:gd name="T63" fmla="*/ 88 h 2586"/>
                <a:gd name="T64" fmla="*/ 55 w 1692"/>
                <a:gd name="T65" fmla="*/ 79 h 2586"/>
                <a:gd name="T66" fmla="*/ 46 w 1692"/>
                <a:gd name="T67" fmla="*/ 82 h 2586"/>
                <a:gd name="T68" fmla="*/ 42 w 1692"/>
                <a:gd name="T69" fmla="*/ 71 h 2586"/>
                <a:gd name="T70" fmla="*/ 55 w 1692"/>
                <a:gd name="T71" fmla="*/ 68 h 2586"/>
                <a:gd name="T72" fmla="*/ 62 w 1692"/>
                <a:gd name="T73" fmla="*/ 67 h 2586"/>
                <a:gd name="T74" fmla="*/ 66 w 1692"/>
                <a:gd name="T75" fmla="*/ 67 h 2586"/>
                <a:gd name="T76" fmla="*/ 78 w 1692"/>
                <a:gd name="T77" fmla="*/ 56 h 2586"/>
                <a:gd name="T78" fmla="*/ 88 w 1692"/>
                <a:gd name="T79" fmla="*/ 50 h 2586"/>
                <a:gd name="T80" fmla="*/ 94 w 1692"/>
                <a:gd name="T81" fmla="*/ 48 h 2586"/>
                <a:gd name="T82" fmla="*/ 100 w 1692"/>
                <a:gd name="T83" fmla="*/ 40 h 2586"/>
                <a:gd name="T84" fmla="*/ 95 w 1692"/>
                <a:gd name="T85" fmla="*/ 38 h 2586"/>
                <a:gd name="T86" fmla="*/ 113 w 1692"/>
                <a:gd name="T87" fmla="*/ 34 h 2586"/>
                <a:gd name="T88" fmla="*/ 104 w 1692"/>
                <a:gd name="T89" fmla="*/ 25 h 2586"/>
                <a:gd name="T90" fmla="*/ 98 w 1692"/>
                <a:gd name="T91" fmla="*/ 19 h 2586"/>
                <a:gd name="T92" fmla="*/ 91 w 1692"/>
                <a:gd name="T93" fmla="*/ 27 h 2586"/>
                <a:gd name="T94" fmla="*/ 82 w 1692"/>
                <a:gd name="T95" fmla="*/ 33 h 2586"/>
                <a:gd name="T96" fmla="*/ 76 w 1692"/>
                <a:gd name="T97" fmla="*/ 22 h 2586"/>
                <a:gd name="T98" fmla="*/ 89 w 1692"/>
                <a:gd name="T99" fmla="*/ 18 h 2586"/>
                <a:gd name="T100" fmla="*/ 94 w 1692"/>
                <a:gd name="T101" fmla="*/ 14 h 2586"/>
                <a:gd name="T102" fmla="*/ 98 w 1692"/>
                <a:gd name="T103" fmla="*/ 13 h 2586"/>
                <a:gd name="T104" fmla="*/ 95 w 1692"/>
                <a:gd name="T105" fmla="*/ 10 h 2586"/>
                <a:gd name="T106" fmla="*/ 93 w 1692"/>
                <a:gd name="T107" fmla="*/ 9 h 2586"/>
                <a:gd name="T108" fmla="*/ 89 w 1692"/>
                <a:gd name="T109" fmla="*/ 7 h 2586"/>
                <a:gd name="T110" fmla="*/ 82 w 1692"/>
                <a:gd name="T111" fmla="*/ 10 h 2586"/>
                <a:gd name="T112" fmla="*/ 70 w 1692"/>
                <a:gd name="T113" fmla="*/ 9 h 2586"/>
                <a:gd name="T114" fmla="*/ 41 w 1692"/>
                <a:gd name="T115" fmla="*/ 0 h 2586"/>
                <a:gd name="T116" fmla="*/ 25 w 1692"/>
                <a:gd name="T117" fmla="*/ 2 h 2586"/>
                <a:gd name="T118" fmla="*/ 21 w 1692"/>
                <a:gd name="T119" fmla="*/ 7 h 2586"/>
                <a:gd name="T120" fmla="*/ 9 w 1692"/>
                <a:gd name="T121" fmla="*/ 13 h 2586"/>
                <a:gd name="T122" fmla="*/ 9 w 1692"/>
                <a:gd name="T123" fmla="*/ 16 h 2586"/>
                <a:gd name="T124" fmla="*/ 1 w 1692"/>
                <a:gd name="T125" fmla="*/ 1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890" name="Freeform 20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 w 46"/>
                <a:gd name="T1" fmla="*/ 1 h 38"/>
                <a:gd name="T2" fmla="*/ 0 w 46"/>
                <a:gd name="T3" fmla="*/ 1 h 38"/>
                <a:gd name="T4" fmla="*/ 1 w 46"/>
                <a:gd name="T5" fmla="*/ 2 h 38"/>
                <a:gd name="T6" fmla="*/ 3 w 46"/>
                <a:gd name="T7" fmla="*/ 1 h 38"/>
                <a:gd name="T8" fmla="*/ 2 w 46"/>
                <a:gd name="T9" fmla="*/ 0 h 38"/>
                <a:gd name="T10" fmla="*/ 1 w 46"/>
                <a:gd name="T11" fmla="*/ 1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891" name="Freeform 21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2 w 52"/>
                <a:gd name="T1" fmla="*/ 0 h 44"/>
                <a:gd name="T2" fmla="*/ 2 w 52"/>
                <a:gd name="T3" fmla="*/ 3 h 44"/>
                <a:gd name="T4" fmla="*/ 4 w 52"/>
                <a:gd name="T5" fmla="*/ 3 h 44"/>
                <a:gd name="T6" fmla="*/ 4 w 52"/>
                <a:gd name="T7" fmla="*/ 1 h 44"/>
                <a:gd name="T8" fmla="*/ 2 w 52"/>
                <a:gd name="T9" fmla="*/ 1 h 44"/>
                <a:gd name="T10" fmla="*/ 2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892" name="Freeform 22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7 w 131"/>
                <a:gd name="T1" fmla="*/ 0 h 98"/>
                <a:gd name="T2" fmla="*/ 5 w 131"/>
                <a:gd name="T3" fmla="*/ 2 h 98"/>
                <a:gd name="T4" fmla="*/ 4 w 131"/>
                <a:gd name="T5" fmla="*/ 2 h 98"/>
                <a:gd name="T6" fmla="*/ 3 w 131"/>
                <a:gd name="T7" fmla="*/ 4 h 98"/>
                <a:gd name="T8" fmla="*/ 1 w 131"/>
                <a:gd name="T9" fmla="*/ 5 h 98"/>
                <a:gd name="T10" fmla="*/ 4 w 131"/>
                <a:gd name="T11" fmla="*/ 6 h 98"/>
                <a:gd name="T12" fmla="*/ 5 w 131"/>
                <a:gd name="T13" fmla="*/ 8 h 98"/>
                <a:gd name="T14" fmla="*/ 6 w 131"/>
                <a:gd name="T15" fmla="*/ 8 h 98"/>
                <a:gd name="T16" fmla="*/ 7 w 131"/>
                <a:gd name="T17" fmla="*/ 7 h 98"/>
                <a:gd name="T18" fmla="*/ 7 w 131"/>
                <a:gd name="T19" fmla="*/ 8 h 98"/>
                <a:gd name="T20" fmla="*/ 9 w 131"/>
                <a:gd name="T21" fmla="*/ 7 h 98"/>
                <a:gd name="T22" fmla="*/ 10 w 131"/>
                <a:gd name="T23" fmla="*/ 6 h 98"/>
                <a:gd name="T24" fmla="*/ 7 w 131"/>
                <a:gd name="T25" fmla="*/ 4 h 98"/>
                <a:gd name="T26" fmla="*/ 8 w 131"/>
                <a:gd name="T27" fmla="*/ 2 h 98"/>
                <a:gd name="T28" fmla="*/ 7 w 131"/>
                <a:gd name="T29" fmla="*/ 2 h 98"/>
                <a:gd name="T30" fmla="*/ 7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893" name="Freeform 23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3 w 212"/>
                <a:gd name="T1" fmla="*/ 2 h 112"/>
                <a:gd name="T2" fmla="*/ 1 w 212"/>
                <a:gd name="T3" fmla="*/ 2 h 112"/>
                <a:gd name="T4" fmla="*/ 1 w 212"/>
                <a:gd name="T5" fmla="*/ 2 h 112"/>
                <a:gd name="T6" fmla="*/ 1 w 212"/>
                <a:gd name="T7" fmla="*/ 5 h 112"/>
                <a:gd name="T8" fmla="*/ 4 w 212"/>
                <a:gd name="T9" fmla="*/ 4 h 112"/>
                <a:gd name="T10" fmla="*/ 7 w 212"/>
                <a:gd name="T11" fmla="*/ 5 h 112"/>
                <a:gd name="T12" fmla="*/ 7 w 212"/>
                <a:gd name="T13" fmla="*/ 5 h 112"/>
                <a:gd name="T14" fmla="*/ 10 w 212"/>
                <a:gd name="T15" fmla="*/ 8 h 112"/>
                <a:gd name="T16" fmla="*/ 10 w 212"/>
                <a:gd name="T17" fmla="*/ 8 h 112"/>
                <a:gd name="T18" fmla="*/ 11 w 212"/>
                <a:gd name="T19" fmla="*/ 8 h 112"/>
                <a:gd name="T20" fmla="*/ 12 w 212"/>
                <a:gd name="T21" fmla="*/ 8 h 112"/>
                <a:gd name="T22" fmla="*/ 13 w 212"/>
                <a:gd name="T23" fmla="*/ 8 h 112"/>
                <a:gd name="T24" fmla="*/ 14 w 212"/>
                <a:gd name="T25" fmla="*/ 6 h 112"/>
                <a:gd name="T26" fmla="*/ 10 w 212"/>
                <a:gd name="T27" fmla="*/ 5 h 112"/>
                <a:gd name="T28" fmla="*/ 7 w 212"/>
                <a:gd name="T29" fmla="*/ 2 h 112"/>
                <a:gd name="T30" fmla="*/ 4 w 212"/>
                <a:gd name="T31" fmla="*/ 2 h 112"/>
                <a:gd name="T32" fmla="*/ 3 w 212"/>
                <a:gd name="T33" fmla="*/ 2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894" name="Freeform 24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4 w 133"/>
                <a:gd name="T1" fmla="*/ 0 h 54"/>
                <a:gd name="T2" fmla="*/ 3 w 133"/>
                <a:gd name="T3" fmla="*/ 2 h 54"/>
                <a:gd name="T4" fmla="*/ 2 w 133"/>
                <a:gd name="T5" fmla="*/ 3 h 54"/>
                <a:gd name="T6" fmla="*/ 1 w 133"/>
                <a:gd name="T7" fmla="*/ 3 h 54"/>
                <a:gd name="T8" fmla="*/ 1 w 133"/>
                <a:gd name="T9" fmla="*/ 4 h 54"/>
                <a:gd name="T10" fmla="*/ 1 w 133"/>
                <a:gd name="T11" fmla="*/ 5 h 54"/>
                <a:gd name="T12" fmla="*/ 10 w 133"/>
                <a:gd name="T13" fmla="*/ 3 h 54"/>
                <a:gd name="T14" fmla="*/ 9 w 133"/>
                <a:gd name="T15" fmla="*/ 2 h 54"/>
                <a:gd name="T16" fmla="*/ 7 w 133"/>
                <a:gd name="T17" fmla="*/ 2 h 54"/>
                <a:gd name="T18" fmla="*/ 7 w 133"/>
                <a:gd name="T19" fmla="*/ 2 h 54"/>
                <a:gd name="T20" fmla="*/ 6 w 133"/>
                <a:gd name="T21" fmla="*/ 2 h 54"/>
                <a:gd name="T22" fmla="*/ 5 w 133"/>
                <a:gd name="T23" fmla="*/ 2 h 54"/>
                <a:gd name="T24" fmla="*/ 4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895" name="Freeform 25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 w 51"/>
                <a:gd name="T1" fmla="*/ 0 h 24"/>
                <a:gd name="T2" fmla="*/ 1 w 51"/>
                <a:gd name="T3" fmla="*/ 2 h 24"/>
                <a:gd name="T4" fmla="*/ 1 w 51"/>
                <a:gd name="T5" fmla="*/ 2 h 24"/>
                <a:gd name="T6" fmla="*/ 2 w 51"/>
                <a:gd name="T7" fmla="*/ 2 h 24"/>
                <a:gd name="T8" fmla="*/ 1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896" name="Freeform 26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2 w 16"/>
                <a:gd name="T1" fmla="*/ 0 h 34"/>
                <a:gd name="T2" fmla="*/ 0 w 16"/>
                <a:gd name="T3" fmla="*/ 1 h 34"/>
                <a:gd name="T4" fmla="*/ 2 w 16"/>
                <a:gd name="T5" fmla="*/ 2 h 34"/>
                <a:gd name="T6" fmla="*/ 2 w 16"/>
                <a:gd name="T7" fmla="*/ 1 h 34"/>
                <a:gd name="T8" fmla="*/ 2 w 16"/>
                <a:gd name="T9" fmla="*/ 1 h 34"/>
                <a:gd name="T10" fmla="*/ 2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897" name="Freeform 27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5 w 240"/>
                <a:gd name="T1" fmla="*/ 1 h 117"/>
                <a:gd name="T2" fmla="*/ 2 w 240"/>
                <a:gd name="T3" fmla="*/ 3 h 117"/>
                <a:gd name="T4" fmla="*/ 2 w 240"/>
                <a:gd name="T5" fmla="*/ 3 h 117"/>
                <a:gd name="T6" fmla="*/ 0 w 240"/>
                <a:gd name="T7" fmla="*/ 4 h 117"/>
                <a:gd name="T8" fmla="*/ 2 w 240"/>
                <a:gd name="T9" fmla="*/ 5 h 117"/>
                <a:gd name="T10" fmla="*/ 4 w 240"/>
                <a:gd name="T11" fmla="*/ 5 h 117"/>
                <a:gd name="T12" fmla="*/ 6 w 240"/>
                <a:gd name="T13" fmla="*/ 4 h 117"/>
                <a:gd name="T14" fmla="*/ 6 w 240"/>
                <a:gd name="T15" fmla="*/ 4 h 117"/>
                <a:gd name="T16" fmla="*/ 6 w 240"/>
                <a:gd name="T17" fmla="*/ 5 h 117"/>
                <a:gd name="T18" fmla="*/ 5 w 240"/>
                <a:gd name="T19" fmla="*/ 5 h 117"/>
                <a:gd name="T20" fmla="*/ 6 w 240"/>
                <a:gd name="T21" fmla="*/ 6 h 117"/>
                <a:gd name="T22" fmla="*/ 4 w 240"/>
                <a:gd name="T23" fmla="*/ 7 h 117"/>
                <a:gd name="T24" fmla="*/ 6 w 240"/>
                <a:gd name="T25" fmla="*/ 8 h 117"/>
                <a:gd name="T26" fmla="*/ 6 w 240"/>
                <a:gd name="T27" fmla="*/ 8 h 117"/>
                <a:gd name="T28" fmla="*/ 10 w 240"/>
                <a:gd name="T29" fmla="*/ 8 h 117"/>
                <a:gd name="T30" fmla="*/ 11 w 240"/>
                <a:gd name="T31" fmla="*/ 8 h 117"/>
                <a:gd name="T32" fmla="*/ 13 w 240"/>
                <a:gd name="T33" fmla="*/ 10 h 117"/>
                <a:gd name="T34" fmla="*/ 16 w 240"/>
                <a:gd name="T35" fmla="*/ 8 h 117"/>
                <a:gd name="T36" fmla="*/ 17 w 240"/>
                <a:gd name="T37" fmla="*/ 8 h 117"/>
                <a:gd name="T38" fmla="*/ 17 w 240"/>
                <a:gd name="T39" fmla="*/ 6 h 117"/>
                <a:gd name="T40" fmla="*/ 18 w 240"/>
                <a:gd name="T41" fmla="*/ 6 h 117"/>
                <a:gd name="T42" fmla="*/ 18 w 240"/>
                <a:gd name="T43" fmla="*/ 4 h 117"/>
                <a:gd name="T44" fmla="*/ 17 w 240"/>
                <a:gd name="T45" fmla="*/ 5 h 117"/>
                <a:gd name="T46" fmla="*/ 15 w 240"/>
                <a:gd name="T47" fmla="*/ 4 h 117"/>
                <a:gd name="T48" fmla="*/ 13 w 240"/>
                <a:gd name="T49" fmla="*/ 4 h 117"/>
                <a:gd name="T50" fmla="*/ 11 w 240"/>
                <a:gd name="T51" fmla="*/ 2 h 117"/>
                <a:gd name="T52" fmla="*/ 8 w 240"/>
                <a:gd name="T53" fmla="*/ 2 h 117"/>
                <a:gd name="T54" fmla="*/ 6 w 240"/>
                <a:gd name="T55" fmla="*/ 1 h 117"/>
                <a:gd name="T56" fmla="*/ 5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898" name="Freeform 28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8 w 194"/>
                <a:gd name="T1" fmla="*/ 2 h 80"/>
                <a:gd name="T2" fmla="*/ 2 w 194"/>
                <a:gd name="T3" fmla="*/ 2 h 80"/>
                <a:gd name="T4" fmla="*/ 2 w 194"/>
                <a:gd name="T5" fmla="*/ 2 h 80"/>
                <a:gd name="T6" fmla="*/ 5 w 194"/>
                <a:gd name="T7" fmla="*/ 4 h 80"/>
                <a:gd name="T8" fmla="*/ 11 w 194"/>
                <a:gd name="T9" fmla="*/ 6 h 80"/>
                <a:gd name="T10" fmla="*/ 14 w 194"/>
                <a:gd name="T11" fmla="*/ 5 h 80"/>
                <a:gd name="T12" fmla="*/ 15 w 194"/>
                <a:gd name="T13" fmla="*/ 4 h 80"/>
                <a:gd name="T14" fmla="*/ 14 w 194"/>
                <a:gd name="T15" fmla="*/ 3 h 80"/>
                <a:gd name="T16" fmla="*/ 13 w 194"/>
                <a:gd name="T17" fmla="*/ 2 h 80"/>
                <a:gd name="T18" fmla="*/ 10 w 194"/>
                <a:gd name="T19" fmla="*/ 2 h 80"/>
                <a:gd name="T20" fmla="*/ 8 w 194"/>
                <a:gd name="T21" fmla="*/ 2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899" name="Freeform 29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 w 310"/>
                <a:gd name="T1" fmla="*/ 1 h 254"/>
                <a:gd name="T2" fmla="*/ 5 w 310"/>
                <a:gd name="T3" fmla="*/ 1 h 254"/>
                <a:gd name="T4" fmla="*/ 2 w 310"/>
                <a:gd name="T5" fmla="*/ 3 h 254"/>
                <a:gd name="T6" fmla="*/ 5 w 310"/>
                <a:gd name="T7" fmla="*/ 5 h 254"/>
                <a:gd name="T8" fmla="*/ 6 w 310"/>
                <a:gd name="T9" fmla="*/ 6 h 254"/>
                <a:gd name="T10" fmla="*/ 8 w 310"/>
                <a:gd name="T11" fmla="*/ 7 h 254"/>
                <a:gd name="T12" fmla="*/ 10 w 310"/>
                <a:gd name="T13" fmla="*/ 6 h 254"/>
                <a:gd name="T14" fmla="*/ 11 w 310"/>
                <a:gd name="T15" fmla="*/ 7 h 254"/>
                <a:gd name="T16" fmla="*/ 11 w 310"/>
                <a:gd name="T17" fmla="*/ 9 h 254"/>
                <a:gd name="T18" fmla="*/ 9 w 310"/>
                <a:gd name="T19" fmla="*/ 11 h 254"/>
                <a:gd name="T20" fmla="*/ 8 w 310"/>
                <a:gd name="T21" fmla="*/ 12 h 254"/>
                <a:gd name="T22" fmla="*/ 6 w 310"/>
                <a:gd name="T23" fmla="*/ 12 h 254"/>
                <a:gd name="T24" fmla="*/ 5 w 310"/>
                <a:gd name="T25" fmla="*/ 12 h 254"/>
                <a:gd name="T26" fmla="*/ 4 w 310"/>
                <a:gd name="T27" fmla="*/ 14 h 254"/>
                <a:gd name="T28" fmla="*/ 4 w 310"/>
                <a:gd name="T29" fmla="*/ 14 h 254"/>
                <a:gd name="T30" fmla="*/ 6 w 310"/>
                <a:gd name="T31" fmla="*/ 15 h 254"/>
                <a:gd name="T32" fmla="*/ 8 w 310"/>
                <a:gd name="T33" fmla="*/ 15 h 254"/>
                <a:gd name="T34" fmla="*/ 9 w 310"/>
                <a:gd name="T35" fmla="*/ 16 h 254"/>
                <a:gd name="T36" fmla="*/ 10 w 310"/>
                <a:gd name="T37" fmla="*/ 17 h 254"/>
                <a:gd name="T38" fmla="*/ 11 w 310"/>
                <a:gd name="T39" fmla="*/ 17 h 254"/>
                <a:gd name="T40" fmla="*/ 13 w 310"/>
                <a:gd name="T41" fmla="*/ 19 h 254"/>
                <a:gd name="T42" fmla="*/ 14 w 310"/>
                <a:gd name="T43" fmla="*/ 17 h 254"/>
                <a:gd name="T44" fmla="*/ 16 w 310"/>
                <a:gd name="T45" fmla="*/ 17 h 254"/>
                <a:gd name="T46" fmla="*/ 17 w 310"/>
                <a:gd name="T47" fmla="*/ 16 h 254"/>
                <a:gd name="T48" fmla="*/ 17 w 310"/>
                <a:gd name="T49" fmla="*/ 13 h 254"/>
                <a:gd name="T50" fmla="*/ 17 w 310"/>
                <a:gd name="T51" fmla="*/ 12 h 254"/>
                <a:gd name="T52" fmla="*/ 18 w 310"/>
                <a:gd name="T53" fmla="*/ 12 h 254"/>
                <a:gd name="T54" fmla="*/ 19 w 310"/>
                <a:gd name="T55" fmla="*/ 13 h 254"/>
                <a:gd name="T56" fmla="*/ 19 w 310"/>
                <a:gd name="T57" fmla="*/ 14 h 254"/>
                <a:gd name="T58" fmla="*/ 20 w 310"/>
                <a:gd name="T59" fmla="*/ 14 h 254"/>
                <a:gd name="T60" fmla="*/ 23 w 310"/>
                <a:gd name="T61" fmla="*/ 12 h 254"/>
                <a:gd name="T62" fmla="*/ 23 w 310"/>
                <a:gd name="T63" fmla="*/ 10 h 254"/>
                <a:gd name="T64" fmla="*/ 20 w 310"/>
                <a:gd name="T65" fmla="*/ 9 h 254"/>
                <a:gd name="T66" fmla="*/ 20 w 310"/>
                <a:gd name="T67" fmla="*/ 7 h 254"/>
                <a:gd name="T68" fmla="*/ 22 w 310"/>
                <a:gd name="T69" fmla="*/ 7 h 254"/>
                <a:gd name="T70" fmla="*/ 20 w 310"/>
                <a:gd name="T71" fmla="*/ 4 h 254"/>
                <a:gd name="T72" fmla="*/ 18 w 310"/>
                <a:gd name="T73" fmla="*/ 4 h 254"/>
                <a:gd name="T74" fmla="*/ 17 w 310"/>
                <a:gd name="T75" fmla="*/ 4 h 254"/>
                <a:gd name="T76" fmla="*/ 15 w 310"/>
                <a:gd name="T77" fmla="*/ 2 h 254"/>
                <a:gd name="T78" fmla="*/ 13 w 310"/>
                <a:gd name="T79" fmla="*/ 3 h 254"/>
                <a:gd name="T80" fmla="*/ 13 w 310"/>
                <a:gd name="T81" fmla="*/ 1 h 254"/>
                <a:gd name="T82" fmla="*/ 11 w 310"/>
                <a:gd name="T83" fmla="*/ 1 h 254"/>
                <a:gd name="T84" fmla="*/ 10 w 310"/>
                <a:gd name="T85" fmla="*/ 1 h 254"/>
                <a:gd name="T86" fmla="*/ 6 w 310"/>
                <a:gd name="T87" fmla="*/ 1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00" name="Freeform 30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1 w 59"/>
                <a:gd name="T1" fmla="*/ 0 h 50"/>
                <a:gd name="T2" fmla="*/ 0 w 59"/>
                <a:gd name="T3" fmla="*/ 1 h 50"/>
                <a:gd name="T4" fmla="*/ 2 w 59"/>
                <a:gd name="T5" fmla="*/ 3 h 50"/>
                <a:gd name="T6" fmla="*/ 3 w 59"/>
                <a:gd name="T7" fmla="*/ 3 h 50"/>
                <a:gd name="T8" fmla="*/ 4 w 59"/>
                <a:gd name="T9" fmla="*/ 2 h 50"/>
                <a:gd name="T10" fmla="*/ 3 w 59"/>
                <a:gd name="T11" fmla="*/ 1 h 50"/>
                <a:gd name="T12" fmla="*/ 1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01" name="Freeform 31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 w 86"/>
                <a:gd name="T1" fmla="*/ 1 h 57"/>
                <a:gd name="T2" fmla="*/ 2 w 86"/>
                <a:gd name="T3" fmla="*/ 1 h 57"/>
                <a:gd name="T4" fmla="*/ 2 w 86"/>
                <a:gd name="T5" fmla="*/ 1 h 57"/>
                <a:gd name="T6" fmla="*/ 2 w 86"/>
                <a:gd name="T7" fmla="*/ 4 h 57"/>
                <a:gd name="T8" fmla="*/ 6 w 86"/>
                <a:gd name="T9" fmla="*/ 2 h 57"/>
                <a:gd name="T10" fmla="*/ 7 w 86"/>
                <a:gd name="T11" fmla="*/ 1 h 57"/>
                <a:gd name="T12" fmla="*/ 5 w 86"/>
                <a:gd name="T13" fmla="*/ 1 h 57"/>
                <a:gd name="T14" fmla="*/ 4 w 86"/>
                <a:gd name="T15" fmla="*/ 1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02" name="Freeform 32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3 w 73"/>
                <a:gd name="T1" fmla="*/ 0 h 34"/>
                <a:gd name="T2" fmla="*/ 1 w 73"/>
                <a:gd name="T3" fmla="*/ 1 h 34"/>
                <a:gd name="T4" fmla="*/ 1 w 73"/>
                <a:gd name="T5" fmla="*/ 2 h 34"/>
                <a:gd name="T6" fmla="*/ 4 w 73"/>
                <a:gd name="T7" fmla="*/ 1 h 34"/>
                <a:gd name="T8" fmla="*/ 4 w 73"/>
                <a:gd name="T9" fmla="*/ 1 h 34"/>
                <a:gd name="T10" fmla="*/ 3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03" name="Freeform 33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 w 85"/>
                <a:gd name="T1" fmla="*/ 2 h 45"/>
                <a:gd name="T2" fmla="*/ 2 w 85"/>
                <a:gd name="T3" fmla="*/ 2 h 45"/>
                <a:gd name="T4" fmla="*/ 0 w 85"/>
                <a:gd name="T5" fmla="*/ 2 h 45"/>
                <a:gd name="T6" fmla="*/ 4 w 85"/>
                <a:gd name="T7" fmla="*/ 3 h 45"/>
                <a:gd name="T8" fmla="*/ 5 w 85"/>
                <a:gd name="T9" fmla="*/ 4 h 45"/>
                <a:gd name="T10" fmla="*/ 6 w 85"/>
                <a:gd name="T11" fmla="*/ 2 h 45"/>
                <a:gd name="T12" fmla="*/ 6 w 85"/>
                <a:gd name="T13" fmla="*/ 2 h 45"/>
                <a:gd name="T14" fmla="*/ 5 w 85"/>
                <a:gd name="T15" fmla="*/ 0 h 45"/>
                <a:gd name="T16" fmla="*/ 5 w 85"/>
                <a:gd name="T17" fmla="*/ 2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04" name="Freeform 34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2 w 58"/>
                <a:gd name="T1" fmla="*/ 2 h 31"/>
                <a:gd name="T2" fmla="*/ 0 w 58"/>
                <a:gd name="T3" fmla="*/ 2 h 31"/>
                <a:gd name="T4" fmla="*/ 2 w 58"/>
                <a:gd name="T5" fmla="*/ 3 h 31"/>
                <a:gd name="T6" fmla="*/ 2 w 58"/>
                <a:gd name="T7" fmla="*/ 2 h 31"/>
                <a:gd name="T8" fmla="*/ 5 w 58"/>
                <a:gd name="T9" fmla="*/ 2 h 31"/>
                <a:gd name="T10" fmla="*/ 4 w 58"/>
                <a:gd name="T11" fmla="*/ 0 h 31"/>
                <a:gd name="T12" fmla="*/ 2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05" name="Freeform 35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 w 152"/>
                <a:gd name="T1" fmla="*/ 0 h 102"/>
                <a:gd name="T2" fmla="*/ 2 w 152"/>
                <a:gd name="T3" fmla="*/ 2 h 102"/>
                <a:gd name="T4" fmla="*/ 2 w 152"/>
                <a:gd name="T5" fmla="*/ 4 h 102"/>
                <a:gd name="T6" fmla="*/ 2 w 152"/>
                <a:gd name="T7" fmla="*/ 5 h 102"/>
                <a:gd name="T8" fmla="*/ 0 w 152"/>
                <a:gd name="T9" fmla="*/ 6 h 102"/>
                <a:gd name="T10" fmla="*/ 4 w 152"/>
                <a:gd name="T11" fmla="*/ 7 h 102"/>
                <a:gd name="T12" fmla="*/ 5 w 152"/>
                <a:gd name="T13" fmla="*/ 8 h 102"/>
                <a:gd name="T14" fmla="*/ 11 w 152"/>
                <a:gd name="T15" fmla="*/ 7 h 102"/>
                <a:gd name="T16" fmla="*/ 5 w 152"/>
                <a:gd name="T17" fmla="*/ 6 h 102"/>
                <a:gd name="T18" fmla="*/ 4 w 152"/>
                <a:gd name="T19" fmla="*/ 5 h 102"/>
                <a:gd name="T20" fmla="*/ 3 w 152"/>
                <a:gd name="T21" fmla="*/ 5 h 102"/>
                <a:gd name="T22" fmla="*/ 4 w 152"/>
                <a:gd name="T23" fmla="*/ 3 h 102"/>
                <a:gd name="T24" fmla="*/ 3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06" name="Freeform 36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2 w 34"/>
                <a:gd name="T1" fmla="*/ 0 h 20"/>
                <a:gd name="T2" fmla="*/ 1 w 34"/>
                <a:gd name="T3" fmla="*/ 2 h 20"/>
                <a:gd name="T4" fmla="*/ 1 w 34"/>
                <a:gd name="T5" fmla="*/ 2 h 20"/>
                <a:gd name="T6" fmla="*/ 1 w 34"/>
                <a:gd name="T7" fmla="*/ 2 h 20"/>
                <a:gd name="T8" fmla="*/ 2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07" name="Freeform 37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2 w 21"/>
                <a:gd name="T3" fmla="*/ 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08" name="Freeform 38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2 w 21"/>
                <a:gd name="T3" fmla="*/ 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09" name="Freeform 39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1 w 21"/>
                <a:gd name="T1" fmla="*/ 0 h 16"/>
                <a:gd name="T2" fmla="*/ 1 w 21"/>
                <a:gd name="T3" fmla="*/ 2 h 16"/>
                <a:gd name="T4" fmla="*/ 1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10" name="Freeform 40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 w 51"/>
                <a:gd name="T1" fmla="*/ 0 h 24"/>
                <a:gd name="T2" fmla="*/ 1 w 51"/>
                <a:gd name="T3" fmla="*/ 2 h 24"/>
                <a:gd name="T4" fmla="*/ 1 w 51"/>
                <a:gd name="T5" fmla="*/ 2 h 24"/>
                <a:gd name="T6" fmla="*/ 2 w 51"/>
                <a:gd name="T7" fmla="*/ 2 h 24"/>
                <a:gd name="T8" fmla="*/ 1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11" name="Freeform 41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 w 51"/>
                <a:gd name="T1" fmla="*/ 0 h 24"/>
                <a:gd name="T2" fmla="*/ 1 w 51"/>
                <a:gd name="T3" fmla="*/ 2 h 24"/>
                <a:gd name="T4" fmla="*/ 1 w 51"/>
                <a:gd name="T5" fmla="*/ 2 h 24"/>
                <a:gd name="T6" fmla="*/ 2 w 51"/>
                <a:gd name="T7" fmla="*/ 2 h 24"/>
                <a:gd name="T8" fmla="*/ 1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12" name="Freeform 42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2 w 51"/>
                <a:gd name="T1" fmla="*/ 0 h 24"/>
                <a:gd name="T2" fmla="*/ 2 w 51"/>
                <a:gd name="T3" fmla="*/ 2 h 24"/>
                <a:gd name="T4" fmla="*/ 2 w 51"/>
                <a:gd name="T5" fmla="*/ 2 h 24"/>
                <a:gd name="T6" fmla="*/ 3 w 51"/>
                <a:gd name="T7" fmla="*/ 2 h 24"/>
                <a:gd name="T8" fmla="*/ 2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13" name="Freeform 43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 w 51"/>
                <a:gd name="T1" fmla="*/ 0 h 24"/>
                <a:gd name="T2" fmla="*/ 1 w 51"/>
                <a:gd name="T3" fmla="*/ 2 h 24"/>
                <a:gd name="T4" fmla="*/ 1 w 51"/>
                <a:gd name="T5" fmla="*/ 2 h 24"/>
                <a:gd name="T6" fmla="*/ 2 w 51"/>
                <a:gd name="T7" fmla="*/ 2 h 24"/>
                <a:gd name="T8" fmla="*/ 1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14" name="Freeform 44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 w 929"/>
                <a:gd name="T1" fmla="*/ 4 h 462"/>
                <a:gd name="T2" fmla="*/ 1 w 929"/>
                <a:gd name="T3" fmla="*/ 7 h 462"/>
                <a:gd name="T4" fmla="*/ 2 w 929"/>
                <a:gd name="T5" fmla="*/ 7 h 462"/>
                <a:gd name="T6" fmla="*/ 1 w 929"/>
                <a:gd name="T7" fmla="*/ 9 h 462"/>
                <a:gd name="T8" fmla="*/ 7 w 929"/>
                <a:gd name="T9" fmla="*/ 10 h 462"/>
                <a:gd name="T10" fmla="*/ 10 w 929"/>
                <a:gd name="T11" fmla="*/ 10 h 462"/>
                <a:gd name="T12" fmla="*/ 19 w 929"/>
                <a:gd name="T13" fmla="*/ 5 h 462"/>
                <a:gd name="T14" fmla="*/ 22 w 929"/>
                <a:gd name="T15" fmla="*/ 5 h 462"/>
                <a:gd name="T16" fmla="*/ 24 w 929"/>
                <a:gd name="T17" fmla="*/ 5 h 462"/>
                <a:gd name="T18" fmla="*/ 20 w 929"/>
                <a:gd name="T19" fmla="*/ 7 h 462"/>
                <a:gd name="T20" fmla="*/ 18 w 929"/>
                <a:gd name="T21" fmla="*/ 7 h 462"/>
                <a:gd name="T22" fmla="*/ 19 w 929"/>
                <a:gd name="T23" fmla="*/ 9 h 462"/>
                <a:gd name="T24" fmla="*/ 19 w 929"/>
                <a:gd name="T25" fmla="*/ 12 h 462"/>
                <a:gd name="T26" fmla="*/ 25 w 929"/>
                <a:gd name="T27" fmla="*/ 14 h 462"/>
                <a:gd name="T28" fmla="*/ 25 w 929"/>
                <a:gd name="T29" fmla="*/ 16 h 462"/>
                <a:gd name="T30" fmla="*/ 28 w 929"/>
                <a:gd name="T31" fmla="*/ 18 h 462"/>
                <a:gd name="T32" fmla="*/ 25 w 929"/>
                <a:gd name="T33" fmla="*/ 19 h 462"/>
                <a:gd name="T34" fmla="*/ 24 w 929"/>
                <a:gd name="T35" fmla="*/ 22 h 462"/>
                <a:gd name="T36" fmla="*/ 22 w 929"/>
                <a:gd name="T37" fmla="*/ 24 h 462"/>
                <a:gd name="T38" fmla="*/ 22 w 929"/>
                <a:gd name="T39" fmla="*/ 31 h 462"/>
                <a:gd name="T40" fmla="*/ 25 w 929"/>
                <a:gd name="T41" fmla="*/ 33 h 462"/>
                <a:gd name="T42" fmla="*/ 28 w 929"/>
                <a:gd name="T43" fmla="*/ 33 h 462"/>
                <a:gd name="T44" fmla="*/ 31 w 929"/>
                <a:gd name="T45" fmla="*/ 31 h 462"/>
                <a:gd name="T46" fmla="*/ 37 w 929"/>
                <a:gd name="T47" fmla="*/ 26 h 462"/>
                <a:gd name="T48" fmla="*/ 43 w 929"/>
                <a:gd name="T49" fmla="*/ 25 h 462"/>
                <a:gd name="T50" fmla="*/ 48 w 929"/>
                <a:gd name="T51" fmla="*/ 23 h 462"/>
                <a:gd name="T52" fmla="*/ 53 w 929"/>
                <a:gd name="T53" fmla="*/ 21 h 462"/>
                <a:gd name="T54" fmla="*/ 57 w 929"/>
                <a:gd name="T55" fmla="*/ 19 h 462"/>
                <a:gd name="T56" fmla="*/ 59 w 929"/>
                <a:gd name="T57" fmla="*/ 14 h 462"/>
                <a:gd name="T58" fmla="*/ 59 w 929"/>
                <a:gd name="T59" fmla="*/ 11 h 462"/>
                <a:gd name="T60" fmla="*/ 59 w 929"/>
                <a:gd name="T61" fmla="*/ 9 h 462"/>
                <a:gd name="T62" fmla="*/ 61 w 929"/>
                <a:gd name="T63" fmla="*/ 7 h 462"/>
                <a:gd name="T64" fmla="*/ 65 w 929"/>
                <a:gd name="T65" fmla="*/ 7 h 462"/>
                <a:gd name="T66" fmla="*/ 68 w 929"/>
                <a:gd name="T67" fmla="*/ 4 h 462"/>
                <a:gd name="T68" fmla="*/ 66 w 929"/>
                <a:gd name="T69" fmla="*/ 4 h 462"/>
                <a:gd name="T70" fmla="*/ 63 w 929"/>
                <a:gd name="T71" fmla="*/ 3 h 462"/>
                <a:gd name="T72" fmla="*/ 59 w 929"/>
                <a:gd name="T73" fmla="*/ 1 h 462"/>
                <a:gd name="T74" fmla="*/ 48 w 929"/>
                <a:gd name="T75" fmla="*/ 1 h 462"/>
                <a:gd name="T76" fmla="*/ 43 w 929"/>
                <a:gd name="T77" fmla="*/ 3 h 462"/>
                <a:gd name="T78" fmla="*/ 41 w 929"/>
                <a:gd name="T79" fmla="*/ 3 h 462"/>
                <a:gd name="T80" fmla="*/ 38 w 929"/>
                <a:gd name="T81" fmla="*/ 4 h 462"/>
                <a:gd name="T82" fmla="*/ 36 w 929"/>
                <a:gd name="T83" fmla="*/ 2 h 462"/>
                <a:gd name="T84" fmla="*/ 32 w 929"/>
                <a:gd name="T85" fmla="*/ 3 h 462"/>
                <a:gd name="T86" fmla="*/ 27 w 929"/>
                <a:gd name="T87" fmla="*/ 4 h 462"/>
                <a:gd name="T88" fmla="*/ 31 w 929"/>
                <a:gd name="T89" fmla="*/ 3 h 462"/>
                <a:gd name="T90" fmla="*/ 25 w 929"/>
                <a:gd name="T91" fmla="*/ 1 h 462"/>
                <a:gd name="T92" fmla="*/ 25 w 929"/>
                <a:gd name="T93" fmla="*/ 1 h 462"/>
                <a:gd name="T94" fmla="*/ 23 w 929"/>
                <a:gd name="T95" fmla="*/ 1 h 462"/>
                <a:gd name="T96" fmla="*/ 18 w 929"/>
                <a:gd name="T97" fmla="*/ 1 h 462"/>
                <a:gd name="T98" fmla="*/ 12 w 929"/>
                <a:gd name="T99" fmla="*/ 2 h 462"/>
                <a:gd name="T100" fmla="*/ 7 w 929"/>
                <a:gd name="T101" fmla="*/ 1 h 462"/>
                <a:gd name="T102" fmla="*/ 8 w 929"/>
                <a:gd name="T103" fmla="*/ 5 h 462"/>
                <a:gd name="T104" fmla="*/ 7 w 929"/>
                <a:gd name="T105" fmla="*/ 4 h 462"/>
                <a:gd name="T106" fmla="*/ 4 w 929"/>
                <a:gd name="T107" fmla="*/ 3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15" name="Freeform 45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 w 52"/>
                <a:gd name="T1" fmla="*/ 0 h 32"/>
                <a:gd name="T2" fmla="*/ 2 w 52"/>
                <a:gd name="T3" fmla="*/ 2 h 32"/>
                <a:gd name="T4" fmla="*/ 2 w 52"/>
                <a:gd name="T5" fmla="*/ 2 h 32"/>
                <a:gd name="T6" fmla="*/ 4 w 52"/>
                <a:gd name="T7" fmla="*/ 2 h 32"/>
                <a:gd name="T8" fmla="*/ 3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16" name="Freeform 46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7 w 172"/>
                <a:gd name="T1" fmla="*/ 2 h 72"/>
                <a:gd name="T2" fmla="*/ 4 w 172"/>
                <a:gd name="T3" fmla="*/ 2 h 72"/>
                <a:gd name="T4" fmla="*/ 4 w 172"/>
                <a:gd name="T5" fmla="*/ 0 h 72"/>
                <a:gd name="T6" fmla="*/ 0 w 172"/>
                <a:gd name="T7" fmla="*/ 2 h 72"/>
                <a:gd name="T8" fmla="*/ 2 w 172"/>
                <a:gd name="T9" fmla="*/ 3 h 72"/>
                <a:gd name="T10" fmla="*/ 3 w 172"/>
                <a:gd name="T11" fmla="*/ 4 h 72"/>
                <a:gd name="T12" fmla="*/ 4 w 172"/>
                <a:gd name="T13" fmla="*/ 5 h 72"/>
                <a:gd name="T14" fmla="*/ 5 w 172"/>
                <a:gd name="T15" fmla="*/ 5 h 72"/>
                <a:gd name="T16" fmla="*/ 9 w 172"/>
                <a:gd name="T17" fmla="*/ 4 h 72"/>
                <a:gd name="T18" fmla="*/ 12 w 172"/>
                <a:gd name="T19" fmla="*/ 3 h 72"/>
                <a:gd name="T20" fmla="*/ 10 w 172"/>
                <a:gd name="T21" fmla="*/ 2 h 72"/>
                <a:gd name="T22" fmla="*/ 10 w 172"/>
                <a:gd name="T23" fmla="*/ 2 h 72"/>
                <a:gd name="T24" fmla="*/ 7 w 172"/>
                <a:gd name="T25" fmla="*/ 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17" name="Freeform 47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 w 52"/>
                <a:gd name="T1" fmla="*/ 0 h 32"/>
                <a:gd name="T2" fmla="*/ 2 w 52"/>
                <a:gd name="T3" fmla="*/ 2 h 32"/>
                <a:gd name="T4" fmla="*/ 2 w 52"/>
                <a:gd name="T5" fmla="*/ 2 h 32"/>
                <a:gd name="T6" fmla="*/ 4 w 52"/>
                <a:gd name="T7" fmla="*/ 2 h 32"/>
                <a:gd name="T8" fmla="*/ 3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18" name="Freeform 48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5 w 206"/>
                <a:gd name="T1" fmla="*/ 1 h 85"/>
                <a:gd name="T2" fmla="*/ 8 w 206"/>
                <a:gd name="T3" fmla="*/ 1 h 85"/>
                <a:gd name="T4" fmla="*/ 8 w 206"/>
                <a:gd name="T5" fmla="*/ 1 h 85"/>
                <a:gd name="T6" fmla="*/ 8 w 206"/>
                <a:gd name="T7" fmla="*/ 2 h 85"/>
                <a:gd name="T8" fmla="*/ 8 w 206"/>
                <a:gd name="T9" fmla="*/ 1 h 85"/>
                <a:gd name="T10" fmla="*/ 6 w 206"/>
                <a:gd name="T11" fmla="*/ 1 h 85"/>
                <a:gd name="T12" fmla="*/ 2 w 206"/>
                <a:gd name="T13" fmla="*/ 1 h 85"/>
                <a:gd name="T14" fmla="*/ 3 w 206"/>
                <a:gd name="T15" fmla="*/ 3 h 85"/>
                <a:gd name="T16" fmla="*/ 5 w 206"/>
                <a:gd name="T17" fmla="*/ 4 h 85"/>
                <a:gd name="T18" fmla="*/ 6 w 206"/>
                <a:gd name="T19" fmla="*/ 5 h 85"/>
                <a:gd name="T20" fmla="*/ 8 w 206"/>
                <a:gd name="T21" fmla="*/ 5 h 85"/>
                <a:gd name="T22" fmla="*/ 8 w 206"/>
                <a:gd name="T23" fmla="*/ 4 h 85"/>
                <a:gd name="T24" fmla="*/ 10 w 206"/>
                <a:gd name="T25" fmla="*/ 4 h 85"/>
                <a:gd name="T26" fmla="*/ 10 w 206"/>
                <a:gd name="T27" fmla="*/ 3 h 85"/>
                <a:gd name="T28" fmla="*/ 13 w 206"/>
                <a:gd name="T29" fmla="*/ 2 h 85"/>
                <a:gd name="T30" fmla="*/ 15 w 206"/>
                <a:gd name="T31" fmla="*/ 2 h 85"/>
                <a:gd name="T32" fmla="*/ 15 w 206"/>
                <a:gd name="T33" fmla="*/ 1 h 85"/>
                <a:gd name="T34" fmla="*/ 15 w 206"/>
                <a:gd name="T35" fmla="*/ 1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19" name="Freeform 49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2 w 64"/>
                <a:gd name="T1" fmla="*/ 2 h 28"/>
                <a:gd name="T2" fmla="*/ 2 w 64"/>
                <a:gd name="T3" fmla="*/ 2 h 28"/>
                <a:gd name="T4" fmla="*/ 2 w 64"/>
                <a:gd name="T5" fmla="*/ 2 h 28"/>
                <a:gd name="T6" fmla="*/ 4 w 64"/>
                <a:gd name="T7" fmla="*/ 2 h 28"/>
                <a:gd name="T8" fmla="*/ 2 w 64"/>
                <a:gd name="T9" fmla="*/ 2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20" name="Freeform 50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1 w 146"/>
                <a:gd name="T1" fmla="*/ 2 h 176"/>
                <a:gd name="T2" fmla="*/ 0 w 146"/>
                <a:gd name="T3" fmla="*/ 2 h 176"/>
                <a:gd name="T4" fmla="*/ 1 w 146"/>
                <a:gd name="T5" fmla="*/ 3 h 176"/>
                <a:gd name="T6" fmla="*/ 2 w 146"/>
                <a:gd name="T7" fmla="*/ 7 h 176"/>
                <a:gd name="T8" fmla="*/ 4 w 146"/>
                <a:gd name="T9" fmla="*/ 8 h 176"/>
                <a:gd name="T10" fmla="*/ 4 w 146"/>
                <a:gd name="T11" fmla="*/ 8 h 176"/>
                <a:gd name="T12" fmla="*/ 2 w 146"/>
                <a:gd name="T13" fmla="*/ 8 h 176"/>
                <a:gd name="T14" fmla="*/ 1 w 146"/>
                <a:gd name="T15" fmla="*/ 10 h 176"/>
                <a:gd name="T16" fmla="*/ 1 w 146"/>
                <a:gd name="T17" fmla="*/ 10 h 176"/>
                <a:gd name="T18" fmla="*/ 2 w 146"/>
                <a:gd name="T19" fmla="*/ 10 h 176"/>
                <a:gd name="T20" fmla="*/ 1 w 146"/>
                <a:gd name="T21" fmla="*/ 13 h 176"/>
                <a:gd name="T22" fmla="*/ 1 w 146"/>
                <a:gd name="T23" fmla="*/ 13 h 176"/>
                <a:gd name="T24" fmla="*/ 2 w 146"/>
                <a:gd name="T25" fmla="*/ 13 h 176"/>
                <a:gd name="T26" fmla="*/ 4 w 146"/>
                <a:gd name="T27" fmla="*/ 13 h 176"/>
                <a:gd name="T28" fmla="*/ 7 w 146"/>
                <a:gd name="T29" fmla="*/ 13 h 176"/>
                <a:gd name="T30" fmla="*/ 7 w 146"/>
                <a:gd name="T31" fmla="*/ 13 h 176"/>
                <a:gd name="T32" fmla="*/ 9 w 146"/>
                <a:gd name="T33" fmla="*/ 13 h 176"/>
                <a:gd name="T34" fmla="*/ 9 w 146"/>
                <a:gd name="T35" fmla="*/ 10 h 176"/>
                <a:gd name="T36" fmla="*/ 10 w 146"/>
                <a:gd name="T37" fmla="*/ 10 h 176"/>
                <a:gd name="T38" fmla="*/ 7 w 146"/>
                <a:gd name="T39" fmla="*/ 8 h 176"/>
                <a:gd name="T40" fmla="*/ 7 w 146"/>
                <a:gd name="T41" fmla="*/ 6 h 176"/>
                <a:gd name="T42" fmla="*/ 5 w 146"/>
                <a:gd name="T43" fmla="*/ 6 h 176"/>
                <a:gd name="T44" fmla="*/ 4 w 146"/>
                <a:gd name="T45" fmla="*/ 4 h 176"/>
                <a:gd name="T46" fmla="*/ 6 w 146"/>
                <a:gd name="T47" fmla="*/ 3 h 176"/>
                <a:gd name="T48" fmla="*/ 4 w 146"/>
                <a:gd name="T49" fmla="*/ 2 h 176"/>
                <a:gd name="T50" fmla="*/ 5 w 146"/>
                <a:gd name="T51" fmla="*/ 2 h 176"/>
                <a:gd name="T52" fmla="*/ 3 w 146"/>
                <a:gd name="T53" fmla="*/ 1 h 176"/>
                <a:gd name="T54" fmla="*/ 2 w 146"/>
                <a:gd name="T55" fmla="*/ 2 h 176"/>
                <a:gd name="T56" fmla="*/ 1 w 146"/>
                <a:gd name="T57" fmla="*/ 2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21" name="Freeform 51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4 w 92"/>
                <a:gd name="T1" fmla="*/ 1 h 92"/>
                <a:gd name="T2" fmla="*/ 6 w 92"/>
                <a:gd name="T3" fmla="*/ 1 h 92"/>
                <a:gd name="T4" fmla="*/ 8 w 92"/>
                <a:gd name="T5" fmla="*/ 1 h 92"/>
                <a:gd name="T6" fmla="*/ 6 w 92"/>
                <a:gd name="T7" fmla="*/ 3 h 92"/>
                <a:gd name="T8" fmla="*/ 3 w 92"/>
                <a:gd name="T9" fmla="*/ 5 h 92"/>
                <a:gd name="T10" fmla="*/ 2 w 92"/>
                <a:gd name="T11" fmla="*/ 6 h 92"/>
                <a:gd name="T12" fmla="*/ 2 w 92"/>
                <a:gd name="T13" fmla="*/ 5 h 92"/>
                <a:gd name="T14" fmla="*/ 2 w 92"/>
                <a:gd name="T15" fmla="*/ 4 h 92"/>
                <a:gd name="T16" fmla="*/ 2 w 92"/>
                <a:gd name="T17" fmla="*/ 3 h 92"/>
                <a:gd name="T18" fmla="*/ 3 w 92"/>
                <a:gd name="T19" fmla="*/ 2 h 92"/>
                <a:gd name="T20" fmla="*/ 4 w 92"/>
                <a:gd name="T21" fmla="*/ 1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22" name="Freeform 52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16 w 633"/>
                <a:gd name="T1" fmla="*/ 2 h 660"/>
                <a:gd name="T2" fmla="*/ 13 w 633"/>
                <a:gd name="T3" fmla="*/ 2 h 660"/>
                <a:gd name="T4" fmla="*/ 10 w 633"/>
                <a:gd name="T5" fmla="*/ 4 h 660"/>
                <a:gd name="T6" fmla="*/ 7 w 633"/>
                <a:gd name="T7" fmla="*/ 4 h 660"/>
                <a:gd name="T8" fmla="*/ 5 w 633"/>
                <a:gd name="T9" fmla="*/ 6 h 660"/>
                <a:gd name="T10" fmla="*/ 5 w 633"/>
                <a:gd name="T11" fmla="*/ 8 h 660"/>
                <a:gd name="T12" fmla="*/ 2 w 633"/>
                <a:gd name="T13" fmla="*/ 12 h 660"/>
                <a:gd name="T14" fmla="*/ 0 w 633"/>
                <a:gd name="T15" fmla="*/ 14 h 660"/>
                <a:gd name="T16" fmla="*/ 5 w 633"/>
                <a:gd name="T17" fmla="*/ 24 h 660"/>
                <a:gd name="T18" fmla="*/ 9 w 633"/>
                <a:gd name="T19" fmla="*/ 32 h 660"/>
                <a:gd name="T20" fmla="*/ 10 w 633"/>
                <a:gd name="T21" fmla="*/ 33 h 660"/>
                <a:gd name="T22" fmla="*/ 12 w 633"/>
                <a:gd name="T23" fmla="*/ 34 h 660"/>
                <a:gd name="T24" fmla="*/ 16 w 633"/>
                <a:gd name="T25" fmla="*/ 32 h 660"/>
                <a:gd name="T26" fmla="*/ 19 w 633"/>
                <a:gd name="T27" fmla="*/ 31 h 660"/>
                <a:gd name="T28" fmla="*/ 22 w 633"/>
                <a:gd name="T29" fmla="*/ 34 h 660"/>
                <a:gd name="T30" fmla="*/ 24 w 633"/>
                <a:gd name="T31" fmla="*/ 40 h 660"/>
                <a:gd name="T32" fmla="*/ 25 w 633"/>
                <a:gd name="T33" fmla="*/ 40 h 660"/>
                <a:gd name="T34" fmla="*/ 25 w 633"/>
                <a:gd name="T35" fmla="*/ 38 h 660"/>
                <a:gd name="T36" fmla="*/ 28 w 633"/>
                <a:gd name="T37" fmla="*/ 41 h 660"/>
                <a:gd name="T38" fmla="*/ 30 w 633"/>
                <a:gd name="T39" fmla="*/ 43 h 660"/>
                <a:gd name="T40" fmla="*/ 32 w 633"/>
                <a:gd name="T41" fmla="*/ 45 h 660"/>
                <a:gd name="T42" fmla="*/ 32 w 633"/>
                <a:gd name="T43" fmla="*/ 46 h 660"/>
                <a:gd name="T44" fmla="*/ 34 w 633"/>
                <a:gd name="T45" fmla="*/ 46 h 660"/>
                <a:gd name="T46" fmla="*/ 36 w 633"/>
                <a:gd name="T47" fmla="*/ 49 h 660"/>
                <a:gd name="T48" fmla="*/ 37 w 633"/>
                <a:gd name="T49" fmla="*/ 48 h 660"/>
                <a:gd name="T50" fmla="*/ 40 w 633"/>
                <a:gd name="T51" fmla="*/ 50 h 660"/>
                <a:gd name="T52" fmla="*/ 43 w 633"/>
                <a:gd name="T53" fmla="*/ 49 h 660"/>
                <a:gd name="T54" fmla="*/ 46 w 633"/>
                <a:gd name="T55" fmla="*/ 40 h 660"/>
                <a:gd name="T56" fmla="*/ 46 w 633"/>
                <a:gd name="T57" fmla="*/ 34 h 660"/>
                <a:gd name="T58" fmla="*/ 46 w 633"/>
                <a:gd name="T59" fmla="*/ 28 h 660"/>
                <a:gd name="T60" fmla="*/ 39 w 633"/>
                <a:gd name="T61" fmla="*/ 20 h 660"/>
                <a:gd name="T62" fmla="*/ 39 w 633"/>
                <a:gd name="T63" fmla="*/ 17 h 660"/>
                <a:gd name="T64" fmla="*/ 34 w 633"/>
                <a:gd name="T65" fmla="*/ 14 h 660"/>
                <a:gd name="T66" fmla="*/ 34 w 633"/>
                <a:gd name="T67" fmla="*/ 12 h 660"/>
                <a:gd name="T68" fmla="*/ 34 w 633"/>
                <a:gd name="T69" fmla="*/ 10 h 660"/>
                <a:gd name="T70" fmla="*/ 31 w 633"/>
                <a:gd name="T71" fmla="*/ 6 h 660"/>
                <a:gd name="T72" fmla="*/ 29 w 633"/>
                <a:gd name="T73" fmla="*/ 2 h 660"/>
                <a:gd name="T74" fmla="*/ 28 w 633"/>
                <a:gd name="T75" fmla="*/ 2 h 660"/>
                <a:gd name="T76" fmla="*/ 27 w 633"/>
                <a:gd name="T77" fmla="*/ 11 h 660"/>
                <a:gd name="T78" fmla="*/ 24 w 633"/>
                <a:gd name="T79" fmla="*/ 8 h 660"/>
                <a:gd name="T80" fmla="*/ 22 w 633"/>
                <a:gd name="T81" fmla="*/ 8 h 660"/>
                <a:gd name="T82" fmla="*/ 20 w 633"/>
                <a:gd name="T83" fmla="*/ 7 h 660"/>
                <a:gd name="T84" fmla="*/ 19 w 633"/>
                <a:gd name="T85" fmla="*/ 4 h 660"/>
                <a:gd name="T86" fmla="*/ 21 w 633"/>
                <a:gd name="T87" fmla="*/ 4 h 660"/>
                <a:gd name="T88" fmla="*/ 18 w 633"/>
                <a:gd name="T89" fmla="*/ 2 h 660"/>
                <a:gd name="T90" fmla="*/ 16 w 633"/>
                <a:gd name="T91" fmla="*/ 2 h 660"/>
                <a:gd name="T92" fmla="*/ 15 w 633"/>
                <a:gd name="T93" fmla="*/ 2 h 660"/>
                <a:gd name="T94" fmla="*/ 16 w 633"/>
                <a:gd name="T95" fmla="*/ 2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23" name="Freeform 53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5 w 426"/>
                <a:gd name="T1" fmla="*/ 4 h 280"/>
                <a:gd name="T2" fmla="*/ 5 w 426"/>
                <a:gd name="T3" fmla="*/ 2 h 280"/>
                <a:gd name="T4" fmla="*/ 4 w 426"/>
                <a:gd name="T5" fmla="*/ 2 h 280"/>
                <a:gd name="T6" fmla="*/ 4 w 426"/>
                <a:gd name="T7" fmla="*/ 2 h 280"/>
                <a:gd name="T8" fmla="*/ 1 w 426"/>
                <a:gd name="T9" fmla="*/ 2 h 280"/>
                <a:gd name="T10" fmla="*/ 3 w 426"/>
                <a:gd name="T11" fmla="*/ 3 h 280"/>
                <a:gd name="T12" fmla="*/ 3 w 426"/>
                <a:gd name="T13" fmla="*/ 4 h 280"/>
                <a:gd name="T14" fmla="*/ 1 w 426"/>
                <a:gd name="T15" fmla="*/ 5 h 280"/>
                <a:gd name="T16" fmla="*/ 7 w 426"/>
                <a:gd name="T17" fmla="*/ 7 h 280"/>
                <a:gd name="T18" fmla="*/ 9 w 426"/>
                <a:gd name="T19" fmla="*/ 7 h 280"/>
                <a:gd name="T20" fmla="*/ 9 w 426"/>
                <a:gd name="T21" fmla="*/ 9 h 280"/>
                <a:gd name="T22" fmla="*/ 10 w 426"/>
                <a:gd name="T23" fmla="*/ 10 h 280"/>
                <a:gd name="T24" fmla="*/ 10 w 426"/>
                <a:gd name="T25" fmla="*/ 12 h 280"/>
                <a:gd name="T26" fmla="*/ 10 w 426"/>
                <a:gd name="T27" fmla="*/ 14 h 280"/>
                <a:gd name="T28" fmla="*/ 13 w 426"/>
                <a:gd name="T29" fmla="*/ 14 h 280"/>
                <a:gd name="T30" fmla="*/ 14 w 426"/>
                <a:gd name="T31" fmla="*/ 16 h 280"/>
                <a:gd name="T32" fmla="*/ 16 w 426"/>
                <a:gd name="T33" fmla="*/ 16 h 280"/>
                <a:gd name="T34" fmla="*/ 16 w 426"/>
                <a:gd name="T35" fmla="*/ 16 h 280"/>
                <a:gd name="T36" fmla="*/ 19 w 426"/>
                <a:gd name="T37" fmla="*/ 16 h 280"/>
                <a:gd name="T38" fmla="*/ 21 w 426"/>
                <a:gd name="T39" fmla="*/ 14 h 280"/>
                <a:gd name="T40" fmla="*/ 25 w 426"/>
                <a:gd name="T41" fmla="*/ 19 h 280"/>
                <a:gd name="T42" fmla="*/ 27 w 426"/>
                <a:gd name="T43" fmla="*/ 21 h 280"/>
                <a:gd name="T44" fmla="*/ 27 w 426"/>
                <a:gd name="T45" fmla="*/ 16 h 280"/>
                <a:gd name="T46" fmla="*/ 25 w 426"/>
                <a:gd name="T47" fmla="*/ 14 h 280"/>
                <a:gd name="T48" fmla="*/ 28 w 426"/>
                <a:gd name="T49" fmla="*/ 12 h 280"/>
                <a:gd name="T50" fmla="*/ 30 w 426"/>
                <a:gd name="T51" fmla="*/ 12 h 280"/>
                <a:gd name="T52" fmla="*/ 31 w 426"/>
                <a:gd name="T53" fmla="*/ 11 h 280"/>
                <a:gd name="T54" fmla="*/ 31 w 426"/>
                <a:gd name="T55" fmla="*/ 10 h 280"/>
                <a:gd name="T56" fmla="*/ 26 w 426"/>
                <a:gd name="T57" fmla="*/ 10 h 280"/>
                <a:gd name="T58" fmla="*/ 22 w 426"/>
                <a:gd name="T59" fmla="*/ 10 h 280"/>
                <a:gd name="T60" fmla="*/ 22 w 426"/>
                <a:gd name="T61" fmla="*/ 9 h 280"/>
                <a:gd name="T62" fmla="*/ 22 w 426"/>
                <a:gd name="T63" fmla="*/ 9 h 280"/>
                <a:gd name="T64" fmla="*/ 16 w 426"/>
                <a:gd name="T65" fmla="*/ 5 h 280"/>
                <a:gd name="T66" fmla="*/ 12 w 426"/>
                <a:gd name="T67" fmla="*/ 4 h 280"/>
                <a:gd name="T68" fmla="*/ 10 w 426"/>
                <a:gd name="T69" fmla="*/ 4 h 280"/>
                <a:gd name="T70" fmla="*/ 5 w 426"/>
                <a:gd name="T71" fmla="*/ 4 h 280"/>
                <a:gd name="T72" fmla="*/ 5 w 426"/>
                <a:gd name="T73" fmla="*/ 2 h 280"/>
                <a:gd name="T74" fmla="*/ 5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24" name="Freeform 54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 w 416"/>
                <a:gd name="T3" fmla="*/ 3 h 282"/>
                <a:gd name="T4" fmla="*/ 2 w 416"/>
                <a:gd name="T5" fmla="*/ 4 h 282"/>
                <a:gd name="T6" fmla="*/ 5 w 416"/>
                <a:gd name="T7" fmla="*/ 7 h 282"/>
                <a:gd name="T8" fmla="*/ 9 w 416"/>
                <a:gd name="T9" fmla="*/ 8 h 282"/>
                <a:gd name="T10" fmla="*/ 10 w 416"/>
                <a:gd name="T11" fmla="*/ 9 h 282"/>
                <a:gd name="T12" fmla="*/ 10 w 416"/>
                <a:gd name="T13" fmla="*/ 12 h 282"/>
                <a:gd name="T14" fmla="*/ 9 w 416"/>
                <a:gd name="T15" fmla="*/ 14 h 282"/>
                <a:gd name="T16" fmla="*/ 10 w 416"/>
                <a:gd name="T17" fmla="*/ 14 h 282"/>
                <a:gd name="T18" fmla="*/ 10 w 416"/>
                <a:gd name="T19" fmla="*/ 14 h 282"/>
                <a:gd name="T20" fmla="*/ 12 w 416"/>
                <a:gd name="T21" fmla="*/ 14 h 282"/>
                <a:gd name="T22" fmla="*/ 13 w 416"/>
                <a:gd name="T23" fmla="*/ 16 h 282"/>
                <a:gd name="T24" fmla="*/ 16 w 416"/>
                <a:gd name="T25" fmla="*/ 17 h 282"/>
                <a:gd name="T26" fmla="*/ 17 w 416"/>
                <a:gd name="T27" fmla="*/ 16 h 282"/>
                <a:gd name="T28" fmla="*/ 18 w 416"/>
                <a:gd name="T29" fmla="*/ 14 h 282"/>
                <a:gd name="T30" fmla="*/ 19 w 416"/>
                <a:gd name="T31" fmla="*/ 14 h 282"/>
                <a:gd name="T32" fmla="*/ 21 w 416"/>
                <a:gd name="T33" fmla="*/ 16 h 282"/>
                <a:gd name="T34" fmla="*/ 25 w 416"/>
                <a:gd name="T35" fmla="*/ 21 h 282"/>
                <a:gd name="T36" fmla="*/ 25 w 416"/>
                <a:gd name="T37" fmla="*/ 21 h 282"/>
                <a:gd name="T38" fmla="*/ 25 w 416"/>
                <a:gd name="T39" fmla="*/ 19 h 282"/>
                <a:gd name="T40" fmla="*/ 23 w 416"/>
                <a:gd name="T41" fmla="*/ 14 h 282"/>
                <a:gd name="T42" fmla="*/ 26 w 416"/>
                <a:gd name="T43" fmla="*/ 13 h 282"/>
                <a:gd name="T44" fmla="*/ 30 w 416"/>
                <a:gd name="T45" fmla="*/ 10 h 282"/>
                <a:gd name="T46" fmla="*/ 30 w 416"/>
                <a:gd name="T47" fmla="*/ 9 h 282"/>
                <a:gd name="T48" fmla="*/ 27 w 416"/>
                <a:gd name="T49" fmla="*/ 10 h 282"/>
                <a:gd name="T50" fmla="*/ 22 w 416"/>
                <a:gd name="T51" fmla="*/ 10 h 282"/>
                <a:gd name="T52" fmla="*/ 19 w 416"/>
                <a:gd name="T53" fmla="*/ 7 h 282"/>
                <a:gd name="T54" fmla="*/ 13 w 416"/>
                <a:gd name="T55" fmla="*/ 4 h 282"/>
                <a:gd name="T56" fmla="*/ 10 w 416"/>
                <a:gd name="T57" fmla="*/ 2 h 282"/>
                <a:gd name="T58" fmla="*/ 7 w 416"/>
                <a:gd name="T59" fmla="*/ 3 h 282"/>
                <a:gd name="T60" fmla="*/ 5 w 416"/>
                <a:gd name="T61" fmla="*/ 4 h 282"/>
                <a:gd name="T62" fmla="*/ 4 w 416"/>
                <a:gd name="T63" fmla="*/ 1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6"/>
                <a:gd name="T100" fmla="*/ 0 h 282"/>
                <a:gd name="T101" fmla="*/ 416 w 416"/>
                <a:gd name="T102" fmla="*/ 282 h 2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25" name="Freeform 55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 w 60"/>
                <a:gd name="T1" fmla="*/ 1 h 78"/>
                <a:gd name="T2" fmla="*/ 0 w 60"/>
                <a:gd name="T3" fmla="*/ 1 h 78"/>
                <a:gd name="T4" fmla="*/ 2 w 60"/>
                <a:gd name="T5" fmla="*/ 3 h 78"/>
                <a:gd name="T6" fmla="*/ 2 w 60"/>
                <a:gd name="T7" fmla="*/ 4 h 78"/>
                <a:gd name="T8" fmla="*/ 3 w 60"/>
                <a:gd name="T9" fmla="*/ 5 h 78"/>
                <a:gd name="T10" fmla="*/ 5 w 60"/>
                <a:gd name="T11" fmla="*/ 4 h 78"/>
                <a:gd name="T12" fmla="*/ 3 w 60"/>
                <a:gd name="T13" fmla="*/ 1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26" name="Freeform 56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3 w 219"/>
                <a:gd name="T1" fmla="*/ 6 h 113"/>
                <a:gd name="T2" fmla="*/ 3 w 219"/>
                <a:gd name="T3" fmla="*/ 5 h 113"/>
                <a:gd name="T4" fmla="*/ 1 w 219"/>
                <a:gd name="T5" fmla="*/ 6 h 113"/>
                <a:gd name="T6" fmla="*/ 3 w 219"/>
                <a:gd name="T7" fmla="*/ 8 h 113"/>
                <a:gd name="T8" fmla="*/ 9 w 219"/>
                <a:gd name="T9" fmla="*/ 8 h 113"/>
                <a:gd name="T10" fmla="*/ 10 w 219"/>
                <a:gd name="T11" fmla="*/ 6 h 113"/>
                <a:gd name="T12" fmla="*/ 12 w 219"/>
                <a:gd name="T13" fmla="*/ 5 h 113"/>
                <a:gd name="T14" fmla="*/ 16 w 219"/>
                <a:gd name="T15" fmla="*/ 2 h 113"/>
                <a:gd name="T16" fmla="*/ 16 w 219"/>
                <a:gd name="T17" fmla="*/ 0 h 113"/>
                <a:gd name="T18" fmla="*/ 13 w 219"/>
                <a:gd name="T19" fmla="*/ 2 h 113"/>
                <a:gd name="T20" fmla="*/ 7 w 219"/>
                <a:gd name="T21" fmla="*/ 4 h 113"/>
                <a:gd name="T22" fmla="*/ 5 w 219"/>
                <a:gd name="T23" fmla="*/ 4 h 113"/>
                <a:gd name="T24" fmla="*/ 4 w 219"/>
                <a:gd name="T25" fmla="*/ 5 h 113"/>
                <a:gd name="T26" fmla="*/ 3 w 219"/>
                <a:gd name="T27" fmla="*/ 6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27" name="Freeform 57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 w 139"/>
                <a:gd name="T1" fmla="*/ 5 h 122"/>
                <a:gd name="T2" fmla="*/ 1 w 139"/>
                <a:gd name="T3" fmla="*/ 6 h 122"/>
                <a:gd name="T4" fmla="*/ 0 w 139"/>
                <a:gd name="T5" fmla="*/ 8 h 122"/>
                <a:gd name="T6" fmla="*/ 2 w 139"/>
                <a:gd name="T7" fmla="*/ 10 h 122"/>
                <a:gd name="T8" fmla="*/ 4 w 139"/>
                <a:gd name="T9" fmla="*/ 8 h 122"/>
                <a:gd name="T10" fmla="*/ 9 w 139"/>
                <a:gd name="T11" fmla="*/ 6 h 122"/>
                <a:gd name="T12" fmla="*/ 10 w 139"/>
                <a:gd name="T13" fmla="*/ 4 h 122"/>
                <a:gd name="T14" fmla="*/ 7 w 139"/>
                <a:gd name="T15" fmla="*/ 2 h 122"/>
                <a:gd name="T16" fmla="*/ 7 w 139"/>
                <a:gd name="T17" fmla="*/ 2 h 122"/>
                <a:gd name="T18" fmla="*/ 4 w 139"/>
                <a:gd name="T19" fmla="*/ 2 h 122"/>
                <a:gd name="T20" fmla="*/ 4 w 139"/>
                <a:gd name="T21" fmla="*/ 3 h 122"/>
                <a:gd name="T22" fmla="*/ 1 w 139"/>
                <a:gd name="T23" fmla="*/ 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28" name="Freeform 58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3 w 49"/>
                <a:gd name="T1" fmla="*/ 0 h 35"/>
                <a:gd name="T2" fmla="*/ 2 w 49"/>
                <a:gd name="T3" fmla="*/ 1 h 35"/>
                <a:gd name="T4" fmla="*/ 2 w 49"/>
                <a:gd name="T5" fmla="*/ 2 h 35"/>
                <a:gd name="T6" fmla="*/ 4 w 49"/>
                <a:gd name="T7" fmla="*/ 1 h 35"/>
                <a:gd name="T8" fmla="*/ 3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29" name="Freeform 59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9 w 164"/>
                <a:gd name="T1" fmla="*/ 0 h 268"/>
                <a:gd name="T2" fmla="*/ 8 w 164"/>
                <a:gd name="T3" fmla="*/ 2 h 268"/>
                <a:gd name="T4" fmla="*/ 7 w 164"/>
                <a:gd name="T5" fmla="*/ 4 h 268"/>
                <a:gd name="T6" fmla="*/ 2 w 164"/>
                <a:gd name="T7" fmla="*/ 5 h 268"/>
                <a:gd name="T8" fmla="*/ 2 w 164"/>
                <a:gd name="T9" fmla="*/ 7 h 268"/>
                <a:gd name="T10" fmla="*/ 2 w 164"/>
                <a:gd name="T11" fmla="*/ 7 h 268"/>
                <a:gd name="T12" fmla="*/ 2 w 164"/>
                <a:gd name="T13" fmla="*/ 10 h 268"/>
                <a:gd name="T14" fmla="*/ 2 w 164"/>
                <a:gd name="T15" fmla="*/ 12 h 268"/>
                <a:gd name="T16" fmla="*/ 0 w 164"/>
                <a:gd name="T17" fmla="*/ 14 h 268"/>
                <a:gd name="T18" fmla="*/ 2 w 164"/>
                <a:gd name="T19" fmla="*/ 19 h 268"/>
                <a:gd name="T20" fmla="*/ 4 w 164"/>
                <a:gd name="T21" fmla="*/ 20 h 268"/>
                <a:gd name="T22" fmla="*/ 7 w 164"/>
                <a:gd name="T23" fmla="*/ 16 h 268"/>
                <a:gd name="T24" fmla="*/ 8 w 164"/>
                <a:gd name="T25" fmla="*/ 14 h 268"/>
                <a:gd name="T26" fmla="*/ 9 w 164"/>
                <a:gd name="T27" fmla="*/ 9 h 268"/>
                <a:gd name="T28" fmla="*/ 10 w 164"/>
                <a:gd name="T29" fmla="*/ 5 h 268"/>
                <a:gd name="T30" fmla="*/ 12 w 164"/>
                <a:gd name="T31" fmla="*/ 5 h 268"/>
                <a:gd name="T32" fmla="*/ 9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30" name="Freeform 60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 w 66"/>
                <a:gd name="T1" fmla="*/ 0 h 81"/>
                <a:gd name="T2" fmla="*/ 1 w 66"/>
                <a:gd name="T3" fmla="*/ 5 h 81"/>
                <a:gd name="T4" fmla="*/ 2 w 66"/>
                <a:gd name="T5" fmla="*/ 6 h 81"/>
                <a:gd name="T6" fmla="*/ 3 w 66"/>
                <a:gd name="T7" fmla="*/ 6 h 81"/>
                <a:gd name="T8" fmla="*/ 4 w 66"/>
                <a:gd name="T9" fmla="*/ 6 h 81"/>
                <a:gd name="T10" fmla="*/ 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31" name="Freeform 61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7 w 148"/>
                <a:gd name="T1" fmla="*/ 0 h 244"/>
                <a:gd name="T2" fmla="*/ 4 w 148"/>
                <a:gd name="T3" fmla="*/ 6 h 244"/>
                <a:gd name="T4" fmla="*/ 2 w 148"/>
                <a:gd name="T5" fmla="*/ 8 h 244"/>
                <a:gd name="T6" fmla="*/ 2 w 148"/>
                <a:gd name="T7" fmla="*/ 8 h 244"/>
                <a:gd name="T8" fmla="*/ 3 w 148"/>
                <a:gd name="T9" fmla="*/ 15 h 244"/>
                <a:gd name="T10" fmla="*/ 4 w 148"/>
                <a:gd name="T11" fmla="*/ 17 h 244"/>
                <a:gd name="T12" fmla="*/ 4 w 148"/>
                <a:gd name="T13" fmla="*/ 18 h 244"/>
                <a:gd name="T14" fmla="*/ 5 w 148"/>
                <a:gd name="T15" fmla="*/ 19 h 244"/>
                <a:gd name="T16" fmla="*/ 7 w 148"/>
                <a:gd name="T17" fmla="*/ 15 h 244"/>
                <a:gd name="T18" fmla="*/ 9 w 148"/>
                <a:gd name="T19" fmla="*/ 13 h 244"/>
                <a:gd name="T20" fmla="*/ 7 w 148"/>
                <a:gd name="T21" fmla="*/ 6 h 244"/>
                <a:gd name="T22" fmla="*/ 10 w 148"/>
                <a:gd name="T23" fmla="*/ 4 h 244"/>
                <a:gd name="T24" fmla="*/ 7 w 148"/>
                <a:gd name="T25" fmla="*/ 2 h 244"/>
                <a:gd name="T26" fmla="*/ 7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32" name="Freeform 62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 w 96"/>
                <a:gd name="T1" fmla="*/ 1 h 183"/>
                <a:gd name="T2" fmla="*/ 5 w 96"/>
                <a:gd name="T3" fmla="*/ 2 h 183"/>
                <a:gd name="T4" fmla="*/ 5 w 96"/>
                <a:gd name="T5" fmla="*/ 4 h 183"/>
                <a:gd name="T6" fmla="*/ 5 w 96"/>
                <a:gd name="T7" fmla="*/ 7 h 183"/>
                <a:gd name="T8" fmla="*/ 6 w 96"/>
                <a:gd name="T9" fmla="*/ 7 h 183"/>
                <a:gd name="T10" fmla="*/ 6 w 96"/>
                <a:gd name="T11" fmla="*/ 9 h 183"/>
                <a:gd name="T12" fmla="*/ 5 w 96"/>
                <a:gd name="T13" fmla="*/ 7 h 183"/>
                <a:gd name="T14" fmla="*/ 3 w 96"/>
                <a:gd name="T15" fmla="*/ 5 h 183"/>
                <a:gd name="T16" fmla="*/ 2 w 96"/>
                <a:gd name="T17" fmla="*/ 5 h 183"/>
                <a:gd name="T18" fmla="*/ 2 w 96"/>
                <a:gd name="T19" fmla="*/ 7 h 183"/>
                <a:gd name="T20" fmla="*/ 4 w 96"/>
                <a:gd name="T21" fmla="*/ 8 h 183"/>
                <a:gd name="T22" fmla="*/ 5 w 96"/>
                <a:gd name="T23" fmla="*/ 10 h 183"/>
                <a:gd name="T24" fmla="*/ 6 w 96"/>
                <a:gd name="T25" fmla="*/ 10 h 183"/>
                <a:gd name="T26" fmla="*/ 6 w 96"/>
                <a:gd name="T27" fmla="*/ 10 h 183"/>
                <a:gd name="T28" fmla="*/ 8 w 96"/>
                <a:gd name="T29" fmla="*/ 13 h 183"/>
                <a:gd name="T30" fmla="*/ 6 w 96"/>
                <a:gd name="T31" fmla="*/ 9 h 183"/>
                <a:gd name="T32" fmla="*/ 6 w 96"/>
                <a:gd name="T33" fmla="*/ 7 h 183"/>
                <a:gd name="T34" fmla="*/ 6 w 96"/>
                <a:gd name="T35" fmla="*/ 4 h 183"/>
                <a:gd name="T36" fmla="*/ 5 w 96"/>
                <a:gd name="T37" fmla="*/ 3 h 183"/>
                <a:gd name="T38" fmla="*/ 5 w 96"/>
                <a:gd name="T39" fmla="*/ 1 h 183"/>
                <a:gd name="T40" fmla="*/ 4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33" name="Freeform 63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1 w 54"/>
                <a:gd name="T1" fmla="*/ 0 h 175"/>
                <a:gd name="T2" fmla="*/ 0 w 54"/>
                <a:gd name="T3" fmla="*/ 1 h 175"/>
                <a:gd name="T4" fmla="*/ 1 w 54"/>
                <a:gd name="T5" fmla="*/ 4 h 175"/>
                <a:gd name="T6" fmla="*/ 1 w 54"/>
                <a:gd name="T7" fmla="*/ 7 h 175"/>
                <a:gd name="T8" fmla="*/ 2 w 54"/>
                <a:gd name="T9" fmla="*/ 10 h 175"/>
                <a:gd name="T10" fmla="*/ 4 w 54"/>
                <a:gd name="T11" fmla="*/ 13 h 175"/>
                <a:gd name="T12" fmla="*/ 3 w 54"/>
                <a:gd name="T13" fmla="*/ 8 h 175"/>
                <a:gd name="T14" fmla="*/ 2 w 54"/>
                <a:gd name="T15" fmla="*/ 7 h 175"/>
                <a:gd name="T16" fmla="*/ 2 w 54"/>
                <a:gd name="T17" fmla="*/ 4 h 175"/>
                <a:gd name="T18" fmla="*/ 1 w 54"/>
                <a:gd name="T19" fmla="*/ 3 h 175"/>
                <a:gd name="T20" fmla="*/ 1 w 54"/>
                <a:gd name="T21" fmla="*/ 3 h 175"/>
                <a:gd name="T22" fmla="*/ 1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34" name="Freeform 64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2 w 86"/>
                <a:gd name="T3" fmla="*/ 2 h 73"/>
                <a:gd name="T4" fmla="*/ 2 w 86"/>
                <a:gd name="T5" fmla="*/ 3 h 73"/>
                <a:gd name="T6" fmla="*/ 4 w 86"/>
                <a:gd name="T7" fmla="*/ 3 h 73"/>
                <a:gd name="T8" fmla="*/ 5 w 86"/>
                <a:gd name="T9" fmla="*/ 4 h 73"/>
                <a:gd name="T10" fmla="*/ 6 w 86"/>
                <a:gd name="T11" fmla="*/ 4 h 73"/>
                <a:gd name="T12" fmla="*/ 7 w 86"/>
                <a:gd name="T13" fmla="*/ 5 h 73"/>
                <a:gd name="T14" fmla="*/ 6 w 86"/>
                <a:gd name="T15" fmla="*/ 3 h 73"/>
                <a:gd name="T16" fmla="*/ 5 w 86"/>
                <a:gd name="T17" fmla="*/ 1 h 73"/>
                <a:gd name="T18" fmla="*/ 3 w 86"/>
                <a:gd name="T19" fmla="*/ 1 h 73"/>
                <a:gd name="T20" fmla="*/ 2 w 86"/>
                <a:gd name="T21" fmla="*/ 1 h 73"/>
                <a:gd name="T22" fmla="*/ 2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35" name="Freeform 65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7 w 111"/>
                <a:gd name="T1" fmla="*/ 0 h 156"/>
                <a:gd name="T2" fmla="*/ 5 w 111"/>
                <a:gd name="T3" fmla="*/ 2 h 156"/>
                <a:gd name="T4" fmla="*/ 1 w 111"/>
                <a:gd name="T5" fmla="*/ 2 h 156"/>
                <a:gd name="T6" fmla="*/ 1 w 111"/>
                <a:gd name="T7" fmla="*/ 2 h 156"/>
                <a:gd name="T8" fmla="*/ 1 w 111"/>
                <a:gd name="T9" fmla="*/ 4 h 156"/>
                <a:gd name="T10" fmla="*/ 1 w 111"/>
                <a:gd name="T11" fmla="*/ 5 h 156"/>
                <a:gd name="T12" fmla="*/ 1 w 111"/>
                <a:gd name="T13" fmla="*/ 7 h 156"/>
                <a:gd name="T14" fmla="*/ 1 w 111"/>
                <a:gd name="T15" fmla="*/ 7 h 156"/>
                <a:gd name="T16" fmla="*/ 1 w 111"/>
                <a:gd name="T17" fmla="*/ 9 h 156"/>
                <a:gd name="T18" fmla="*/ 1 w 111"/>
                <a:gd name="T19" fmla="*/ 10 h 156"/>
                <a:gd name="T20" fmla="*/ 1 w 111"/>
                <a:gd name="T21" fmla="*/ 12 h 156"/>
                <a:gd name="T22" fmla="*/ 3 w 111"/>
                <a:gd name="T23" fmla="*/ 10 h 156"/>
                <a:gd name="T24" fmla="*/ 4 w 111"/>
                <a:gd name="T25" fmla="*/ 7 h 156"/>
                <a:gd name="T26" fmla="*/ 4 w 111"/>
                <a:gd name="T27" fmla="*/ 9 h 156"/>
                <a:gd name="T28" fmla="*/ 5 w 111"/>
                <a:gd name="T29" fmla="*/ 10 h 156"/>
                <a:gd name="T30" fmla="*/ 4 w 111"/>
                <a:gd name="T31" fmla="*/ 7 h 156"/>
                <a:gd name="T32" fmla="*/ 5 w 111"/>
                <a:gd name="T33" fmla="*/ 5 h 156"/>
                <a:gd name="T34" fmla="*/ 5 w 111"/>
                <a:gd name="T35" fmla="*/ 4 h 156"/>
                <a:gd name="T36" fmla="*/ 4 w 111"/>
                <a:gd name="T37" fmla="*/ 4 h 156"/>
                <a:gd name="T38" fmla="*/ 2 w 111"/>
                <a:gd name="T39" fmla="*/ 4 h 156"/>
                <a:gd name="T40" fmla="*/ 3 w 111"/>
                <a:gd name="T41" fmla="*/ 2 h 156"/>
                <a:gd name="T42" fmla="*/ 4 w 111"/>
                <a:gd name="T43" fmla="*/ 2 h 156"/>
                <a:gd name="T44" fmla="*/ 5 w 111"/>
                <a:gd name="T45" fmla="*/ 3 h 156"/>
                <a:gd name="T46" fmla="*/ 7 w 111"/>
                <a:gd name="T47" fmla="*/ 2 h 156"/>
                <a:gd name="T48" fmla="*/ 7 w 111"/>
                <a:gd name="T49" fmla="*/ 2 h 156"/>
                <a:gd name="T50" fmla="*/ 7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36" name="Freeform 66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 w 30"/>
                <a:gd name="T1" fmla="*/ 0 h 94"/>
                <a:gd name="T2" fmla="*/ 0 w 30"/>
                <a:gd name="T3" fmla="*/ 2 h 94"/>
                <a:gd name="T4" fmla="*/ 1 w 30"/>
                <a:gd name="T5" fmla="*/ 3 h 94"/>
                <a:gd name="T6" fmla="*/ 1 w 30"/>
                <a:gd name="T7" fmla="*/ 5 h 94"/>
                <a:gd name="T8" fmla="*/ 1 w 30"/>
                <a:gd name="T9" fmla="*/ 8 h 94"/>
                <a:gd name="T10" fmla="*/ 2 w 30"/>
                <a:gd name="T11" fmla="*/ 6 h 94"/>
                <a:gd name="T12" fmla="*/ 1 w 30"/>
                <a:gd name="T13" fmla="*/ 5 h 94"/>
                <a:gd name="T14" fmla="*/ 1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37" name="Freeform 67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2 w 81"/>
                <a:gd name="T1" fmla="*/ 1 h 158"/>
                <a:gd name="T2" fmla="*/ 0 w 81"/>
                <a:gd name="T3" fmla="*/ 1 h 158"/>
                <a:gd name="T4" fmla="*/ 2 w 81"/>
                <a:gd name="T5" fmla="*/ 4 h 158"/>
                <a:gd name="T6" fmla="*/ 2 w 81"/>
                <a:gd name="T7" fmla="*/ 7 h 158"/>
                <a:gd name="T8" fmla="*/ 2 w 81"/>
                <a:gd name="T9" fmla="*/ 7 h 158"/>
                <a:gd name="T10" fmla="*/ 2 w 81"/>
                <a:gd name="T11" fmla="*/ 8 h 158"/>
                <a:gd name="T12" fmla="*/ 3 w 81"/>
                <a:gd name="T13" fmla="*/ 9 h 158"/>
                <a:gd name="T14" fmla="*/ 4 w 81"/>
                <a:gd name="T15" fmla="*/ 10 h 158"/>
                <a:gd name="T16" fmla="*/ 4 w 81"/>
                <a:gd name="T17" fmla="*/ 9 h 158"/>
                <a:gd name="T18" fmla="*/ 5 w 81"/>
                <a:gd name="T19" fmla="*/ 10 h 158"/>
                <a:gd name="T20" fmla="*/ 5 w 81"/>
                <a:gd name="T21" fmla="*/ 7 h 158"/>
                <a:gd name="T22" fmla="*/ 4 w 81"/>
                <a:gd name="T23" fmla="*/ 7 h 158"/>
                <a:gd name="T24" fmla="*/ 4 w 81"/>
                <a:gd name="T25" fmla="*/ 7 h 158"/>
                <a:gd name="T26" fmla="*/ 3 w 81"/>
                <a:gd name="T27" fmla="*/ 5 h 158"/>
                <a:gd name="T28" fmla="*/ 4 w 81"/>
                <a:gd name="T29" fmla="*/ 4 h 158"/>
                <a:gd name="T30" fmla="*/ 3 w 81"/>
                <a:gd name="T31" fmla="*/ 2 h 158"/>
                <a:gd name="T32" fmla="*/ 4 w 81"/>
                <a:gd name="T33" fmla="*/ 1 h 158"/>
                <a:gd name="T34" fmla="*/ 3 w 81"/>
                <a:gd name="T35" fmla="*/ 1 h 158"/>
                <a:gd name="T36" fmla="*/ 2 w 81"/>
                <a:gd name="T37" fmla="*/ 1 h 158"/>
                <a:gd name="T38" fmla="*/ 2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38" name="Freeform 68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 w 85"/>
                <a:gd name="T1" fmla="*/ 0 h 105"/>
                <a:gd name="T2" fmla="*/ 4 w 85"/>
                <a:gd name="T3" fmla="*/ 2 h 105"/>
                <a:gd name="T4" fmla="*/ 3 w 85"/>
                <a:gd name="T5" fmla="*/ 3 h 105"/>
                <a:gd name="T6" fmla="*/ 2 w 85"/>
                <a:gd name="T7" fmla="*/ 3 h 105"/>
                <a:gd name="T8" fmla="*/ 2 w 85"/>
                <a:gd name="T9" fmla="*/ 4 h 105"/>
                <a:gd name="T10" fmla="*/ 2 w 85"/>
                <a:gd name="T11" fmla="*/ 6 h 105"/>
                <a:gd name="T12" fmla="*/ 2 w 85"/>
                <a:gd name="T13" fmla="*/ 6 h 105"/>
                <a:gd name="T14" fmla="*/ 2 w 85"/>
                <a:gd name="T15" fmla="*/ 5 h 105"/>
                <a:gd name="T16" fmla="*/ 3 w 85"/>
                <a:gd name="T17" fmla="*/ 6 h 105"/>
                <a:gd name="T18" fmla="*/ 5 w 85"/>
                <a:gd name="T19" fmla="*/ 8 h 105"/>
                <a:gd name="T20" fmla="*/ 6 w 85"/>
                <a:gd name="T21" fmla="*/ 6 h 105"/>
                <a:gd name="T22" fmla="*/ 6 w 85"/>
                <a:gd name="T23" fmla="*/ 6 h 105"/>
                <a:gd name="T24" fmla="*/ 6 w 85"/>
                <a:gd name="T25" fmla="*/ 4 h 105"/>
                <a:gd name="T26" fmla="*/ 5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39" name="Freeform 69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2 w 38"/>
                <a:gd name="T1" fmla="*/ 1 h 66"/>
                <a:gd name="T2" fmla="*/ 2 w 38"/>
                <a:gd name="T3" fmla="*/ 4 h 66"/>
                <a:gd name="T4" fmla="*/ 3 w 38"/>
                <a:gd name="T5" fmla="*/ 4 h 66"/>
                <a:gd name="T6" fmla="*/ 4 w 38"/>
                <a:gd name="T7" fmla="*/ 3 h 66"/>
                <a:gd name="T8" fmla="*/ 3 w 38"/>
                <a:gd name="T9" fmla="*/ 1 h 66"/>
                <a:gd name="T10" fmla="*/ 2 w 38"/>
                <a:gd name="T11" fmla="*/ 1 h 66"/>
                <a:gd name="T12" fmla="*/ 2 w 38"/>
                <a:gd name="T13" fmla="*/ 1 h 66"/>
                <a:gd name="T14" fmla="*/ 2 w 38"/>
                <a:gd name="T15" fmla="*/ 1 h 66"/>
                <a:gd name="T16" fmla="*/ 2 w 38"/>
                <a:gd name="T17" fmla="*/ 1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40" name="Freeform 70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2 w 24"/>
                <a:gd name="T3" fmla="*/ 1 h 23"/>
                <a:gd name="T4" fmla="*/ 2 w 24"/>
                <a:gd name="T5" fmla="*/ 1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41" name="Freeform 71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2 w 60"/>
                <a:gd name="T1" fmla="*/ 0 h 49"/>
                <a:gd name="T2" fmla="*/ 0 w 60"/>
                <a:gd name="T3" fmla="*/ 2 h 49"/>
                <a:gd name="T4" fmla="*/ 2 w 60"/>
                <a:gd name="T5" fmla="*/ 3 h 49"/>
                <a:gd name="T6" fmla="*/ 4 w 60"/>
                <a:gd name="T7" fmla="*/ 4 h 49"/>
                <a:gd name="T8" fmla="*/ 5 w 60"/>
                <a:gd name="T9" fmla="*/ 4 h 49"/>
                <a:gd name="T10" fmla="*/ 4 w 60"/>
                <a:gd name="T11" fmla="*/ 2 h 49"/>
                <a:gd name="T12" fmla="*/ 2 w 60"/>
                <a:gd name="T13" fmla="*/ 2 h 49"/>
                <a:gd name="T14" fmla="*/ 2 w 60"/>
                <a:gd name="T15" fmla="*/ 2 h 49"/>
                <a:gd name="T16" fmla="*/ 2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42" name="Freeform 72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 w 32"/>
                <a:gd name="T1" fmla="*/ 0 h 44"/>
                <a:gd name="T2" fmla="*/ 2 w 32"/>
                <a:gd name="T3" fmla="*/ 2 h 44"/>
                <a:gd name="T4" fmla="*/ 2 w 32"/>
                <a:gd name="T5" fmla="*/ 2 h 44"/>
                <a:gd name="T6" fmla="*/ 2 w 32"/>
                <a:gd name="T7" fmla="*/ 2 h 44"/>
                <a:gd name="T8" fmla="*/ 2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43" name="Freeform 73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2 w 61"/>
                <a:gd name="T1" fmla="*/ 0 h 63"/>
                <a:gd name="T2" fmla="*/ 0 w 61"/>
                <a:gd name="T3" fmla="*/ 1 h 63"/>
                <a:gd name="T4" fmla="*/ 2 w 61"/>
                <a:gd name="T5" fmla="*/ 2 h 63"/>
                <a:gd name="T6" fmla="*/ 3 w 61"/>
                <a:gd name="T7" fmla="*/ 4 h 63"/>
                <a:gd name="T8" fmla="*/ 4 w 61"/>
                <a:gd name="T9" fmla="*/ 4 h 63"/>
                <a:gd name="T10" fmla="*/ 5 w 61"/>
                <a:gd name="T11" fmla="*/ 4 h 63"/>
                <a:gd name="T12" fmla="*/ 3 w 61"/>
                <a:gd name="T13" fmla="*/ 1 h 63"/>
                <a:gd name="T14" fmla="*/ 2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44" name="Freeform 74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 w 61"/>
                <a:gd name="T1" fmla="*/ 1 h 67"/>
                <a:gd name="T2" fmla="*/ 3 w 61"/>
                <a:gd name="T3" fmla="*/ 2 h 67"/>
                <a:gd name="T4" fmla="*/ 2 w 61"/>
                <a:gd name="T5" fmla="*/ 3 h 67"/>
                <a:gd name="T6" fmla="*/ 2 w 61"/>
                <a:gd name="T7" fmla="*/ 5 h 67"/>
                <a:gd name="T8" fmla="*/ 4 w 61"/>
                <a:gd name="T9" fmla="*/ 4 h 67"/>
                <a:gd name="T10" fmla="*/ 5 w 61"/>
                <a:gd name="T11" fmla="*/ 3 h 67"/>
                <a:gd name="T12" fmla="*/ 5 w 61"/>
                <a:gd name="T13" fmla="*/ 2 h 67"/>
                <a:gd name="T14" fmla="*/ 5 w 61"/>
                <a:gd name="T15" fmla="*/ 1 h 67"/>
                <a:gd name="T16" fmla="*/ 5 w 61"/>
                <a:gd name="T17" fmla="*/ 1 h 67"/>
                <a:gd name="T18" fmla="*/ 4 w 61"/>
                <a:gd name="T19" fmla="*/ 1 h 67"/>
                <a:gd name="T20" fmla="*/ 5 w 61"/>
                <a:gd name="T21" fmla="*/ 1 h 67"/>
                <a:gd name="T22" fmla="*/ 4 w 61"/>
                <a:gd name="T23" fmla="*/ 1 h 67"/>
                <a:gd name="T24" fmla="*/ 4 w 61"/>
                <a:gd name="T25" fmla="*/ 1 h 67"/>
                <a:gd name="T26" fmla="*/ 2 w 61"/>
                <a:gd name="T27" fmla="*/ 1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45" name="Freeform 75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1 w 43"/>
                <a:gd name="T1" fmla="*/ 2 h 36"/>
                <a:gd name="T2" fmla="*/ 1 w 43"/>
                <a:gd name="T3" fmla="*/ 2 h 36"/>
                <a:gd name="T4" fmla="*/ 2 w 43"/>
                <a:gd name="T5" fmla="*/ 2 h 36"/>
                <a:gd name="T6" fmla="*/ 3 w 43"/>
                <a:gd name="T7" fmla="*/ 2 h 36"/>
                <a:gd name="T8" fmla="*/ 1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46" name="Freeform 76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 w 32"/>
                <a:gd name="T1" fmla="*/ 0 h 41"/>
                <a:gd name="T2" fmla="*/ 0 w 32"/>
                <a:gd name="T3" fmla="*/ 2 h 41"/>
                <a:gd name="T4" fmla="*/ 2 w 32"/>
                <a:gd name="T5" fmla="*/ 2 h 41"/>
                <a:gd name="T6" fmla="*/ 2 w 32"/>
                <a:gd name="T7" fmla="*/ 3 h 41"/>
                <a:gd name="T8" fmla="*/ 2 w 32"/>
                <a:gd name="T9" fmla="*/ 3 h 41"/>
                <a:gd name="T10" fmla="*/ 2 w 32"/>
                <a:gd name="T11" fmla="*/ 2 h 41"/>
                <a:gd name="T12" fmla="*/ 2 w 32"/>
                <a:gd name="T13" fmla="*/ 2 h 41"/>
                <a:gd name="T14" fmla="*/ 2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47" name="Freeform 77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 w 45"/>
                <a:gd name="T1" fmla="*/ 0 h 32"/>
                <a:gd name="T2" fmla="*/ 0 w 45"/>
                <a:gd name="T3" fmla="*/ 2 h 32"/>
                <a:gd name="T4" fmla="*/ 2 w 45"/>
                <a:gd name="T5" fmla="*/ 2 h 32"/>
                <a:gd name="T6" fmla="*/ 4 w 45"/>
                <a:gd name="T7" fmla="*/ 2 h 32"/>
                <a:gd name="T8" fmla="*/ 2 w 45"/>
                <a:gd name="T9" fmla="*/ 2 h 32"/>
                <a:gd name="T10" fmla="*/ 2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48" name="Freeform 78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 w 35"/>
                <a:gd name="T1" fmla="*/ 0 h 74"/>
                <a:gd name="T2" fmla="*/ 2 w 35"/>
                <a:gd name="T3" fmla="*/ 1 h 74"/>
                <a:gd name="T4" fmla="*/ 2 w 35"/>
                <a:gd name="T5" fmla="*/ 2 h 74"/>
                <a:gd name="T6" fmla="*/ 0 w 35"/>
                <a:gd name="T7" fmla="*/ 4 h 74"/>
                <a:gd name="T8" fmla="*/ 2 w 35"/>
                <a:gd name="T9" fmla="*/ 5 h 74"/>
                <a:gd name="T10" fmla="*/ 2 w 35"/>
                <a:gd name="T11" fmla="*/ 4 h 74"/>
                <a:gd name="T12" fmla="*/ 3 w 35"/>
                <a:gd name="T13" fmla="*/ 2 h 74"/>
                <a:gd name="T14" fmla="*/ 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49" name="Freeform 79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2 w 25"/>
                <a:gd name="T1" fmla="*/ 2 h 73"/>
                <a:gd name="T2" fmla="*/ 2 w 25"/>
                <a:gd name="T3" fmla="*/ 2 h 73"/>
                <a:gd name="T4" fmla="*/ 0 w 25"/>
                <a:gd name="T5" fmla="*/ 2 h 73"/>
                <a:gd name="T6" fmla="*/ 2 w 25"/>
                <a:gd name="T7" fmla="*/ 4 h 73"/>
                <a:gd name="T8" fmla="*/ 2 w 25"/>
                <a:gd name="T9" fmla="*/ 5 h 73"/>
                <a:gd name="T10" fmla="*/ 2 w 25"/>
                <a:gd name="T11" fmla="*/ 2 h 73"/>
                <a:gd name="T12" fmla="*/ 2 w 25"/>
                <a:gd name="T13" fmla="*/ 2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50" name="Freeform 80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 w 14"/>
                <a:gd name="T1" fmla="*/ 0 h 33"/>
                <a:gd name="T2" fmla="*/ 1 w 14"/>
                <a:gd name="T3" fmla="*/ 2 h 33"/>
                <a:gd name="T4" fmla="*/ 1 w 14"/>
                <a:gd name="T5" fmla="*/ 2 h 33"/>
                <a:gd name="T6" fmla="*/ 1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51" name="Freeform 81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2 w 28"/>
                <a:gd name="T1" fmla="*/ 0 h 64"/>
                <a:gd name="T2" fmla="*/ 2 w 28"/>
                <a:gd name="T3" fmla="*/ 2 h 64"/>
                <a:gd name="T4" fmla="*/ 2 w 28"/>
                <a:gd name="T5" fmla="*/ 2 h 64"/>
                <a:gd name="T6" fmla="*/ 2 w 28"/>
                <a:gd name="T7" fmla="*/ 3 h 64"/>
                <a:gd name="T8" fmla="*/ 0 w 28"/>
                <a:gd name="T9" fmla="*/ 4 h 64"/>
                <a:gd name="T10" fmla="*/ 2 w 28"/>
                <a:gd name="T11" fmla="*/ 4 h 64"/>
                <a:gd name="T12" fmla="*/ 2 w 28"/>
                <a:gd name="T13" fmla="*/ 2 h 64"/>
                <a:gd name="T14" fmla="*/ 2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52" name="Freeform 82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2 w 16"/>
                <a:gd name="T1" fmla="*/ 2 h 36"/>
                <a:gd name="T2" fmla="*/ 0 w 16"/>
                <a:gd name="T3" fmla="*/ 2 h 36"/>
                <a:gd name="T4" fmla="*/ 2 w 16"/>
                <a:gd name="T5" fmla="*/ 2 h 36"/>
                <a:gd name="T6" fmla="*/ 2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53" name="Freeform 83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2 w 13"/>
                <a:gd name="T1" fmla="*/ 2 h 20"/>
                <a:gd name="T2" fmla="*/ 1 w 13"/>
                <a:gd name="T3" fmla="*/ 2 h 20"/>
                <a:gd name="T4" fmla="*/ 2 w 13"/>
                <a:gd name="T5" fmla="*/ 2 h 20"/>
                <a:gd name="T6" fmla="*/ 2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54" name="Freeform 84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2 w 16"/>
                <a:gd name="T1" fmla="*/ 1 h 19"/>
                <a:gd name="T2" fmla="*/ 0 w 16"/>
                <a:gd name="T3" fmla="*/ 1 h 19"/>
                <a:gd name="T4" fmla="*/ 2 w 16"/>
                <a:gd name="T5" fmla="*/ 1 h 19"/>
                <a:gd name="T6" fmla="*/ 2 w 16"/>
                <a:gd name="T7" fmla="*/ 1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55" name="Freeform 85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2 w 14"/>
                <a:gd name="T1" fmla="*/ 0 h 25"/>
                <a:gd name="T2" fmla="*/ 0 w 14"/>
                <a:gd name="T3" fmla="*/ 2 h 25"/>
                <a:gd name="T4" fmla="*/ 2 w 14"/>
                <a:gd name="T5" fmla="*/ 2 h 25"/>
                <a:gd name="T6" fmla="*/ 2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56" name="Freeform 86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 w 22"/>
                <a:gd name="T1" fmla="*/ 0 h 18"/>
                <a:gd name="T2" fmla="*/ 1 w 22"/>
                <a:gd name="T3" fmla="*/ 1 h 18"/>
                <a:gd name="T4" fmla="*/ 1 w 22"/>
                <a:gd name="T5" fmla="*/ 1 h 18"/>
                <a:gd name="T6" fmla="*/ 1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57" name="Freeform 87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2 w 60"/>
                <a:gd name="T1" fmla="*/ 1 h 81"/>
                <a:gd name="T2" fmla="*/ 2 w 60"/>
                <a:gd name="T3" fmla="*/ 1 h 81"/>
                <a:gd name="T4" fmla="*/ 2 w 60"/>
                <a:gd name="T5" fmla="*/ 3 h 81"/>
                <a:gd name="T6" fmla="*/ 2 w 60"/>
                <a:gd name="T7" fmla="*/ 4 h 81"/>
                <a:gd name="T8" fmla="*/ 4 w 60"/>
                <a:gd name="T9" fmla="*/ 4 h 81"/>
                <a:gd name="T10" fmla="*/ 5 w 60"/>
                <a:gd name="T11" fmla="*/ 5 h 81"/>
                <a:gd name="T12" fmla="*/ 5 w 60"/>
                <a:gd name="T13" fmla="*/ 4 h 81"/>
                <a:gd name="T14" fmla="*/ 4 w 60"/>
                <a:gd name="T15" fmla="*/ 2 h 81"/>
                <a:gd name="T16" fmla="*/ 2 w 60"/>
                <a:gd name="T17" fmla="*/ 1 h 81"/>
                <a:gd name="T18" fmla="*/ 2 w 60"/>
                <a:gd name="T19" fmla="*/ 1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58" name="Freeform 88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 w 71"/>
                <a:gd name="T1" fmla="*/ 2 h 61"/>
                <a:gd name="T2" fmla="*/ 1 w 71"/>
                <a:gd name="T3" fmla="*/ 3 h 61"/>
                <a:gd name="T4" fmla="*/ 1 w 71"/>
                <a:gd name="T5" fmla="*/ 4 h 61"/>
                <a:gd name="T6" fmla="*/ 1 w 71"/>
                <a:gd name="T7" fmla="*/ 5 h 61"/>
                <a:gd name="T8" fmla="*/ 2 w 71"/>
                <a:gd name="T9" fmla="*/ 4 h 61"/>
                <a:gd name="T10" fmla="*/ 3 w 71"/>
                <a:gd name="T11" fmla="*/ 2 h 61"/>
                <a:gd name="T12" fmla="*/ 4 w 71"/>
                <a:gd name="T13" fmla="*/ 0 h 61"/>
                <a:gd name="T14" fmla="*/ 5 w 71"/>
                <a:gd name="T15" fmla="*/ 2 h 61"/>
                <a:gd name="T16" fmla="*/ 2 w 71"/>
                <a:gd name="T17" fmla="*/ 2 h 61"/>
                <a:gd name="T18" fmla="*/ 2 w 71"/>
                <a:gd name="T19" fmla="*/ 2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59" name="Freeform 89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1 w 23"/>
                <a:gd name="T1" fmla="*/ 0 h 30"/>
                <a:gd name="T2" fmla="*/ 0 w 23"/>
                <a:gd name="T3" fmla="*/ 2 h 30"/>
                <a:gd name="T4" fmla="*/ 1 w 23"/>
                <a:gd name="T5" fmla="*/ 3 h 30"/>
                <a:gd name="T6" fmla="*/ 1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60" name="Freeform 90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2 w 26"/>
                <a:gd name="T1" fmla="*/ 0 h 23"/>
                <a:gd name="T2" fmla="*/ 0 w 26"/>
                <a:gd name="T3" fmla="*/ 1 h 23"/>
                <a:gd name="T4" fmla="*/ 2 w 26"/>
                <a:gd name="T5" fmla="*/ 1 h 23"/>
                <a:gd name="T6" fmla="*/ 2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61" name="Freeform 91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 w 32"/>
                <a:gd name="T1" fmla="*/ 0 h 44"/>
                <a:gd name="T2" fmla="*/ 2 w 32"/>
                <a:gd name="T3" fmla="*/ 2 h 44"/>
                <a:gd name="T4" fmla="*/ 2 w 32"/>
                <a:gd name="T5" fmla="*/ 2 h 44"/>
                <a:gd name="T6" fmla="*/ 2 w 32"/>
                <a:gd name="T7" fmla="*/ 2 h 44"/>
                <a:gd name="T8" fmla="*/ 2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62" name="Freeform 92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 w 34"/>
                <a:gd name="T1" fmla="*/ 0 h 44"/>
                <a:gd name="T2" fmla="*/ 2 w 34"/>
                <a:gd name="T3" fmla="*/ 2 h 44"/>
                <a:gd name="T4" fmla="*/ 2 w 34"/>
                <a:gd name="T5" fmla="*/ 2 h 44"/>
                <a:gd name="T6" fmla="*/ 2 w 34"/>
                <a:gd name="T7" fmla="*/ 2 h 44"/>
                <a:gd name="T8" fmla="*/ 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63" name="Freeform 93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2 w 38"/>
                <a:gd name="T1" fmla="*/ 2 h 37"/>
                <a:gd name="T2" fmla="*/ 1 w 38"/>
                <a:gd name="T3" fmla="*/ 2 h 37"/>
                <a:gd name="T4" fmla="*/ 1 w 38"/>
                <a:gd name="T5" fmla="*/ 2 h 37"/>
                <a:gd name="T6" fmla="*/ 1 w 38"/>
                <a:gd name="T7" fmla="*/ 3 h 37"/>
                <a:gd name="T8" fmla="*/ 2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64" name="Freeform 94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2 w 38"/>
                <a:gd name="T1" fmla="*/ 2 h 34"/>
                <a:gd name="T2" fmla="*/ 1 w 38"/>
                <a:gd name="T3" fmla="*/ 2 h 34"/>
                <a:gd name="T4" fmla="*/ 1 w 38"/>
                <a:gd name="T5" fmla="*/ 2 h 34"/>
                <a:gd name="T6" fmla="*/ 1 w 38"/>
                <a:gd name="T7" fmla="*/ 2 h 34"/>
                <a:gd name="T8" fmla="*/ 2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65" name="Freeform 95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2 w 35"/>
                <a:gd name="T1" fmla="*/ 1 h 27"/>
                <a:gd name="T2" fmla="*/ 1 w 35"/>
                <a:gd name="T3" fmla="*/ 1 h 27"/>
                <a:gd name="T4" fmla="*/ 1 w 35"/>
                <a:gd name="T5" fmla="*/ 1 h 27"/>
                <a:gd name="T6" fmla="*/ 1 w 35"/>
                <a:gd name="T7" fmla="*/ 1 h 27"/>
                <a:gd name="T8" fmla="*/ 2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66" name="Freeform 96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 w 35"/>
                <a:gd name="T1" fmla="*/ 1 h 47"/>
                <a:gd name="T2" fmla="*/ 1 w 35"/>
                <a:gd name="T3" fmla="*/ 1 h 47"/>
                <a:gd name="T4" fmla="*/ 1 w 35"/>
                <a:gd name="T5" fmla="*/ 1 h 47"/>
                <a:gd name="T6" fmla="*/ 1 w 35"/>
                <a:gd name="T7" fmla="*/ 2 h 47"/>
                <a:gd name="T8" fmla="*/ 1 w 35"/>
                <a:gd name="T9" fmla="*/ 2 h 47"/>
                <a:gd name="T10" fmla="*/ 2 w 35"/>
                <a:gd name="T11" fmla="*/ 1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67" name="Freeform 97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 w 32"/>
                <a:gd name="T1" fmla="*/ 1 h 35"/>
                <a:gd name="T2" fmla="*/ 2 w 32"/>
                <a:gd name="T3" fmla="*/ 1 h 35"/>
                <a:gd name="T4" fmla="*/ 2 w 32"/>
                <a:gd name="T5" fmla="*/ 1 h 35"/>
                <a:gd name="T6" fmla="*/ 2 w 32"/>
                <a:gd name="T7" fmla="*/ 1 h 35"/>
                <a:gd name="T8" fmla="*/ 2 w 32"/>
                <a:gd name="T9" fmla="*/ 1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68" name="Freeform 98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 w 32"/>
                <a:gd name="T1" fmla="*/ 1 h 35"/>
                <a:gd name="T2" fmla="*/ 2 w 32"/>
                <a:gd name="T3" fmla="*/ 1 h 35"/>
                <a:gd name="T4" fmla="*/ 2 w 32"/>
                <a:gd name="T5" fmla="*/ 1 h 35"/>
                <a:gd name="T6" fmla="*/ 2 w 32"/>
                <a:gd name="T7" fmla="*/ 1 h 35"/>
                <a:gd name="T8" fmla="*/ 2 w 32"/>
                <a:gd name="T9" fmla="*/ 1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69" name="Freeform 99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2 w 189"/>
                <a:gd name="T1" fmla="*/ 2 h 144"/>
                <a:gd name="T2" fmla="*/ 13 w 189"/>
                <a:gd name="T3" fmla="*/ 2 h 144"/>
                <a:gd name="T4" fmla="*/ 13 w 189"/>
                <a:gd name="T5" fmla="*/ 2 h 144"/>
                <a:gd name="T6" fmla="*/ 13 w 189"/>
                <a:gd name="T7" fmla="*/ 2 h 144"/>
                <a:gd name="T8" fmla="*/ 9 w 189"/>
                <a:gd name="T9" fmla="*/ 3 h 144"/>
                <a:gd name="T10" fmla="*/ 7 w 189"/>
                <a:gd name="T11" fmla="*/ 4 h 144"/>
                <a:gd name="T12" fmla="*/ 7 w 189"/>
                <a:gd name="T13" fmla="*/ 4 h 144"/>
                <a:gd name="T14" fmla="*/ 5 w 189"/>
                <a:gd name="T15" fmla="*/ 5 h 144"/>
                <a:gd name="T16" fmla="*/ 5 w 189"/>
                <a:gd name="T17" fmla="*/ 7 h 144"/>
                <a:gd name="T18" fmla="*/ 5 w 189"/>
                <a:gd name="T19" fmla="*/ 9 h 144"/>
                <a:gd name="T20" fmla="*/ 7 w 189"/>
                <a:gd name="T21" fmla="*/ 9 h 144"/>
                <a:gd name="T22" fmla="*/ 7 w 189"/>
                <a:gd name="T23" fmla="*/ 10 h 144"/>
                <a:gd name="T24" fmla="*/ 5 w 189"/>
                <a:gd name="T25" fmla="*/ 10 h 144"/>
                <a:gd name="T26" fmla="*/ 5 w 189"/>
                <a:gd name="T27" fmla="*/ 10 h 144"/>
                <a:gd name="T28" fmla="*/ 1 w 189"/>
                <a:gd name="T29" fmla="*/ 9 h 144"/>
                <a:gd name="T30" fmla="*/ 1 w 189"/>
                <a:gd name="T31" fmla="*/ 7 h 144"/>
                <a:gd name="T32" fmla="*/ 3 w 189"/>
                <a:gd name="T33" fmla="*/ 7 h 144"/>
                <a:gd name="T34" fmla="*/ 4 w 189"/>
                <a:gd name="T35" fmla="*/ 5 h 144"/>
                <a:gd name="T36" fmla="*/ 3 w 189"/>
                <a:gd name="T37" fmla="*/ 4 h 144"/>
                <a:gd name="T38" fmla="*/ 5 w 189"/>
                <a:gd name="T39" fmla="*/ 3 h 144"/>
                <a:gd name="T40" fmla="*/ 7 w 189"/>
                <a:gd name="T41" fmla="*/ 2 h 144"/>
                <a:gd name="T42" fmla="*/ 7 w 189"/>
                <a:gd name="T43" fmla="*/ 2 h 144"/>
                <a:gd name="T44" fmla="*/ 12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70" name="Freeform 100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 w 53"/>
                <a:gd name="T1" fmla="*/ 0 h 17"/>
                <a:gd name="T2" fmla="*/ 2 w 53"/>
                <a:gd name="T3" fmla="*/ 1 h 17"/>
                <a:gd name="T4" fmla="*/ 3 w 53"/>
                <a:gd name="T5" fmla="*/ 1 h 17"/>
                <a:gd name="T6" fmla="*/ 4 w 53"/>
                <a:gd name="T7" fmla="*/ 1 h 17"/>
                <a:gd name="T8" fmla="*/ 2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71" name="Freeform 101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4 w 57"/>
                <a:gd name="T1" fmla="*/ 2 h 37"/>
                <a:gd name="T2" fmla="*/ 1 w 57"/>
                <a:gd name="T3" fmla="*/ 2 h 37"/>
                <a:gd name="T4" fmla="*/ 1 w 57"/>
                <a:gd name="T5" fmla="*/ 3 h 37"/>
                <a:gd name="T6" fmla="*/ 1 w 57"/>
                <a:gd name="T7" fmla="*/ 2 h 37"/>
                <a:gd name="T8" fmla="*/ 1 w 57"/>
                <a:gd name="T9" fmla="*/ 0 h 37"/>
                <a:gd name="T10" fmla="*/ 4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72" name="Freeform 102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1 w 68"/>
                <a:gd name="T1" fmla="*/ 0 h 26"/>
                <a:gd name="T2" fmla="*/ 1 w 68"/>
                <a:gd name="T3" fmla="*/ 2 h 26"/>
                <a:gd name="T4" fmla="*/ 4 w 68"/>
                <a:gd name="T5" fmla="*/ 2 h 26"/>
                <a:gd name="T6" fmla="*/ 4 w 68"/>
                <a:gd name="T7" fmla="*/ 2 h 26"/>
                <a:gd name="T8" fmla="*/ 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73" name="Freeform 103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 w 66"/>
                <a:gd name="T1" fmla="*/ 1 h 43"/>
                <a:gd name="T2" fmla="*/ 2 w 66"/>
                <a:gd name="T3" fmla="*/ 1 h 43"/>
                <a:gd name="T4" fmla="*/ 2 w 66"/>
                <a:gd name="T5" fmla="*/ 1 h 43"/>
                <a:gd name="T6" fmla="*/ 2 w 66"/>
                <a:gd name="T7" fmla="*/ 2 h 43"/>
                <a:gd name="T8" fmla="*/ 3 w 66"/>
                <a:gd name="T9" fmla="*/ 3 h 43"/>
                <a:gd name="T10" fmla="*/ 5 w 66"/>
                <a:gd name="T11" fmla="*/ 1 h 43"/>
                <a:gd name="T12" fmla="*/ 5 w 66"/>
                <a:gd name="T13" fmla="*/ 1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74" name="Freeform 104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2 w 117"/>
                <a:gd name="T1" fmla="*/ 0 h 41"/>
                <a:gd name="T2" fmla="*/ 2 w 117"/>
                <a:gd name="T3" fmla="*/ 2 h 41"/>
                <a:gd name="T4" fmla="*/ 5 w 117"/>
                <a:gd name="T5" fmla="*/ 3 h 41"/>
                <a:gd name="T6" fmla="*/ 6 w 117"/>
                <a:gd name="T7" fmla="*/ 3 h 41"/>
                <a:gd name="T8" fmla="*/ 8 w 117"/>
                <a:gd name="T9" fmla="*/ 2 h 41"/>
                <a:gd name="T10" fmla="*/ 6 w 117"/>
                <a:gd name="T11" fmla="*/ 2 h 41"/>
                <a:gd name="T12" fmla="*/ 2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75" name="Freeform 105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2 w 62"/>
                <a:gd name="T1" fmla="*/ 2 h 32"/>
                <a:gd name="T2" fmla="*/ 4 w 62"/>
                <a:gd name="T3" fmla="*/ 2 h 32"/>
                <a:gd name="T4" fmla="*/ 2 w 62"/>
                <a:gd name="T5" fmla="*/ 2 h 32"/>
                <a:gd name="T6" fmla="*/ 1 w 62"/>
                <a:gd name="T7" fmla="*/ 2 h 32"/>
                <a:gd name="T8" fmla="*/ 2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76" name="Freeform 106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 w 49"/>
                <a:gd name="T1" fmla="*/ 1 h 23"/>
                <a:gd name="T2" fmla="*/ 2 w 49"/>
                <a:gd name="T3" fmla="*/ 1 h 23"/>
                <a:gd name="T4" fmla="*/ 4 w 49"/>
                <a:gd name="T5" fmla="*/ 1 h 23"/>
                <a:gd name="T6" fmla="*/ 2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77" name="Freeform 107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1 w 102"/>
                <a:gd name="T1" fmla="*/ 0 h 152"/>
                <a:gd name="T2" fmla="*/ 0 w 102"/>
                <a:gd name="T3" fmla="*/ 2 h 152"/>
                <a:gd name="T4" fmla="*/ 1 w 102"/>
                <a:gd name="T5" fmla="*/ 3 h 152"/>
                <a:gd name="T6" fmla="*/ 2 w 102"/>
                <a:gd name="T7" fmla="*/ 5 h 152"/>
                <a:gd name="T8" fmla="*/ 2 w 102"/>
                <a:gd name="T9" fmla="*/ 7 h 152"/>
                <a:gd name="T10" fmla="*/ 5 w 102"/>
                <a:gd name="T11" fmla="*/ 11 h 152"/>
                <a:gd name="T12" fmla="*/ 6 w 102"/>
                <a:gd name="T13" fmla="*/ 9 h 152"/>
                <a:gd name="T14" fmla="*/ 5 w 102"/>
                <a:gd name="T15" fmla="*/ 7 h 152"/>
                <a:gd name="T16" fmla="*/ 4 w 102"/>
                <a:gd name="T17" fmla="*/ 7 h 152"/>
                <a:gd name="T18" fmla="*/ 4 w 102"/>
                <a:gd name="T19" fmla="*/ 5 h 152"/>
                <a:gd name="T20" fmla="*/ 3 w 102"/>
                <a:gd name="T21" fmla="*/ 3 h 152"/>
                <a:gd name="T22" fmla="*/ 1 w 102"/>
                <a:gd name="T23" fmla="*/ 2 h 152"/>
                <a:gd name="T24" fmla="*/ 1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78" name="Freeform 108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4 w 74"/>
                <a:gd name="T1" fmla="*/ 2 h 103"/>
                <a:gd name="T2" fmla="*/ 5 w 74"/>
                <a:gd name="T3" fmla="*/ 4 h 103"/>
                <a:gd name="T4" fmla="*/ 2 w 74"/>
                <a:gd name="T5" fmla="*/ 6 h 103"/>
                <a:gd name="T6" fmla="*/ 2 w 74"/>
                <a:gd name="T7" fmla="*/ 8 h 103"/>
                <a:gd name="T8" fmla="*/ 1 w 74"/>
                <a:gd name="T9" fmla="*/ 8 h 103"/>
                <a:gd name="T10" fmla="*/ 1 w 74"/>
                <a:gd name="T11" fmla="*/ 6 h 103"/>
                <a:gd name="T12" fmla="*/ 0 w 74"/>
                <a:gd name="T13" fmla="*/ 6 h 103"/>
                <a:gd name="T14" fmla="*/ 1 w 74"/>
                <a:gd name="T15" fmla="*/ 5 h 103"/>
                <a:gd name="T16" fmla="*/ 1 w 74"/>
                <a:gd name="T17" fmla="*/ 5 h 103"/>
                <a:gd name="T18" fmla="*/ 1 w 74"/>
                <a:gd name="T19" fmla="*/ 2 h 103"/>
                <a:gd name="T20" fmla="*/ 1 w 74"/>
                <a:gd name="T21" fmla="*/ 2 h 103"/>
                <a:gd name="T22" fmla="*/ 1 w 74"/>
                <a:gd name="T23" fmla="*/ 2 h 103"/>
                <a:gd name="T24" fmla="*/ 2 w 74"/>
                <a:gd name="T25" fmla="*/ 3 h 103"/>
                <a:gd name="T26" fmla="*/ 4 w 74"/>
                <a:gd name="T27" fmla="*/ 2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79" name="Freeform 109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5 w 146"/>
                <a:gd name="T1" fmla="*/ 8 h 252"/>
                <a:gd name="T2" fmla="*/ 5 w 146"/>
                <a:gd name="T3" fmla="*/ 8 h 252"/>
                <a:gd name="T4" fmla="*/ 4 w 146"/>
                <a:gd name="T5" fmla="*/ 11 h 252"/>
                <a:gd name="T6" fmla="*/ 1 w 146"/>
                <a:gd name="T7" fmla="*/ 11 h 252"/>
                <a:gd name="T8" fmla="*/ 1 w 146"/>
                <a:gd name="T9" fmla="*/ 13 h 252"/>
                <a:gd name="T10" fmla="*/ 1 w 146"/>
                <a:gd name="T11" fmla="*/ 14 h 252"/>
                <a:gd name="T12" fmla="*/ 1 w 146"/>
                <a:gd name="T13" fmla="*/ 15 h 252"/>
                <a:gd name="T14" fmla="*/ 1 w 146"/>
                <a:gd name="T15" fmla="*/ 20 h 252"/>
                <a:gd name="T16" fmla="*/ 2 w 146"/>
                <a:gd name="T17" fmla="*/ 17 h 252"/>
                <a:gd name="T18" fmla="*/ 1 w 146"/>
                <a:gd name="T19" fmla="*/ 15 h 252"/>
                <a:gd name="T20" fmla="*/ 3 w 146"/>
                <a:gd name="T21" fmla="*/ 14 h 252"/>
                <a:gd name="T22" fmla="*/ 4 w 146"/>
                <a:gd name="T23" fmla="*/ 13 h 252"/>
                <a:gd name="T24" fmla="*/ 5 w 146"/>
                <a:gd name="T25" fmla="*/ 14 h 252"/>
                <a:gd name="T26" fmla="*/ 3 w 146"/>
                <a:gd name="T27" fmla="*/ 15 h 252"/>
                <a:gd name="T28" fmla="*/ 4 w 146"/>
                <a:gd name="T29" fmla="*/ 15 h 252"/>
                <a:gd name="T30" fmla="*/ 5 w 146"/>
                <a:gd name="T31" fmla="*/ 14 h 252"/>
                <a:gd name="T32" fmla="*/ 5 w 146"/>
                <a:gd name="T33" fmla="*/ 14 h 252"/>
                <a:gd name="T34" fmla="*/ 7 w 146"/>
                <a:gd name="T35" fmla="*/ 11 h 252"/>
                <a:gd name="T36" fmla="*/ 7 w 146"/>
                <a:gd name="T37" fmla="*/ 13 h 252"/>
                <a:gd name="T38" fmla="*/ 10 w 146"/>
                <a:gd name="T39" fmla="*/ 11 h 252"/>
                <a:gd name="T40" fmla="*/ 10 w 146"/>
                <a:gd name="T41" fmla="*/ 11 h 252"/>
                <a:gd name="T42" fmla="*/ 10 w 146"/>
                <a:gd name="T43" fmla="*/ 8 h 252"/>
                <a:gd name="T44" fmla="*/ 10 w 146"/>
                <a:gd name="T45" fmla="*/ 8 h 252"/>
                <a:gd name="T46" fmla="*/ 9 w 146"/>
                <a:gd name="T47" fmla="*/ 4 h 252"/>
                <a:gd name="T48" fmla="*/ 7 w 146"/>
                <a:gd name="T49" fmla="*/ 0 h 252"/>
                <a:gd name="T50" fmla="*/ 5 w 146"/>
                <a:gd name="T51" fmla="*/ 2 h 252"/>
                <a:gd name="T52" fmla="*/ 7 w 146"/>
                <a:gd name="T53" fmla="*/ 3 h 252"/>
                <a:gd name="T54" fmla="*/ 7 w 146"/>
                <a:gd name="T55" fmla="*/ 5 h 252"/>
                <a:gd name="T56" fmla="*/ 5 w 146"/>
                <a:gd name="T57" fmla="*/ 8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80" name="Freeform 110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4 w 70"/>
                <a:gd name="T1" fmla="*/ 0 h 40"/>
                <a:gd name="T2" fmla="*/ 4 w 70"/>
                <a:gd name="T3" fmla="*/ 2 h 40"/>
                <a:gd name="T4" fmla="*/ 3 w 70"/>
                <a:gd name="T5" fmla="*/ 2 h 40"/>
                <a:gd name="T6" fmla="*/ 2 w 70"/>
                <a:gd name="T7" fmla="*/ 3 h 40"/>
                <a:gd name="T8" fmla="*/ 1 w 70"/>
                <a:gd name="T9" fmla="*/ 3 h 40"/>
                <a:gd name="T10" fmla="*/ 1 w 70"/>
                <a:gd name="T11" fmla="*/ 2 h 40"/>
                <a:gd name="T12" fmla="*/ 2 w 70"/>
                <a:gd name="T13" fmla="*/ 2 h 40"/>
                <a:gd name="T14" fmla="*/ 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81" name="Freeform 111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 w 26"/>
                <a:gd name="T1" fmla="*/ 0 h 29"/>
                <a:gd name="T2" fmla="*/ 0 w 26"/>
                <a:gd name="T3" fmla="*/ 2 h 29"/>
                <a:gd name="T4" fmla="*/ 1 w 26"/>
                <a:gd name="T5" fmla="*/ 2 h 29"/>
                <a:gd name="T6" fmla="*/ 1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82" name="Freeform 112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2 w 49"/>
                <a:gd name="T1" fmla="*/ 2 h 36"/>
                <a:gd name="T2" fmla="*/ 0 w 49"/>
                <a:gd name="T3" fmla="*/ 2 h 36"/>
                <a:gd name="T4" fmla="*/ 2 w 49"/>
                <a:gd name="T5" fmla="*/ 2 h 36"/>
                <a:gd name="T6" fmla="*/ 2 w 49"/>
                <a:gd name="T7" fmla="*/ 2 h 36"/>
                <a:gd name="T8" fmla="*/ 4 w 49"/>
                <a:gd name="T9" fmla="*/ 2 h 36"/>
                <a:gd name="T10" fmla="*/ 2 w 49"/>
                <a:gd name="T11" fmla="*/ 2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83" name="Freeform 113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 w 27"/>
                <a:gd name="T1" fmla="*/ 0 h 22"/>
                <a:gd name="T2" fmla="*/ 1 w 27"/>
                <a:gd name="T3" fmla="*/ 1 h 22"/>
                <a:gd name="T4" fmla="*/ 1 w 27"/>
                <a:gd name="T5" fmla="*/ 1 h 22"/>
                <a:gd name="T6" fmla="*/ 1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84" name="Freeform 114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2 w 20"/>
                <a:gd name="T1" fmla="*/ 0 h 18"/>
                <a:gd name="T2" fmla="*/ 2 w 20"/>
                <a:gd name="T3" fmla="*/ 1 h 18"/>
                <a:gd name="T4" fmla="*/ 2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85" name="Freeform 115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 w 24"/>
                <a:gd name="T1" fmla="*/ 0 h 44"/>
                <a:gd name="T2" fmla="*/ 2 w 24"/>
                <a:gd name="T3" fmla="*/ 2 h 44"/>
                <a:gd name="T4" fmla="*/ 0 w 24"/>
                <a:gd name="T5" fmla="*/ 2 h 44"/>
                <a:gd name="T6" fmla="*/ 2 w 24"/>
                <a:gd name="T7" fmla="*/ 3 h 44"/>
                <a:gd name="T8" fmla="*/ 2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86" name="Freeform 116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 w 41"/>
                <a:gd name="T1" fmla="*/ 0 h 24"/>
                <a:gd name="T2" fmla="*/ 2 w 41"/>
                <a:gd name="T3" fmla="*/ 2 h 24"/>
                <a:gd name="T4" fmla="*/ 3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87" name="Freeform 117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2 w 13"/>
                <a:gd name="T1" fmla="*/ 2 h 20"/>
                <a:gd name="T2" fmla="*/ 1 w 13"/>
                <a:gd name="T3" fmla="*/ 2 h 20"/>
                <a:gd name="T4" fmla="*/ 2 w 13"/>
                <a:gd name="T5" fmla="*/ 2 h 20"/>
                <a:gd name="T6" fmla="*/ 2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88" name="Freeform 118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 w 13"/>
                <a:gd name="T1" fmla="*/ 2 h 20"/>
                <a:gd name="T2" fmla="*/ 1 w 13"/>
                <a:gd name="T3" fmla="*/ 2 h 20"/>
                <a:gd name="T4" fmla="*/ 1 w 13"/>
                <a:gd name="T5" fmla="*/ 2 h 20"/>
                <a:gd name="T6" fmla="*/ 1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89" name="Freeform 119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2 w 14"/>
                <a:gd name="T1" fmla="*/ 0 h 25"/>
                <a:gd name="T2" fmla="*/ 0 w 14"/>
                <a:gd name="T3" fmla="*/ 2 h 25"/>
                <a:gd name="T4" fmla="*/ 2 w 14"/>
                <a:gd name="T5" fmla="*/ 2 h 25"/>
                <a:gd name="T6" fmla="*/ 2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90" name="Freeform 120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2 w 14"/>
                <a:gd name="T1" fmla="*/ 0 h 25"/>
                <a:gd name="T2" fmla="*/ 0 w 14"/>
                <a:gd name="T3" fmla="*/ 2 h 25"/>
                <a:gd name="T4" fmla="*/ 2 w 14"/>
                <a:gd name="T5" fmla="*/ 2 h 25"/>
                <a:gd name="T6" fmla="*/ 2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91" name="Freeform 121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2 w 13"/>
                <a:gd name="T1" fmla="*/ 2 h 20"/>
                <a:gd name="T2" fmla="*/ 1 w 13"/>
                <a:gd name="T3" fmla="*/ 2 h 20"/>
                <a:gd name="T4" fmla="*/ 2 w 13"/>
                <a:gd name="T5" fmla="*/ 2 h 20"/>
                <a:gd name="T6" fmla="*/ 2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92" name="Freeform 122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 w 13"/>
                <a:gd name="T1" fmla="*/ 2 h 20"/>
                <a:gd name="T2" fmla="*/ 1 w 13"/>
                <a:gd name="T3" fmla="*/ 2 h 20"/>
                <a:gd name="T4" fmla="*/ 1 w 13"/>
                <a:gd name="T5" fmla="*/ 2 h 20"/>
                <a:gd name="T6" fmla="*/ 1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93" name="Freeform 123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2 w 13"/>
                <a:gd name="T1" fmla="*/ 2 h 20"/>
                <a:gd name="T2" fmla="*/ 1 w 13"/>
                <a:gd name="T3" fmla="*/ 2 h 20"/>
                <a:gd name="T4" fmla="*/ 2 w 13"/>
                <a:gd name="T5" fmla="*/ 2 h 20"/>
                <a:gd name="T6" fmla="*/ 2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94" name="Freeform 124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2 w 13"/>
                <a:gd name="T1" fmla="*/ 2 h 20"/>
                <a:gd name="T2" fmla="*/ 1 w 13"/>
                <a:gd name="T3" fmla="*/ 2 h 20"/>
                <a:gd name="T4" fmla="*/ 2 w 13"/>
                <a:gd name="T5" fmla="*/ 2 h 20"/>
                <a:gd name="T6" fmla="*/ 2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95" name="Freeform 125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2 w 13"/>
                <a:gd name="T1" fmla="*/ 2 h 20"/>
                <a:gd name="T2" fmla="*/ 1 w 13"/>
                <a:gd name="T3" fmla="*/ 2 h 20"/>
                <a:gd name="T4" fmla="*/ 2 w 13"/>
                <a:gd name="T5" fmla="*/ 2 h 20"/>
                <a:gd name="T6" fmla="*/ 2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996" name="Freeform 126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777777">
                <a:alpha val="10196"/>
              </a:srgbClr>
            </a:soli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34825" name="Text Box 127"/>
          <p:cNvSpPr txBox="1">
            <a:spLocks noChangeArrowheads="1"/>
          </p:cNvSpPr>
          <p:nvPr/>
        </p:nvSpPr>
        <p:spPr bwMode="auto">
          <a:xfrm>
            <a:off x="1238250" y="2092325"/>
            <a:ext cx="449263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Arial" charset="0"/>
                <a:cs typeface="Arial" charset="0"/>
              </a:rPr>
              <a:t>01</a:t>
            </a:r>
          </a:p>
        </p:txBody>
      </p:sp>
      <p:sp>
        <p:nvSpPr>
          <p:cNvPr id="34826" name="Rectangle 128"/>
          <p:cNvSpPr>
            <a:spLocks noChangeArrowheads="1"/>
          </p:cNvSpPr>
          <p:nvPr/>
        </p:nvSpPr>
        <p:spPr bwMode="black">
          <a:xfrm>
            <a:off x="1698625" y="2063750"/>
            <a:ext cx="118268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C</a:t>
            </a:r>
            <a:r>
              <a:rPr lang="zh-CN" altLang="en-US" sz="1400">
                <a:latin typeface="Arial" charset="0"/>
                <a:cs typeface="Arial" charset="0"/>
              </a:rPr>
              <a:t>语言概述</a:t>
            </a:r>
            <a:endParaRPr lang="en-US" altLang="zh-CN" sz="1400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</a:t>
            </a:r>
            <a:r>
              <a:rPr lang="zh-CN" altLang="en-US" sz="1400">
                <a:latin typeface="Arial" charset="0"/>
                <a:cs typeface="Arial" charset="0"/>
              </a:rPr>
              <a:t>学习方法</a:t>
            </a:r>
            <a:endParaRPr lang="en-US" altLang="zh-CN" sz="1400">
              <a:latin typeface="Arial" charset="0"/>
              <a:cs typeface="Arial" charset="0"/>
            </a:endParaRPr>
          </a:p>
        </p:txBody>
      </p:sp>
      <p:sp>
        <p:nvSpPr>
          <p:cNvPr id="34827" name="Text Box 129"/>
          <p:cNvSpPr txBox="1">
            <a:spLocks noChangeArrowheads="1"/>
          </p:cNvSpPr>
          <p:nvPr/>
        </p:nvSpPr>
        <p:spPr bwMode="auto">
          <a:xfrm>
            <a:off x="1238250" y="2616200"/>
            <a:ext cx="449263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Arial" charset="0"/>
                <a:cs typeface="Arial" charset="0"/>
              </a:rPr>
              <a:t>02</a:t>
            </a:r>
          </a:p>
        </p:txBody>
      </p:sp>
      <p:sp>
        <p:nvSpPr>
          <p:cNvPr id="34828" name="Rectangle 130"/>
          <p:cNvSpPr>
            <a:spLocks noChangeArrowheads="1"/>
          </p:cNvSpPr>
          <p:nvPr/>
        </p:nvSpPr>
        <p:spPr bwMode="black">
          <a:xfrm>
            <a:off x="1698625" y="2587625"/>
            <a:ext cx="1528763" cy="738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</a:t>
            </a:r>
            <a:r>
              <a:rPr lang="zh-CN" altLang="en-US" sz="1400">
                <a:latin typeface="Arial" charset="0"/>
                <a:cs typeface="Arial" charset="0"/>
              </a:rPr>
              <a:t>开发环境配置</a:t>
            </a:r>
            <a:endParaRPr lang="en-US" altLang="zh-CN" sz="1400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zh-CN" altLang="en-US" sz="1400">
                <a:latin typeface="Arial" charset="0"/>
                <a:cs typeface="Arial" charset="0"/>
              </a:rPr>
              <a:t>开发环境学习</a:t>
            </a:r>
            <a:endParaRPr lang="en-US" altLang="zh-CN" sz="1400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HelloWorld</a:t>
            </a:r>
            <a:r>
              <a:rPr lang="zh-CN" altLang="en-US" sz="1400">
                <a:latin typeface="Arial" charset="0"/>
                <a:cs typeface="Arial" charset="0"/>
              </a:rPr>
              <a:t>案例</a:t>
            </a:r>
            <a:endParaRPr lang="en-US" altLang="zh-CN" sz="1400">
              <a:latin typeface="Arial" charset="0"/>
              <a:cs typeface="Arial" charset="0"/>
            </a:endParaRPr>
          </a:p>
        </p:txBody>
      </p:sp>
      <p:sp>
        <p:nvSpPr>
          <p:cNvPr id="34829" name="Text Box 131"/>
          <p:cNvSpPr txBox="1">
            <a:spLocks noChangeArrowheads="1"/>
          </p:cNvSpPr>
          <p:nvPr/>
        </p:nvSpPr>
        <p:spPr bwMode="auto">
          <a:xfrm>
            <a:off x="1238250" y="3343275"/>
            <a:ext cx="449263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Arial" charset="0"/>
                <a:cs typeface="Arial" charset="0"/>
              </a:rPr>
              <a:t>03</a:t>
            </a:r>
          </a:p>
        </p:txBody>
      </p:sp>
      <p:sp>
        <p:nvSpPr>
          <p:cNvPr id="123012" name="Rectangle 132"/>
          <p:cNvSpPr>
            <a:spLocks noChangeArrowheads="1"/>
          </p:cNvSpPr>
          <p:nvPr/>
        </p:nvSpPr>
        <p:spPr bwMode="black">
          <a:xfrm>
            <a:off x="1698625" y="3314700"/>
            <a:ext cx="1912938" cy="954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常量变量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数据类型，类型转换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数据输入与输出</a:t>
            </a:r>
            <a:endParaRPr lang="en-US" altLang="zh-CN" sz="14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31" name="Text Box 133"/>
          <p:cNvSpPr txBox="1">
            <a:spLocks noChangeArrowheads="1"/>
          </p:cNvSpPr>
          <p:nvPr/>
        </p:nvSpPr>
        <p:spPr bwMode="auto">
          <a:xfrm>
            <a:off x="1238250" y="4054475"/>
            <a:ext cx="449263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Arial" charset="0"/>
                <a:cs typeface="Arial" charset="0"/>
              </a:rPr>
              <a:t>04</a:t>
            </a:r>
          </a:p>
        </p:txBody>
      </p:sp>
      <p:sp>
        <p:nvSpPr>
          <p:cNvPr id="34832" name="Rectangle 134"/>
          <p:cNvSpPr>
            <a:spLocks noChangeArrowheads="1"/>
          </p:cNvSpPr>
          <p:nvPr/>
        </p:nvSpPr>
        <p:spPr bwMode="black">
          <a:xfrm>
            <a:off x="1698625" y="4024313"/>
            <a:ext cx="133191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C</a:t>
            </a:r>
            <a:r>
              <a:rPr lang="zh-CN" altLang="en-US" sz="1400">
                <a:latin typeface="Arial" charset="0"/>
                <a:cs typeface="Arial" charset="0"/>
              </a:rPr>
              <a:t>语言运算符</a:t>
            </a:r>
            <a:endParaRPr lang="en-US" altLang="zh-CN" sz="1400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C</a:t>
            </a:r>
            <a:r>
              <a:rPr lang="zh-CN" altLang="en-US" sz="1400">
                <a:latin typeface="Arial" charset="0"/>
                <a:cs typeface="Arial" charset="0"/>
              </a:rPr>
              <a:t>语言操作符</a:t>
            </a:r>
            <a:endParaRPr lang="en-US" altLang="zh-CN" sz="1400">
              <a:latin typeface="Arial" charset="0"/>
              <a:cs typeface="Arial" charset="0"/>
            </a:endParaRPr>
          </a:p>
        </p:txBody>
      </p:sp>
      <p:sp>
        <p:nvSpPr>
          <p:cNvPr id="34833" name="Text Box 135"/>
          <p:cNvSpPr txBox="1">
            <a:spLocks noChangeArrowheads="1"/>
          </p:cNvSpPr>
          <p:nvPr/>
        </p:nvSpPr>
        <p:spPr bwMode="auto">
          <a:xfrm>
            <a:off x="1238250" y="4584700"/>
            <a:ext cx="449263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Arial" charset="0"/>
                <a:cs typeface="Arial" charset="0"/>
              </a:rPr>
              <a:t>05</a:t>
            </a:r>
          </a:p>
        </p:txBody>
      </p:sp>
      <p:sp>
        <p:nvSpPr>
          <p:cNvPr id="34834" name="Rectangle 136"/>
          <p:cNvSpPr>
            <a:spLocks noChangeArrowheads="1"/>
          </p:cNvSpPr>
          <p:nvPr/>
        </p:nvSpPr>
        <p:spPr bwMode="black">
          <a:xfrm>
            <a:off x="1698625" y="4575175"/>
            <a:ext cx="137477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C</a:t>
            </a:r>
            <a:r>
              <a:rPr lang="zh-CN" altLang="en-US" sz="1400">
                <a:latin typeface="Arial" charset="0"/>
                <a:cs typeface="Arial" charset="0"/>
              </a:rPr>
              <a:t>语言表达式</a:t>
            </a:r>
            <a:endParaRPr lang="en-US" altLang="zh-CN" sz="1400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</a:t>
            </a:r>
            <a:r>
              <a:rPr lang="zh-CN" altLang="en-US" sz="1400">
                <a:latin typeface="Arial" charset="0"/>
                <a:cs typeface="Arial" charset="0"/>
              </a:rPr>
              <a:t>表达式优先级</a:t>
            </a:r>
            <a:endParaRPr lang="en-US" altLang="zh-CN" sz="1400">
              <a:latin typeface="Arial" charset="0"/>
              <a:cs typeface="Arial" charset="0"/>
            </a:endParaRPr>
          </a:p>
        </p:txBody>
      </p:sp>
      <p:sp>
        <p:nvSpPr>
          <p:cNvPr id="34835" name="Text Box 137"/>
          <p:cNvSpPr txBox="1">
            <a:spLocks noChangeArrowheads="1"/>
          </p:cNvSpPr>
          <p:nvPr/>
        </p:nvSpPr>
        <p:spPr bwMode="auto">
          <a:xfrm>
            <a:off x="1238250" y="5126038"/>
            <a:ext cx="449263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Arial" charset="0"/>
                <a:cs typeface="Arial" charset="0"/>
              </a:rPr>
              <a:t>06</a:t>
            </a:r>
          </a:p>
        </p:txBody>
      </p:sp>
      <p:sp>
        <p:nvSpPr>
          <p:cNvPr id="34836" name="Rectangle 138"/>
          <p:cNvSpPr>
            <a:spLocks noChangeArrowheads="1"/>
          </p:cNvSpPr>
          <p:nvPr/>
        </p:nvSpPr>
        <p:spPr bwMode="black">
          <a:xfrm>
            <a:off x="1698625" y="5122863"/>
            <a:ext cx="155416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C</a:t>
            </a:r>
            <a:r>
              <a:rPr lang="zh-CN" altLang="en-US" sz="1400">
                <a:latin typeface="Arial" charset="0"/>
                <a:cs typeface="Arial" charset="0"/>
              </a:rPr>
              <a:t>语言流程控制</a:t>
            </a:r>
            <a:endParaRPr lang="en-US" altLang="zh-CN" sz="1400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</a:t>
            </a:r>
            <a:r>
              <a:rPr lang="zh-CN" altLang="en-US" sz="1400">
                <a:latin typeface="Arial" charset="0"/>
                <a:cs typeface="Arial" charset="0"/>
              </a:rPr>
              <a:t>复杂逻辑流程</a:t>
            </a:r>
            <a:endParaRPr lang="en-US" altLang="zh-CN" sz="1400">
              <a:latin typeface="Arial" charset="0"/>
              <a:cs typeface="Arial" charset="0"/>
            </a:endParaRPr>
          </a:p>
        </p:txBody>
      </p:sp>
      <p:sp>
        <p:nvSpPr>
          <p:cNvPr id="34837" name="Line 139"/>
          <p:cNvSpPr>
            <a:spLocks noChangeShapeType="1"/>
          </p:cNvSpPr>
          <p:nvPr/>
        </p:nvSpPr>
        <p:spPr bwMode="auto">
          <a:xfrm flipV="1">
            <a:off x="1209675" y="2547938"/>
            <a:ext cx="2147888" cy="14287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8" name="Line 140"/>
          <p:cNvSpPr>
            <a:spLocks noChangeShapeType="1"/>
          </p:cNvSpPr>
          <p:nvPr/>
        </p:nvSpPr>
        <p:spPr bwMode="auto">
          <a:xfrm flipV="1">
            <a:off x="1209675" y="3271838"/>
            <a:ext cx="2147888" cy="14287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9" name="Line 141"/>
          <p:cNvSpPr>
            <a:spLocks noChangeShapeType="1"/>
          </p:cNvSpPr>
          <p:nvPr/>
        </p:nvSpPr>
        <p:spPr bwMode="auto">
          <a:xfrm flipV="1">
            <a:off x="1209675" y="3983038"/>
            <a:ext cx="2147888" cy="127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0" name="Line 142"/>
          <p:cNvSpPr>
            <a:spLocks noChangeShapeType="1"/>
          </p:cNvSpPr>
          <p:nvPr/>
        </p:nvSpPr>
        <p:spPr bwMode="auto">
          <a:xfrm flipV="1">
            <a:off x="1209675" y="4514850"/>
            <a:ext cx="2147888" cy="127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1" name="Line 143"/>
          <p:cNvSpPr>
            <a:spLocks noChangeShapeType="1"/>
          </p:cNvSpPr>
          <p:nvPr/>
        </p:nvSpPr>
        <p:spPr bwMode="auto">
          <a:xfrm flipV="1">
            <a:off x="1209675" y="5062538"/>
            <a:ext cx="2147888" cy="127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2" name="Text Box 144"/>
          <p:cNvSpPr txBox="1">
            <a:spLocks noChangeArrowheads="1"/>
          </p:cNvSpPr>
          <p:nvPr/>
        </p:nvSpPr>
        <p:spPr bwMode="auto">
          <a:xfrm>
            <a:off x="3649663" y="2092325"/>
            <a:ext cx="449262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Arial" charset="0"/>
                <a:cs typeface="Arial" charset="0"/>
              </a:rPr>
              <a:t>07</a:t>
            </a:r>
          </a:p>
        </p:txBody>
      </p:sp>
      <p:sp>
        <p:nvSpPr>
          <p:cNvPr id="34843" name="Rectangle 145"/>
          <p:cNvSpPr>
            <a:spLocks noChangeArrowheads="1"/>
          </p:cNvSpPr>
          <p:nvPr/>
        </p:nvSpPr>
        <p:spPr bwMode="black">
          <a:xfrm>
            <a:off x="4102100" y="2063750"/>
            <a:ext cx="2092325" cy="738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</a:t>
            </a:r>
            <a:r>
              <a:rPr lang="zh-CN" altLang="en-US" sz="1400">
                <a:latin typeface="Arial" charset="0"/>
                <a:cs typeface="Arial" charset="0"/>
              </a:rPr>
              <a:t>函数概述与使用</a:t>
            </a:r>
            <a:endParaRPr lang="en-US" altLang="zh-CN" sz="1400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</a:t>
            </a:r>
            <a:r>
              <a:rPr lang="zh-CN" altLang="en-US" sz="1400">
                <a:latin typeface="Arial" charset="0"/>
                <a:cs typeface="Arial" charset="0"/>
              </a:rPr>
              <a:t>函数流程，嵌套，递归</a:t>
            </a:r>
            <a:endParaRPr lang="en-US" altLang="zh-CN" sz="1400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endParaRPr lang="en-US" altLang="zh-CN" sz="1400">
              <a:latin typeface="Arial" charset="0"/>
              <a:cs typeface="Arial" charset="0"/>
            </a:endParaRPr>
          </a:p>
        </p:txBody>
      </p:sp>
      <p:sp>
        <p:nvSpPr>
          <p:cNvPr id="34844" name="Text Box 146"/>
          <p:cNvSpPr txBox="1">
            <a:spLocks noChangeArrowheads="1"/>
          </p:cNvSpPr>
          <p:nvPr/>
        </p:nvSpPr>
        <p:spPr bwMode="auto">
          <a:xfrm>
            <a:off x="3649663" y="2616200"/>
            <a:ext cx="449262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Arial" charset="0"/>
                <a:cs typeface="Arial" charset="0"/>
              </a:rPr>
              <a:t>08</a:t>
            </a:r>
          </a:p>
        </p:txBody>
      </p:sp>
      <p:sp>
        <p:nvSpPr>
          <p:cNvPr id="123027" name="Rectangle 147"/>
          <p:cNvSpPr>
            <a:spLocks noChangeArrowheads="1"/>
          </p:cNvSpPr>
          <p:nvPr/>
        </p:nvSpPr>
        <p:spPr bwMode="black">
          <a:xfrm>
            <a:off x="4110038" y="2587625"/>
            <a:ext cx="1912937" cy="738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数组，字符串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二维数组，高维数组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数组详细案例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46" name="Text Box 148"/>
          <p:cNvSpPr txBox="1">
            <a:spLocks noChangeArrowheads="1"/>
          </p:cNvSpPr>
          <p:nvPr/>
        </p:nvSpPr>
        <p:spPr bwMode="auto">
          <a:xfrm>
            <a:off x="3649663" y="3343275"/>
            <a:ext cx="449262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Arial" charset="0"/>
                <a:cs typeface="Arial" charset="0"/>
              </a:rPr>
              <a:t>09</a:t>
            </a:r>
          </a:p>
        </p:txBody>
      </p:sp>
      <p:sp>
        <p:nvSpPr>
          <p:cNvPr id="123029" name="Rectangle 149"/>
          <p:cNvSpPr>
            <a:spLocks noChangeArrowheads="1"/>
          </p:cNvSpPr>
          <p:nvPr/>
        </p:nvSpPr>
        <p:spPr bwMode="black">
          <a:xfrm>
            <a:off x="4110038" y="3314700"/>
            <a:ext cx="1374775" cy="738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指针与地址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指针与字符串</a:t>
            </a:r>
            <a:endParaRPr lang="en-US" altLang="zh-CN" sz="14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指针与数组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48" name="Text Box 150"/>
          <p:cNvSpPr txBox="1">
            <a:spLocks noChangeArrowheads="1"/>
          </p:cNvSpPr>
          <p:nvPr/>
        </p:nvSpPr>
        <p:spPr bwMode="auto">
          <a:xfrm>
            <a:off x="3649663" y="4054475"/>
            <a:ext cx="449262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34849" name="Rectangle 151"/>
          <p:cNvSpPr>
            <a:spLocks noChangeArrowheads="1"/>
          </p:cNvSpPr>
          <p:nvPr/>
        </p:nvSpPr>
        <p:spPr bwMode="black">
          <a:xfrm>
            <a:off x="4110038" y="4024313"/>
            <a:ext cx="11938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</a:t>
            </a:r>
            <a:r>
              <a:rPr lang="zh-CN" altLang="en-US" sz="1400">
                <a:latin typeface="Arial" charset="0"/>
                <a:cs typeface="Arial" charset="0"/>
              </a:rPr>
              <a:t>指针与函数</a:t>
            </a:r>
            <a:endParaRPr lang="en-US" altLang="zh-CN" sz="1400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</a:t>
            </a:r>
            <a:r>
              <a:rPr lang="zh-CN" altLang="en-US" sz="1400">
                <a:latin typeface="Arial" charset="0"/>
                <a:cs typeface="Arial" charset="0"/>
              </a:rPr>
              <a:t>多重指针</a:t>
            </a:r>
            <a:endParaRPr lang="en-US" altLang="zh-CN" sz="1400">
              <a:latin typeface="Arial" charset="0"/>
              <a:cs typeface="Arial" charset="0"/>
            </a:endParaRPr>
          </a:p>
        </p:txBody>
      </p:sp>
      <p:sp>
        <p:nvSpPr>
          <p:cNvPr id="34850" name="Text Box 152"/>
          <p:cNvSpPr txBox="1">
            <a:spLocks noChangeArrowheads="1"/>
          </p:cNvSpPr>
          <p:nvPr/>
        </p:nvSpPr>
        <p:spPr bwMode="auto">
          <a:xfrm>
            <a:off x="3649663" y="4584700"/>
            <a:ext cx="449262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Arial" charset="0"/>
                <a:cs typeface="Arial" charset="0"/>
              </a:rPr>
              <a:t>11</a:t>
            </a:r>
          </a:p>
        </p:txBody>
      </p:sp>
      <p:sp>
        <p:nvSpPr>
          <p:cNvPr id="34851" name="Rectangle 153"/>
          <p:cNvSpPr>
            <a:spLocks noChangeArrowheads="1"/>
          </p:cNvSpPr>
          <p:nvPr/>
        </p:nvSpPr>
        <p:spPr bwMode="black">
          <a:xfrm>
            <a:off x="4110038" y="4575175"/>
            <a:ext cx="20923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</a:t>
            </a:r>
            <a:r>
              <a:rPr lang="zh-CN" altLang="en-US" sz="1400">
                <a:latin typeface="Arial" charset="0"/>
                <a:cs typeface="Arial" charset="0"/>
              </a:rPr>
              <a:t>内存分析</a:t>
            </a:r>
            <a:endParaRPr lang="en-US" altLang="zh-CN" sz="1400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</a:t>
            </a:r>
            <a:r>
              <a:rPr lang="zh-CN" altLang="en-US" sz="1400">
                <a:latin typeface="Arial" charset="0"/>
                <a:cs typeface="Arial" charset="0"/>
              </a:rPr>
              <a:t>作用域生存期，可见域</a:t>
            </a:r>
            <a:endParaRPr lang="en-US" altLang="zh-CN" sz="1400">
              <a:latin typeface="Arial" charset="0"/>
              <a:cs typeface="Arial" charset="0"/>
            </a:endParaRPr>
          </a:p>
        </p:txBody>
      </p:sp>
      <p:sp>
        <p:nvSpPr>
          <p:cNvPr id="34852" name="Text Box 154"/>
          <p:cNvSpPr txBox="1">
            <a:spLocks noChangeArrowheads="1"/>
          </p:cNvSpPr>
          <p:nvPr/>
        </p:nvSpPr>
        <p:spPr bwMode="auto">
          <a:xfrm>
            <a:off x="3649663" y="5126038"/>
            <a:ext cx="449262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34853" name="Rectangle 155"/>
          <p:cNvSpPr>
            <a:spLocks noChangeArrowheads="1"/>
          </p:cNvSpPr>
          <p:nvPr/>
        </p:nvSpPr>
        <p:spPr bwMode="black">
          <a:xfrm>
            <a:off x="4110038" y="5122863"/>
            <a:ext cx="16510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</a:t>
            </a:r>
            <a:r>
              <a:rPr lang="zh-CN" altLang="en-US" sz="1400">
                <a:latin typeface="Arial" charset="0"/>
                <a:cs typeface="Arial" charset="0"/>
              </a:rPr>
              <a:t>结构体，枚举体</a:t>
            </a:r>
            <a:endParaRPr lang="en-US" altLang="zh-CN" sz="1400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</a:t>
            </a:r>
            <a:r>
              <a:rPr lang="zh-CN" altLang="en-US" sz="1400">
                <a:latin typeface="Arial" charset="0"/>
                <a:cs typeface="Arial" charset="0"/>
              </a:rPr>
              <a:t>共用体，</a:t>
            </a:r>
            <a:r>
              <a:rPr lang="en-US" altLang="zh-CN" sz="1400">
                <a:latin typeface="Arial" charset="0"/>
                <a:cs typeface="Arial" charset="0"/>
              </a:rPr>
              <a:t>typedef</a:t>
            </a:r>
          </a:p>
        </p:txBody>
      </p:sp>
      <p:sp>
        <p:nvSpPr>
          <p:cNvPr id="34854" name="Line 156"/>
          <p:cNvSpPr>
            <a:spLocks noChangeShapeType="1"/>
          </p:cNvSpPr>
          <p:nvPr/>
        </p:nvSpPr>
        <p:spPr bwMode="auto">
          <a:xfrm flipV="1">
            <a:off x="3697288" y="2547938"/>
            <a:ext cx="2149475" cy="14287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55" name="Line 157"/>
          <p:cNvSpPr>
            <a:spLocks noChangeShapeType="1"/>
          </p:cNvSpPr>
          <p:nvPr/>
        </p:nvSpPr>
        <p:spPr bwMode="auto">
          <a:xfrm flipV="1">
            <a:off x="3697288" y="3271838"/>
            <a:ext cx="2149475" cy="14287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56" name="Line 158"/>
          <p:cNvSpPr>
            <a:spLocks noChangeShapeType="1"/>
          </p:cNvSpPr>
          <p:nvPr/>
        </p:nvSpPr>
        <p:spPr bwMode="auto">
          <a:xfrm flipV="1">
            <a:off x="3697288" y="3983038"/>
            <a:ext cx="2149475" cy="127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57" name="Line 159"/>
          <p:cNvSpPr>
            <a:spLocks noChangeShapeType="1"/>
          </p:cNvSpPr>
          <p:nvPr/>
        </p:nvSpPr>
        <p:spPr bwMode="auto">
          <a:xfrm flipV="1">
            <a:off x="3697288" y="4514850"/>
            <a:ext cx="2149475" cy="127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58" name="Line 160"/>
          <p:cNvSpPr>
            <a:spLocks noChangeShapeType="1"/>
          </p:cNvSpPr>
          <p:nvPr/>
        </p:nvSpPr>
        <p:spPr bwMode="auto">
          <a:xfrm flipV="1">
            <a:off x="3697288" y="5062538"/>
            <a:ext cx="2149475" cy="127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59" name="Text Box 161"/>
          <p:cNvSpPr txBox="1">
            <a:spLocks noChangeArrowheads="1"/>
          </p:cNvSpPr>
          <p:nvPr/>
        </p:nvSpPr>
        <p:spPr bwMode="auto">
          <a:xfrm>
            <a:off x="6176963" y="2092325"/>
            <a:ext cx="449262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34860" name="Rectangle 162"/>
          <p:cNvSpPr>
            <a:spLocks noChangeArrowheads="1"/>
          </p:cNvSpPr>
          <p:nvPr/>
        </p:nvSpPr>
        <p:spPr bwMode="black">
          <a:xfrm>
            <a:off x="6637338" y="2063750"/>
            <a:ext cx="17335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</a:t>
            </a:r>
            <a:r>
              <a:rPr lang="zh-CN" altLang="en-US" sz="1400">
                <a:latin typeface="Arial" charset="0"/>
                <a:cs typeface="Arial" charset="0"/>
              </a:rPr>
              <a:t>链表数据结构实现</a:t>
            </a:r>
            <a:endParaRPr lang="en-US" altLang="zh-CN" sz="1400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</a:t>
            </a:r>
            <a:r>
              <a:rPr lang="zh-CN" altLang="en-US" sz="1400">
                <a:latin typeface="Arial" charset="0"/>
                <a:cs typeface="Arial" charset="0"/>
              </a:rPr>
              <a:t>链表应用</a:t>
            </a:r>
            <a:endParaRPr lang="en-US" altLang="zh-CN" sz="1400">
              <a:latin typeface="Arial" charset="0"/>
              <a:cs typeface="Arial" charset="0"/>
            </a:endParaRPr>
          </a:p>
        </p:txBody>
      </p:sp>
      <p:sp>
        <p:nvSpPr>
          <p:cNvPr id="34861" name="Text Box 163"/>
          <p:cNvSpPr txBox="1">
            <a:spLocks noChangeArrowheads="1"/>
          </p:cNvSpPr>
          <p:nvPr/>
        </p:nvSpPr>
        <p:spPr bwMode="auto">
          <a:xfrm>
            <a:off x="6176963" y="2616200"/>
            <a:ext cx="449262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23044" name="Rectangle 164"/>
          <p:cNvSpPr>
            <a:spLocks noChangeArrowheads="1"/>
          </p:cNvSpPr>
          <p:nvPr/>
        </p:nvSpPr>
        <p:spPr bwMode="black">
          <a:xfrm>
            <a:off x="6637338" y="2587625"/>
            <a:ext cx="1733550" cy="738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宏定义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预编译，文件包含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条件编译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63" name="Text Box 165"/>
          <p:cNvSpPr txBox="1">
            <a:spLocks noChangeArrowheads="1"/>
          </p:cNvSpPr>
          <p:nvPr/>
        </p:nvSpPr>
        <p:spPr bwMode="auto">
          <a:xfrm>
            <a:off x="6176963" y="3343275"/>
            <a:ext cx="449262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34864" name="Rectangle 166"/>
          <p:cNvSpPr>
            <a:spLocks noChangeArrowheads="1"/>
          </p:cNvSpPr>
          <p:nvPr/>
        </p:nvSpPr>
        <p:spPr bwMode="black">
          <a:xfrm>
            <a:off x="6637338" y="3314700"/>
            <a:ext cx="1144587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C</a:t>
            </a:r>
            <a:r>
              <a:rPr lang="zh-CN" altLang="en-US" sz="1400">
                <a:latin typeface="Arial" charset="0"/>
                <a:cs typeface="Arial" charset="0"/>
              </a:rPr>
              <a:t>程序调试</a:t>
            </a:r>
            <a:endParaRPr lang="en-US" altLang="zh-CN" sz="1400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C</a:t>
            </a:r>
            <a:r>
              <a:rPr lang="zh-CN" altLang="en-US" sz="1400">
                <a:latin typeface="Arial" charset="0"/>
                <a:cs typeface="Arial" charset="0"/>
              </a:rPr>
              <a:t>程序排错</a:t>
            </a:r>
            <a:endParaRPr lang="en-US" altLang="zh-CN" sz="1400">
              <a:latin typeface="Arial" charset="0"/>
              <a:cs typeface="Arial" charset="0"/>
            </a:endParaRPr>
          </a:p>
        </p:txBody>
      </p:sp>
      <p:sp>
        <p:nvSpPr>
          <p:cNvPr id="34865" name="Text Box 167"/>
          <p:cNvSpPr txBox="1">
            <a:spLocks noChangeArrowheads="1"/>
          </p:cNvSpPr>
          <p:nvPr/>
        </p:nvSpPr>
        <p:spPr bwMode="auto">
          <a:xfrm>
            <a:off x="6176963" y="4054475"/>
            <a:ext cx="449262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34866" name="Rectangle 168"/>
          <p:cNvSpPr>
            <a:spLocks noChangeArrowheads="1"/>
          </p:cNvSpPr>
          <p:nvPr/>
        </p:nvSpPr>
        <p:spPr bwMode="black">
          <a:xfrm>
            <a:off x="6637338" y="4024313"/>
            <a:ext cx="1912937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</a:t>
            </a:r>
            <a:r>
              <a:rPr lang="zh-CN" altLang="en-US" sz="1400">
                <a:latin typeface="Arial" charset="0"/>
                <a:cs typeface="Arial" charset="0"/>
              </a:rPr>
              <a:t>经典大型笔试题集训</a:t>
            </a:r>
            <a:endParaRPr lang="en-US" altLang="zh-CN" sz="1400">
              <a:latin typeface="Arial" charset="0"/>
              <a:cs typeface="Arial" charset="0"/>
            </a:endParaRPr>
          </a:p>
        </p:txBody>
      </p:sp>
      <p:sp>
        <p:nvSpPr>
          <p:cNvPr id="34867" name="Text Box 169"/>
          <p:cNvSpPr txBox="1">
            <a:spLocks noChangeArrowheads="1"/>
          </p:cNvSpPr>
          <p:nvPr/>
        </p:nvSpPr>
        <p:spPr bwMode="auto">
          <a:xfrm>
            <a:off x="6176963" y="4584700"/>
            <a:ext cx="449262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Arial" charset="0"/>
                <a:cs typeface="Arial" charset="0"/>
              </a:rPr>
              <a:t>17</a:t>
            </a:r>
          </a:p>
        </p:txBody>
      </p:sp>
      <p:sp>
        <p:nvSpPr>
          <p:cNvPr id="34868" name="Rectangle 170"/>
          <p:cNvSpPr>
            <a:spLocks noChangeArrowheads="1"/>
          </p:cNvSpPr>
          <p:nvPr/>
        </p:nvSpPr>
        <p:spPr bwMode="black">
          <a:xfrm>
            <a:off x="6637338" y="4575175"/>
            <a:ext cx="1912937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</a:t>
            </a:r>
            <a:r>
              <a:rPr lang="zh-CN" altLang="en-US" sz="1400">
                <a:latin typeface="Arial" charset="0"/>
                <a:cs typeface="Arial" charset="0"/>
              </a:rPr>
              <a:t>经典大型机试题集训</a:t>
            </a:r>
            <a:endParaRPr lang="en-US" altLang="zh-CN" sz="1400">
              <a:latin typeface="Arial" charset="0"/>
              <a:cs typeface="Arial" charset="0"/>
            </a:endParaRPr>
          </a:p>
        </p:txBody>
      </p:sp>
      <p:sp>
        <p:nvSpPr>
          <p:cNvPr id="34869" name="Text Box 171"/>
          <p:cNvSpPr txBox="1">
            <a:spLocks noChangeArrowheads="1"/>
          </p:cNvSpPr>
          <p:nvPr/>
        </p:nvSpPr>
        <p:spPr bwMode="auto">
          <a:xfrm>
            <a:off x="6176963" y="5126038"/>
            <a:ext cx="449262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Arial" charset="0"/>
                <a:cs typeface="Arial" charset="0"/>
              </a:rPr>
              <a:t>18</a:t>
            </a:r>
          </a:p>
        </p:txBody>
      </p:sp>
      <p:sp>
        <p:nvSpPr>
          <p:cNvPr id="34870" name="Rectangle 172"/>
          <p:cNvSpPr>
            <a:spLocks noChangeArrowheads="1"/>
          </p:cNvSpPr>
          <p:nvPr/>
        </p:nvSpPr>
        <p:spPr bwMode="black">
          <a:xfrm>
            <a:off x="6629400" y="5122863"/>
            <a:ext cx="143351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1400">
                <a:latin typeface="Arial" charset="0"/>
                <a:cs typeface="Arial" charset="0"/>
              </a:rPr>
              <a:t> </a:t>
            </a:r>
            <a:r>
              <a:rPr lang="zh-CN" altLang="en-US" sz="1400">
                <a:latin typeface="Arial" charset="0"/>
                <a:cs typeface="Arial" charset="0"/>
              </a:rPr>
              <a:t>毕业设计指导</a:t>
            </a:r>
            <a:r>
              <a:rPr lang="en-US" altLang="zh-CN" sz="1400">
                <a:latin typeface="Arial" charset="0"/>
                <a:cs typeface="Arial" charset="0"/>
              </a:rPr>
              <a:t>-</a:t>
            </a:r>
          </a:p>
          <a:p>
            <a:pPr>
              <a:buFontTx/>
              <a:buChar char="•"/>
            </a:pPr>
            <a:r>
              <a:rPr lang="zh-CN" altLang="en-US" sz="1400">
                <a:latin typeface="Arial" charset="0"/>
                <a:cs typeface="Arial" charset="0"/>
              </a:rPr>
              <a:t>实现游戏开发</a:t>
            </a:r>
            <a:endParaRPr lang="en-US" altLang="zh-CN" sz="1400">
              <a:latin typeface="Arial" charset="0"/>
              <a:cs typeface="Arial" charset="0"/>
            </a:endParaRPr>
          </a:p>
        </p:txBody>
      </p:sp>
      <p:sp>
        <p:nvSpPr>
          <p:cNvPr id="34871" name="Line 173"/>
          <p:cNvSpPr>
            <a:spLocks noChangeShapeType="1"/>
          </p:cNvSpPr>
          <p:nvPr/>
        </p:nvSpPr>
        <p:spPr bwMode="auto">
          <a:xfrm flipV="1">
            <a:off x="6234113" y="2547938"/>
            <a:ext cx="2147887" cy="14287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72" name="Line 174"/>
          <p:cNvSpPr>
            <a:spLocks noChangeShapeType="1"/>
          </p:cNvSpPr>
          <p:nvPr/>
        </p:nvSpPr>
        <p:spPr bwMode="auto">
          <a:xfrm flipV="1">
            <a:off x="6234113" y="3271838"/>
            <a:ext cx="2147887" cy="14287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73" name="Line 175"/>
          <p:cNvSpPr>
            <a:spLocks noChangeShapeType="1"/>
          </p:cNvSpPr>
          <p:nvPr/>
        </p:nvSpPr>
        <p:spPr bwMode="auto">
          <a:xfrm flipV="1">
            <a:off x="6234113" y="3983038"/>
            <a:ext cx="2147887" cy="127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74" name="Line 176"/>
          <p:cNvSpPr>
            <a:spLocks noChangeShapeType="1"/>
          </p:cNvSpPr>
          <p:nvPr/>
        </p:nvSpPr>
        <p:spPr bwMode="auto">
          <a:xfrm flipV="1">
            <a:off x="6234113" y="4514850"/>
            <a:ext cx="2147887" cy="127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75" name="Line 177"/>
          <p:cNvSpPr>
            <a:spLocks noChangeShapeType="1"/>
          </p:cNvSpPr>
          <p:nvPr/>
        </p:nvSpPr>
        <p:spPr bwMode="auto">
          <a:xfrm flipV="1">
            <a:off x="6234113" y="5062538"/>
            <a:ext cx="2147887" cy="127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76" name="Group 178"/>
          <p:cNvGrpSpPr>
            <a:grpSpLocks/>
          </p:cNvGrpSpPr>
          <p:nvPr/>
        </p:nvGrpSpPr>
        <p:grpSpPr bwMode="auto">
          <a:xfrm>
            <a:off x="3581400" y="1930400"/>
            <a:ext cx="2387600" cy="3765550"/>
            <a:chOff x="2046" y="1316"/>
            <a:chExt cx="1673" cy="2637"/>
          </a:xfrm>
        </p:grpSpPr>
        <p:sp>
          <p:nvSpPr>
            <p:cNvPr id="34887" name="Rectangle 179"/>
            <p:cNvSpPr>
              <a:spLocks noChangeArrowheads="1"/>
            </p:cNvSpPr>
            <p:nvPr/>
          </p:nvSpPr>
          <p:spPr bwMode="gray">
            <a:xfrm>
              <a:off x="2046" y="3908"/>
              <a:ext cx="1673" cy="4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34888" name="Line 180"/>
            <p:cNvSpPr>
              <a:spLocks noChangeShapeType="1"/>
            </p:cNvSpPr>
            <p:nvPr/>
          </p:nvSpPr>
          <p:spPr bwMode="gray">
            <a:xfrm>
              <a:off x="2046" y="1316"/>
              <a:ext cx="0" cy="2633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77" name="Group 181"/>
          <p:cNvGrpSpPr>
            <a:grpSpLocks/>
          </p:cNvGrpSpPr>
          <p:nvPr/>
        </p:nvGrpSpPr>
        <p:grpSpPr bwMode="auto">
          <a:xfrm>
            <a:off x="6107113" y="1930400"/>
            <a:ext cx="2389187" cy="3765550"/>
            <a:chOff x="3816" y="1316"/>
            <a:chExt cx="1673" cy="2637"/>
          </a:xfrm>
        </p:grpSpPr>
        <p:sp>
          <p:nvSpPr>
            <p:cNvPr id="34885" name="Rectangle 182"/>
            <p:cNvSpPr>
              <a:spLocks noChangeArrowheads="1"/>
            </p:cNvSpPr>
            <p:nvPr/>
          </p:nvSpPr>
          <p:spPr bwMode="gray">
            <a:xfrm>
              <a:off x="3816" y="3908"/>
              <a:ext cx="1673" cy="4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34886" name="Line 183"/>
            <p:cNvSpPr>
              <a:spLocks noChangeShapeType="1"/>
            </p:cNvSpPr>
            <p:nvPr/>
          </p:nvSpPr>
          <p:spPr bwMode="gray">
            <a:xfrm>
              <a:off x="3816" y="1316"/>
              <a:ext cx="0" cy="2633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64" name="Rectangle 184"/>
          <p:cNvSpPr>
            <a:spLocks noChangeArrowheads="1"/>
          </p:cNvSpPr>
          <p:nvPr/>
        </p:nvSpPr>
        <p:spPr bwMode="auto">
          <a:xfrm>
            <a:off x="1116013" y="1443038"/>
            <a:ext cx="9032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FE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NO.1</a:t>
            </a:r>
          </a:p>
        </p:txBody>
      </p:sp>
      <p:sp>
        <p:nvSpPr>
          <p:cNvPr id="123065" name="Rectangle 185"/>
          <p:cNvSpPr>
            <a:spLocks noChangeArrowheads="1"/>
          </p:cNvSpPr>
          <p:nvPr/>
        </p:nvSpPr>
        <p:spPr bwMode="auto">
          <a:xfrm>
            <a:off x="3608388" y="1443038"/>
            <a:ext cx="9032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FE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NO.2</a:t>
            </a:r>
          </a:p>
        </p:txBody>
      </p:sp>
      <p:sp>
        <p:nvSpPr>
          <p:cNvPr id="123066" name="Rectangle 186"/>
          <p:cNvSpPr>
            <a:spLocks noChangeArrowheads="1"/>
          </p:cNvSpPr>
          <p:nvPr/>
        </p:nvSpPr>
        <p:spPr bwMode="auto">
          <a:xfrm>
            <a:off x="6142038" y="1443038"/>
            <a:ext cx="9032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FE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NO.3</a:t>
            </a:r>
          </a:p>
        </p:txBody>
      </p:sp>
      <p:sp>
        <p:nvSpPr>
          <p:cNvPr id="34881" name="Rectangle 187"/>
          <p:cNvSpPr>
            <a:spLocks noChangeArrowheads="1"/>
          </p:cNvSpPr>
          <p:nvPr/>
        </p:nvSpPr>
        <p:spPr bwMode="auto">
          <a:xfrm>
            <a:off x="1898650" y="1506538"/>
            <a:ext cx="1114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i="1">
                <a:solidFill>
                  <a:srgbClr val="FEFFFF"/>
                </a:solidFill>
                <a:latin typeface="Arial" charset="0"/>
                <a:cs typeface="Arial" charset="0"/>
              </a:rPr>
              <a:t>第一阶段</a:t>
            </a:r>
            <a:endParaRPr lang="en-US" altLang="zh-CN" b="1" i="1">
              <a:solidFill>
                <a:srgbClr val="FEFFFF"/>
              </a:solidFill>
              <a:latin typeface="Arial" charset="0"/>
              <a:cs typeface="Arial" charset="0"/>
            </a:endParaRPr>
          </a:p>
        </p:txBody>
      </p:sp>
      <p:sp>
        <p:nvSpPr>
          <p:cNvPr id="34882" name="Rectangle 188"/>
          <p:cNvSpPr>
            <a:spLocks noChangeArrowheads="1"/>
          </p:cNvSpPr>
          <p:nvPr/>
        </p:nvSpPr>
        <p:spPr bwMode="auto">
          <a:xfrm>
            <a:off x="4398963" y="1506538"/>
            <a:ext cx="1114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i="1">
                <a:solidFill>
                  <a:srgbClr val="FEFFFF"/>
                </a:solidFill>
                <a:latin typeface="Arial" charset="0"/>
                <a:cs typeface="Arial" charset="0"/>
              </a:rPr>
              <a:t>第二阶段</a:t>
            </a:r>
            <a:endParaRPr lang="en-US" altLang="zh-CN" b="1" i="1">
              <a:solidFill>
                <a:srgbClr val="FEFFFF"/>
              </a:solidFill>
              <a:latin typeface="Arial" charset="0"/>
              <a:cs typeface="Arial" charset="0"/>
            </a:endParaRPr>
          </a:p>
        </p:txBody>
      </p:sp>
      <p:sp>
        <p:nvSpPr>
          <p:cNvPr id="34883" name="Rectangle 189"/>
          <p:cNvSpPr>
            <a:spLocks noChangeArrowheads="1"/>
          </p:cNvSpPr>
          <p:nvPr/>
        </p:nvSpPr>
        <p:spPr bwMode="auto">
          <a:xfrm>
            <a:off x="6932613" y="1506538"/>
            <a:ext cx="1114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i="1">
                <a:solidFill>
                  <a:srgbClr val="FEFFFF"/>
                </a:solidFill>
                <a:latin typeface="Arial" charset="0"/>
                <a:cs typeface="Arial" charset="0"/>
              </a:rPr>
              <a:t>第三阶段</a:t>
            </a:r>
            <a:endParaRPr lang="en-US" altLang="zh-CN" b="1" i="1">
              <a:solidFill>
                <a:srgbClr val="FEFFFF"/>
              </a:solidFill>
              <a:latin typeface="Arial" charset="0"/>
              <a:cs typeface="Arial" charset="0"/>
            </a:endParaRPr>
          </a:p>
        </p:txBody>
      </p:sp>
      <p:sp>
        <p:nvSpPr>
          <p:cNvPr id="34884" name="TextBox 191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1.6</a:t>
            </a:r>
            <a:r>
              <a:rPr lang="zh-CN" altLang="en-US" dirty="0" smtClean="0">
                <a:ea typeface="宋体" pitchFamily="2" charset="-122"/>
              </a:rPr>
              <a:t>学习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语言的常见困惑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ltGray">
          <a:xfrm>
            <a:off x="6045200" y="1981200"/>
            <a:ext cx="2247900" cy="3349625"/>
          </a:xfrm>
          <a:prstGeom prst="roundRect">
            <a:avLst>
              <a:gd name="adj" fmla="val 2259"/>
            </a:avLst>
          </a:prstGeom>
          <a:gradFill rotWithShape="1">
            <a:gsLst>
              <a:gs pos="0">
                <a:srgbClr val="E8E8E8"/>
              </a:gs>
              <a:gs pos="100000">
                <a:srgbClr val="C7C7C7">
                  <a:alpha val="0"/>
                </a:srgbClr>
              </a:gs>
            </a:gsLst>
            <a:lin ang="5400000" scaled="1"/>
          </a:gra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8917" name="AutoShape 6"/>
          <p:cNvSpPr>
            <a:spLocks noChangeArrowheads="1"/>
          </p:cNvSpPr>
          <p:nvPr/>
        </p:nvSpPr>
        <p:spPr bwMode="ltGray">
          <a:xfrm>
            <a:off x="1238250" y="1981200"/>
            <a:ext cx="2241550" cy="3349625"/>
          </a:xfrm>
          <a:prstGeom prst="roundRect">
            <a:avLst>
              <a:gd name="adj" fmla="val 2259"/>
            </a:avLst>
          </a:prstGeom>
          <a:gradFill rotWithShape="1">
            <a:gsLst>
              <a:gs pos="0">
                <a:srgbClr val="E8E8E8"/>
              </a:gs>
              <a:gs pos="100000">
                <a:srgbClr val="C7C7C7">
                  <a:alpha val="0"/>
                </a:srgbClr>
              </a:gs>
            </a:gsLst>
            <a:lin ang="5400000" scaled="1"/>
          </a:gra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black">
          <a:xfrm>
            <a:off x="1828800" y="1066800"/>
            <a:ext cx="617220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1600">
                <a:latin typeface="Arial" charset="0"/>
                <a:cs typeface="Arial" charset="0"/>
              </a:rPr>
              <a:t>为什么能应该学会也能学好</a:t>
            </a:r>
            <a:r>
              <a:rPr lang="en-US" altLang="zh-CN" sz="1600">
                <a:latin typeface="Arial" charset="0"/>
                <a:cs typeface="Arial" charset="0"/>
              </a:rPr>
              <a:t>C</a:t>
            </a:r>
            <a:r>
              <a:rPr lang="zh-CN" altLang="en-US" sz="1600">
                <a:latin typeface="Arial" charset="0"/>
                <a:cs typeface="Arial" charset="0"/>
              </a:rPr>
              <a:t>语言呢</a:t>
            </a:r>
            <a:endParaRPr lang="en-US" altLang="zh-CN" sz="1600">
              <a:latin typeface="Arial" charset="0"/>
              <a:cs typeface="Arial" charset="0"/>
            </a:endParaRPr>
          </a:p>
        </p:txBody>
      </p:sp>
      <p:sp>
        <p:nvSpPr>
          <p:cNvPr id="134154" name="AutoShape 10"/>
          <p:cNvSpPr>
            <a:spLocks noChangeArrowheads="1"/>
          </p:cNvSpPr>
          <p:nvPr/>
        </p:nvSpPr>
        <p:spPr bwMode="gray">
          <a:xfrm>
            <a:off x="1281113" y="2032000"/>
            <a:ext cx="2157412" cy="382588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8920" name="Text Box 11"/>
          <p:cNvSpPr txBox="1">
            <a:spLocks noChangeArrowheads="1"/>
          </p:cNvSpPr>
          <p:nvPr/>
        </p:nvSpPr>
        <p:spPr bwMode="white">
          <a:xfrm>
            <a:off x="1306513" y="2016125"/>
            <a:ext cx="2111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EFEFE"/>
                </a:solidFill>
                <a:latin typeface="Arial" charset="0"/>
                <a:cs typeface="Arial" charset="0"/>
              </a:rPr>
              <a:t>困惑解答</a:t>
            </a:r>
            <a:endParaRPr lang="en-US" altLang="zh-CN" sz="2000" b="1">
              <a:solidFill>
                <a:srgbClr val="FEFEFE"/>
              </a:solidFill>
              <a:latin typeface="Arial" charset="0"/>
              <a:cs typeface="Arial" charset="0"/>
            </a:endParaRPr>
          </a:p>
        </p:txBody>
      </p:sp>
      <p:sp>
        <p:nvSpPr>
          <p:cNvPr id="134156" name="AutoShape 12"/>
          <p:cNvSpPr>
            <a:spLocks noChangeArrowheads="1"/>
          </p:cNvSpPr>
          <p:nvPr/>
        </p:nvSpPr>
        <p:spPr bwMode="gray">
          <a:xfrm>
            <a:off x="6084888" y="2032000"/>
            <a:ext cx="2171700" cy="382588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>
                  <a:gamma/>
                  <a:shade val="66667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905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8922" name="Text Box 13"/>
          <p:cNvSpPr txBox="1">
            <a:spLocks noChangeArrowheads="1"/>
          </p:cNvSpPr>
          <p:nvPr/>
        </p:nvSpPr>
        <p:spPr bwMode="white">
          <a:xfrm>
            <a:off x="6319838" y="2016125"/>
            <a:ext cx="1706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EFEFE"/>
                </a:solidFill>
                <a:latin typeface="Arial" charset="0"/>
                <a:cs typeface="Arial" charset="0"/>
              </a:rPr>
              <a:t>困惑解答</a:t>
            </a:r>
            <a:endParaRPr lang="en-US" altLang="zh-CN" sz="2000" b="1">
              <a:solidFill>
                <a:srgbClr val="FEFEFE"/>
              </a:solidFill>
              <a:latin typeface="Arial" charset="0"/>
              <a:cs typeface="Arial" charset="0"/>
            </a:endParaRPr>
          </a:p>
        </p:txBody>
      </p:sp>
      <p:sp>
        <p:nvSpPr>
          <p:cNvPr id="38923" name="Rectangle 14"/>
          <p:cNvSpPr>
            <a:spLocks noChangeArrowheads="1"/>
          </p:cNvSpPr>
          <p:nvPr/>
        </p:nvSpPr>
        <p:spPr bwMode="black">
          <a:xfrm>
            <a:off x="1285875" y="2428875"/>
            <a:ext cx="2286000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1600" b="1" dirty="0">
                <a:solidFill>
                  <a:srgbClr val="080808"/>
                </a:solidFill>
                <a:latin typeface="Arial" charset="0"/>
                <a:cs typeface="Arial" charset="0"/>
              </a:rPr>
              <a:t> </a:t>
            </a:r>
            <a:r>
              <a:rPr lang="zh-CN" altLang="en-US" sz="1600" b="1" dirty="0">
                <a:solidFill>
                  <a:srgbClr val="080808"/>
                </a:solidFill>
                <a:latin typeface="Arial" charset="0"/>
                <a:cs typeface="Arial" charset="0"/>
              </a:rPr>
              <a:t>学习编程，先学会面向过程，才能学好</a:t>
            </a:r>
            <a:r>
              <a:rPr lang="zh-CN" altLang="en-US" sz="1600" b="1" dirty="0" smtClean="0">
                <a:solidFill>
                  <a:srgbClr val="080808"/>
                </a:solidFill>
                <a:latin typeface="Arial" charset="0"/>
                <a:cs typeface="Arial" charset="0"/>
              </a:rPr>
              <a:t>面向对象，</a:t>
            </a:r>
            <a:r>
              <a:rPr lang="zh-CN" altLang="en-US" sz="1600" b="1" dirty="0">
                <a:solidFill>
                  <a:srgbClr val="080808"/>
                </a:solidFill>
                <a:latin typeface="Arial" charset="0"/>
                <a:cs typeface="Arial" charset="0"/>
              </a:rPr>
              <a:t>其他语言的语法有很大一部分都是继承</a:t>
            </a:r>
            <a:r>
              <a:rPr lang="en-US" altLang="zh-CN" sz="1600" b="1" dirty="0">
                <a:solidFill>
                  <a:srgbClr val="080808"/>
                </a:solidFill>
                <a:latin typeface="Arial" charset="0"/>
                <a:cs typeface="Arial" charset="0"/>
              </a:rPr>
              <a:t>C</a:t>
            </a:r>
            <a:r>
              <a:rPr lang="zh-CN" altLang="en-US" sz="1600" b="1" dirty="0">
                <a:solidFill>
                  <a:srgbClr val="080808"/>
                </a:solidFill>
                <a:latin typeface="Arial" charset="0"/>
                <a:cs typeface="Arial" charset="0"/>
              </a:rPr>
              <a:t>语言</a:t>
            </a:r>
            <a:endParaRPr lang="en-US" altLang="zh-CN" sz="1600" b="1" dirty="0">
              <a:solidFill>
                <a:srgbClr val="080808"/>
              </a:solidFill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altLang="zh-CN" sz="1600" b="1" dirty="0">
                <a:solidFill>
                  <a:srgbClr val="080808"/>
                </a:solidFill>
                <a:latin typeface="Arial" charset="0"/>
                <a:cs typeface="Arial" charset="0"/>
              </a:rPr>
              <a:t> </a:t>
            </a:r>
            <a:r>
              <a:rPr lang="zh-CN" altLang="en-US" sz="1600" b="1" dirty="0">
                <a:solidFill>
                  <a:srgbClr val="080808"/>
                </a:solidFill>
                <a:latin typeface="Arial" charset="0"/>
                <a:cs typeface="Arial" charset="0"/>
              </a:rPr>
              <a:t>理解了指针，地址，更深入了解语言内部原理，比如</a:t>
            </a:r>
            <a:r>
              <a:rPr lang="en-US" altLang="zh-CN" sz="1600" b="1" dirty="0">
                <a:solidFill>
                  <a:srgbClr val="080808"/>
                </a:solidFill>
                <a:latin typeface="Arial" charset="0"/>
                <a:cs typeface="Arial" charset="0"/>
              </a:rPr>
              <a:t>java</a:t>
            </a:r>
            <a:r>
              <a:rPr lang="zh-CN" altLang="en-US" sz="1600" b="1" dirty="0">
                <a:solidFill>
                  <a:srgbClr val="080808"/>
                </a:solidFill>
                <a:latin typeface="Arial" charset="0"/>
                <a:cs typeface="Arial" charset="0"/>
              </a:rPr>
              <a:t>的引用</a:t>
            </a:r>
            <a:endParaRPr lang="en-US" altLang="zh-CN" sz="1600" b="1" dirty="0">
              <a:solidFill>
                <a:srgbClr val="080808"/>
              </a:solidFill>
              <a:latin typeface="Arial" charset="0"/>
              <a:cs typeface="Arial" charset="0"/>
            </a:endParaRPr>
          </a:p>
        </p:txBody>
      </p:sp>
      <p:sp>
        <p:nvSpPr>
          <p:cNvPr id="38924" name="Rectangle 15"/>
          <p:cNvSpPr>
            <a:spLocks noChangeArrowheads="1"/>
          </p:cNvSpPr>
          <p:nvPr/>
        </p:nvSpPr>
        <p:spPr bwMode="black">
          <a:xfrm>
            <a:off x="6151563" y="2574925"/>
            <a:ext cx="2154237" cy="157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1600" b="1">
                <a:solidFill>
                  <a:srgbClr val="080808"/>
                </a:solidFill>
                <a:latin typeface="Arial" charset="0"/>
                <a:cs typeface="Arial" charset="0"/>
              </a:rPr>
              <a:t> </a:t>
            </a:r>
            <a:r>
              <a:rPr lang="zh-CN" altLang="en-US" sz="1600" b="1">
                <a:solidFill>
                  <a:srgbClr val="080808"/>
                </a:solidFill>
                <a:latin typeface="Arial" charset="0"/>
                <a:cs typeface="Arial" charset="0"/>
              </a:rPr>
              <a:t>是否计算机专业都能学好</a:t>
            </a:r>
            <a:r>
              <a:rPr lang="en-US" altLang="zh-CN" sz="1600" b="1">
                <a:solidFill>
                  <a:srgbClr val="080808"/>
                </a:solidFill>
                <a:latin typeface="Arial" charset="0"/>
                <a:cs typeface="Arial" charset="0"/>
              </a:rPr>
              <a:t>C</a:t>
            </a:r>
          </a:p>
          <a:p>
            <a:pPr>
              <a:buFontTx/>
              <a:buChar char="•"/>
            </a:pPr>
            <a:r>
              <a:rPr lang="zh-CN" altLang="en-US" sz="1600" b="1">
                <a:solidFill>
                  <a:srgbClr val="080808"/>
                </a:solidFill>
                <a:latin typeface="Arial" charset="0"/>
                <a:cs typeface="Arial" charset="0"/>
              </a:rPr>
              <a:t>学好</a:t>
            </a:r>
            <a:r>
              <a:rPr lang="en-US" altLang="zh-CN" sz="1600" b="1">
                <a:solidFill>
                  <a:srgbClr val="080808"/>
                </a:solidFill>
                <a:latin typeface="Arial" charset="0"/>
                <a:cs typeface="Arial" charset="0"/>
              </a:rPr>
              <a:t>C</a:t>
            </a:r>
            <a:r>
              <a:rPr lang="zh-CN" altLang="en-US" sz="1600" b="1">
                <a:solidFill>
                  <a:srgbClr val="080808"/>
                </a:solidFill>
                <a:latin typeface="Arial" charset="0"/>
                <a:cs typeface="Arial" charset="0"/>
              </a:rPr>
              <a:t>对于其他计算机课程依赖不大</a:t>
            </a:r>
            <a:endParaRPr lang="en-US" altLang="zh-CN" sz="1600" b="1">
              <a:solidFill>
                <a:srgbClr val="080808"/>
              </a:solidFill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zh-CN" altLang="en-US" sz="1600" b="1">
                <a:solidFill>
                  <a:srgbClr val="080808"/>
                </a:solidFill>
                <a:latin typeface="Arial" charset="0"/>
                <a:cs typeface="Arial" charset="0"/>
              </a:rPr>
              <a:t>光看书是不可能学会的，敲代码就能学好</a:t>
            </a:r>
            <a:endParaRPr lang="en-US" altLang="zh-CN" sz="1600" b="1">
              <a:solidFill>
                <a:srgbClr val="080808"/>
              </a:solidFill>
              <a:latin typeface="Arial" charset="0"/>
              <a:cs typeface="Arial" charset="0"/>
            </a:endParaRPr>
          </a:p>
        </p:txBody>
      </p:sp>
      <p:sp>
        <p:nvSpPr>
          <p:cNvPr id="38925" name="AutoShape 16"/>
          <p:cNvSpPr>
            <a:spLocks noChangeArrowheads="1"/>
          </p:cNvSpPr>
          <p:nvPr/>
        </p:nvSpPr>
        <p:spPr bwMode="ltGray">
          <a:xfrm>
            <a:off x="3635375" y="1981200"/>
            <a:ext cx="2241550" cy="3349625"/>
          </a:xfrm>
          <a:prstGeom prst="roundRect">
            <a:avLst>
              <a:gd name="adj" fmla="val 2259"/>
            </a:avLst>
          </a:prstGeom>
          <a:gradFill rotWithShape="1">
            <a:gsLst>
              <a:gs pos="0">
                <a:srgbClr val="E8E8E8"/>
              </a:gs>
              <a:gs pos="100000">
                <a:srgbClr val="C7C7C7">
                  <a:alpha val="0"/>
                </a:srgbClr>
              </a:gs>
            </a:gsLst>
            <a:lin ang="5400000" scaled="1"/>
          </a:gra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34162" name="AutoShape 18"/>
          <p:cNvSpPr>
            <a:spLocks noChangeArrowheads="1"/>
          </p:cNvSpPr>
          <p:nvPr/>
        </p:nvSpPr>
        <p:spPr bwMode="gray">
          <a:xfrm>
            <a:off x="3679825" y="2032000"/>
            <a:ext cx="2157413" cy="382588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905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8927" name="Text Box 19"/>
          <p:cNvSpPr txBox="1">
            <a:spLocks noChangeArrowheads="1"/>
          </p:cNvSpPr>
          <p:nvPr/>
        </p:nvSpPr>
        <p:spPr bwMode="white">
          <a:xfrm>
            <a:off x="3903663" y="2016125"/>
            <a:ext cx="171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EFEFE"/>
                </a:solidFill>
                <a:latin typeface="Arial" charset="0"/>
                <a:cs typeface="Arial" charset="0"/>
              </a:rPr>
              <a:t>困惑解答</a:t>
            </a:r>
            <a:endParaRPr lang="en-US" altLang="zh-CN" sz="2000" b="1">
              <a:solidFill>
                <a:srgbClr val="FEFEFE"/>
              </a:solidFill>
              <a:latin typeface="Arial" charset="0"/>
              <a:cs typeface="Arial" charset="0"/>
            </a:endParaRPr>
          </a:p>
        </p:txBody>
      </p:sp>
      <p:sp>
        <p:nvSpPr>
          <p:cNvPr id="38928" name="Rectangle 20"/>
          <p:cNvSpPr>
            <a:spLocks noChangeArrowheads="1"/>
          </p:cNvSpPr>
          <p:nvPr/>
        </p:nvSpPr>
        <p:spPr bwMode="black">
          <a:xfrm>
            <a:off x="3694113" y="2574925"/>
            <a:ext cx="2154237" cy="157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1600" b="1">
                <a:solidFill>
                  <a:srgbClr val="080808"/>
                </a:solidFill>
                <a:latin typeface="Arial" charset="0"/>
                <a:cs typeface="Arial" charset="0"/>
              </a:rPr>
              <a:t> C</a:t>
            </a:r>
            <a:r>
              <a:rPr lang="zh-CN" altLang="en-US" sz="1600" b="1">
                <a:solidFill>
                  <a:srgbClr val="080808"/>
                </a:solidFill>
                <a:latin typeface="Arial" charset="0"/>
                <a:cs typeface="Arial" charset="0"/>
              </a:rPr>
              <a:t>语言的英文关键字只有</a:t>
            </a:r>
            <a:r>
              <a:rPr lang="en-US" altLang="zh-CN" sz="1600" b="1">
                <a:solidFill>
                  <a:srgbClr val="080808"/>
                </a:solidFill>
                <a:latin typeface="Arial" charset="0"/>
                <a:cs typeface="Arial" charset="0"/>
              </a:rPr>
              <a:t>30</a:t>
            </a:r>
            <a:r>
              <a:rPr lang="zh-CN" altLang="en-US" sz="1600" b="1">
                <a:solidFill>
                  <a:srgbClr val="080808"/>
                </a:solidFill>
                <a:latin typeface="Arial" charset="0"/>
                <a:cs typeface="Arial" charset="0"/>
              </a:rPr>
              <a:t>多个</a:t>
            </a:r>
            <a:endParaRPr lang="en-US" altLang="zh-CN" sz="1600" b="1">
              <a:solidFill>
                <a:srgbClr val="080808"/>
              </a:solidFill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altLang="zh-CN" sz="1600" b="1">
                <a:solidFill>
                  <a:srgbClr val="080808"/>
                </a:solidFill>
                <a:latin typeface="Arial" charset="0"/>
                <a:cs typeface="Arial" charset="0"/>
              </a:rPr>
              <a:t>C</a:t>
            </a:r>
            <a:r>
              <a:rPr lang="zh-CN" altLang="en-US" sz="1600" b="1">
                <a:solidFill>
                  <a:srgbClr val="080808"/>
                </a:solidFill>
                <a:latin typeface="Arial" charset="0"/>
                <a:cs typeface="Arial" charset="0"/>
              </a:rPr>
              <a:t>语言只用到初中乃至小学的数学水平</a:t>
            </a:r>
            <a:endParaRPr lang="en-US" altLang="zh-CN" sz="1600" b="1">
              <a:solidFill>
                <a:srgbClr val="080808"/>
              </a:solidFill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altLang="zh-CN" sz="1600" b="1">
                <a:solidFill>
                  <a:srgbClr val="080808"/>
                </a:solidFill>
                <a:latin typeface="Arial" charset="0"/>
                <a:cs typeface="Arial" charset="0"/>
              </a:rPr>
              <a:t>C</a:t>
            </a:r>
            <a:r>
              <a:rPr lang="zh-CN" altLang="en-US" sz="1600" b="1">
                <a:solidFill>
                  <a:srgbClr val="080808"/>
                </a:solidFill>
                <a:latin typeface="Arial" charset="0"/>
                <a:cs typeface="Arial" charset="0"/>
              </a:rPr>
              <a:t>语言只要多敲就能学好</a:t>
            </a:r>
            <a:endParaRPr lang="en-US" altLang="zh-CN" sz="1600" b="1">
              <a:solidFill>
                <a:srgbClr val="080808"/>
              </a:solidFill>
              <a:latin typeface="Arial" charset="0"/>
              <a:cs typeface="Arial" charset="0"/>
            </a:endParaRPr>
          </a:p>
        </p:txBody>
      </p:sp>
      <p:grpSp>
        <p:nvGrpSpPr>
          <p:cNvPr id="38929" name="Group 71"/>
          <p:cNvGrpSpPr>
            <a:grpSpLocks/>
          </p:cNvGrpSpPr>
          <p:nvPr/>
        </p:nvGrpSpPr>
        <p:grpSpPr bwMode="auto">
          <a:xfrm>
            <a:off x="1538288" y="4357688"/>
            <a:ext cx="1819275" cy="1722437"/>
            <a:chOff x="969" y="2207"/>
            <a:chExt cx="1099" cy="1380"/>
          </a:xfrm>
        </p:grpSpPr>
        <p:pic>
          <p:nvPicPr>
            <p:cNvPr id="38967" name="Picture 8" descr="light_shadow"/>
            <p:cNvPicPr>
              <a:picLocks noChangeAspect="1" noChangeArrowheads="1"/>
            </p:cNvPicPr>
            <p:nvPr/>
          </p:nvPicPr>
          <p:blipFill>
            <a:blip r:embed="rId2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1047" y="3166"/>
              <a:ext cx="91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8968" name="Group 36"/>
            <p:cNvGrpSpPr>
              <a:grpSpLocks/>
            </p:cNvGrpSpPr>
            <p:nvPr/>
          </p:nvGrpSpPr>
          <p:grpSpPr bwMode="auto">
            <a:xfrm>
              <a:off x="969" y="2207"/>
              <a:ext cx="1099" cy="1380"/>
              <a:chOff x="2304" y="2496"/>
              <a:chExt cx="1200" cy="1536"/>
            </a:xfrm>
          </p:grpSpPr>
          <p:pic>
            <p:nvPicPr>
              <p:cNvPr id="38970" name="Picture 37" descr="circuler_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gray">
              <a:xfrm>
                <a:off x="2314" y="2544"/>
                <a:ext cx="1182" cy="1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971" name="Oval 38"/>
              <p:cNvSpPr>
                <a:spLocks noChangeArrowheads="1"/>
              </p:cNvSpPr>
              <p:nvPr/>
            </p:nvSpPr>
            <p:spPr bwMode="gray">
              <a:xfrm>
                <a:off x="2314" y="2544"/>
                <a:ext cx="1190" cy="1199"/>
              </a:xfrm>
              <a:prstGeom prst="ellipse">
                <a:avLst/>
              </a:prstGeom>
              <a:solidFill>
                <a:schemeClr val="accent1">
                  <a:alpha val="50195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8972" name="Picture 39" descr="light_shadow1"/>
              <p:cNvPicPr>
                <a:picLocks noChangeAspect="1" noChangeArrowheads="1"/>
              </p:cNvPicPr>
              <p:nvPr/>
            </p:nvPicPr>
            <p:blipFill>
              <a:blip r:embed="rId4"/>
              <a:srcRect t="14285"/>
              <a:stretch>
                <a:fillRect/>
              </a:stretch>
            </p:blipFill>
            <p:spPr bwMode="gray">
              <a:xfrm>
                <a:off x="2304" y="2496"/>
                <a:ext cx="871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8973" name="Group 40"/>
              <p:cNvGrpSpPr>
                <a:grpSpLocks/>
              </p:cNvGrpSpPr>
              <p:nvPr/>
            </p:nvGrpSpPr>
            <p:grpSpPr bwMode="auto">
              <a:xfrm rot="-3733502" flipH="1" flipV="1">
                <a:off x="2673" y="3381"/>
                <a:ext cx="1049" cy="253"/>
                <a:chOff x="2532" y="1051"/>
                <a:chExt cx="893" cy="246"/>
              </a:xfrm>
            </p:grpSpPr>
            <p:grpSp>
              <p:nvGrpSpPr>
                <p:cNvPr id="38974" name="Group 41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38980" name="AutoShape 4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38981" name="AutoShape 4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38982" name="AutoShape 4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38983" name="AutoShape 4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  <p:grpSp>
              <p:nvGrpSpPr>
                <p:cNvPr id="38975" name="Group 46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38976" name="AutoShape 4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38977" name="AutoShape 4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38978" name="AutoShape 4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38979" name="AutoShape 5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</p:grpSp>
        </p:grpSp>
        <p:sp>
          <p:nvSpPr>
            <p:cNvPr id="38969" name="Rectangle 66"/>
            <p:cNvSpPr>
              <a:spLocks noChangeArrowheads="1"/>
            </p:cNvSpPr>
            <p:nvPr/>
          </p:nvSpPr>
          <p:spPr bwMode="auto">
            <a:xfrm>
              <a:off x="1071" y="2457"/>
              <a:ext cx="909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000" b="1">
                  <a:solidFill>
                    <a:schemeClr val="bg2"/>
                  </a:solidFill>
                  <a:latin typeface="Arial" charset="0"/>
                  <a:cs typeface="Arial" charset="0"/>
                </a:rPr>
                <a:t>为什么学习其他语言先学</a:t>
              </a:r>
              <a:r>
                <a:rPr lang="en-US" altLang="zh-CN" sz="2000" b="1">
                  <a:solidFill>
                    <a:schemeClr val="bg2"/>
                  </a:solidFill>
                  <a:latin typeface="Arial" charset="0"/>
                  <a:cs typeface="Arial" charset="0"/>
                </a:rPr>
                <a:t>C</a:t>
              </a:r>
              <a:r>
                <a:rPr lang="zh-CN" altLang="en-US" sz="2000" b="1">
                  <a:solidFill>
                    <a:schemeClr val="bg2"/>
                  </a:solidFill>
                  <a:latin typeface="Arial" charset="0"/>
                  <a:cs typeface="Arial" charset="0"/>
                </a:rPr>
                <a:t>？</a:t>
              </a:r>
              <a:endParaRPr lang="en-US" altLang="zh-CN" sz="2000" b="1">
                <a:solidFill>
                  <a:schemeClr val="bg2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38930" name="Group 70"/>
          <p:cNvGrpSpPr>
            <a:grpSpLocks/>
          </p:cNvGrpSpPr>
          <p:nvPr/>
        </p:nvGrpSpPr>
        <p:grpSpPr bwMode="auto">
          <a:xfrm>
            <a:off x="3903663" y="4357688"/>
            <a:ext cx="1739900" cy="1722437"/>
            <a:chOff x="2459" y="2207"/>
            <a:chExt cx="1099" cy="1380"/>
          </a:xfrm>
        </p:grpSpPr>
        <p:pic>
          <p:nvPicPr>
            <p:cNvPr id="38950" name="Picture 17" descr="light_shadow"/>
            <p:cNvPicPr>
              <a:picLocks noChangeAspect="1" noChangeArrowheads="1"/>
            </p:cNvPicPr>
            <p:nvPr/>
          </p:nvPicPr>
          <p:blipFill>
            <a:blip r:embed="rId5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2557" y="3166"/>
              <a:ext cx="91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8951" name="Group 21"/>
            <p:cNvGrpSpPr>
              <a:grpSpLocks/>
            </p:cNvGrpSpPr>
            <p:nvPr/>
          </p:nvGrpSpPr>
          <p:grpSpPr bwMode="auto">
            <a:xfrm>
              <a:off x="2459" y="2207"/>
              <a:ext cx="1099" cy="1380"/>
              <a:chOff x="2304" y="2496"/>
              <a:chExt cx="1200" cy="1536"/>
            </a:xfrm>
          </p:grpSpPr>
          <p:pic>
            <p:nvPicPr>
              <p:cNvPr id="38953" name="Picture 22" descr="circuler_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gray">
              <a:xfrm>
                <a:off x="2314" y="2544"/>
                <a:ext cx="1182" cy="1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954" name="Oval 23"/>
              <p:cNvSpPr>
                <a:spLocks noChangeArrowheads="1"/>
              </p:cNvSpPr>
              <p:nvPr/>
            </p:nvSpPr>
            <p:spPr bwMode="gray">
              <a:xfrm>
                <a:off x="2314" y="2544"/>
                <a:ext cx="1190" cy="1199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8955" name="Picture 24" descr="light_shadow1"/>
              <p:cNvPicPr>
                <a:picLocks noChangeAspect="1" noChangeArrowheads="1"/>
              </p:cNvPicPr>
              <p:nvPr/>
            </p:nvPicPr>
            <p:blipFill>
              <a:blip r:embed="rId6"/>
              <a:srcRect t="14285"/>
              <a:stretch>
                <a:fillRect/>
              </a:stretch>
            </p:blipFill>
            <p:spPr bwMode="gray">
              <a:xfrm>
                <a:off x="2304" y="2496"/>
                <a:ext cx="871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8956" name="Group 25"/>
              <p:cNvGrpSpPr>
                <a:grpSpLocks/>
              </p:cNvGrpSpPr>
              <p:nvPr/>
            </p:nvGrpSpPr>
            <p:grpSpPr bwMode="auto">
              <a:xfrm rot="-3733502" flipH="1" flipV="1">
                <a:off x="2673" y="3381"/>
                <a:ext cx="1049" cy="253"/>
                <a:chOff x="2532" y="1051"/>
                <a:chExt cx="893" cy="246"/>
              </a:xfrm>
            </p:grpSpPr>
            <p:grpSp>
              <p:nvGrpSpPr>
                <p:cNvPr id="38957" name="Group 26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38963" name="AutoShape 2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38964" name="AutoShape 2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38965" name="AutoShape 2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38966" name="AutoShape 3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  <p:grpSp>
              <p:nvGrpSpPr>
                <p:cNvPr id="38958" name="Group 31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38959" name="AutoShape 3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38960" name="AutoShape 3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38961" name="AutoShape 3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38962" name="AutoShape 3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</p:grpSp>
        </p:grpSp>
        <p:sp>
          <p:nvSpPr>
            <p:cNvPr id="38952" name="Rectangle 67"/>
            <p:cNvSpPr>
              <a:spLocks noChangeArrowheads="1"/>
            </p:cNvSpPr>
            <p:nvPr/>
          </p:nvSpPr>
          <p:spPr bwMode="auto">
            <a:xfrm>
              <a:off x="2610" y="2412"/>
              <a:ext cx="842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000" b="1">
                  <a:solidFill>
                    <a:schemeClr val="bg2"/>
                  </a:solidFill>
                  <a:latin typeface="Arial" charset="0"/>
                  <a:cs typeface="Arial" charset="0"/>
                </a:rPr>
                <a:t>英文，数学都不好能学好么？</a:t>
              </a:r>
              <a:endParaRPr lang="en-US" altLang="zh-CN" sz="2000" b="1">
                <a:solidFill>
                  <a:schemeClr val="bg2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38931" name="Group 69"/>
          <p:cNvGrpSpPr>
            <a:grpSpLocks/>
          </p:cNvGrpSpPr>
          <p:nvPr/>
        </p:nvGrpSpPr>
        <p:grpSpPr bwMode="auto">
          <a:xfrm>
            <a:off x="6378575" y="4357688"/>
            <a:ext cx="1765300" cy="1722437"/>
            <a:chOff x="4018" y="2207"/>
            <a:chExt cx="1099" cy="1380"/>
          </a:xfrm>
        </p:grpSpPr>
        <p:pic>
          <p:nvPicPr>
            <p:cNvPr id="38933" name="Picture 9" descr="light_shadow"/>
            <p:cNvPicPr>
              <a:picLocks noChangeAspect="1" noChangeArrowheads="1"/>
            </p:cNvPicPr>
            <p:nvPr/>
          </p:nvPicPr>
          <p:blipFill>
            <a:blip r:embed="rId7">
              <a:lum bright="-90000" contrast="-48000"/>
            </a:blip>
            <a:srcRect/>
            <a:stretch>
              <a:fillRect/>
            </a:stretch>
          </p:blipFill>
          <p:spPr bwMode="gray">
            <a:xfrm>
              <a:off x="4125" y="3172"/>
              <a:ext cx="84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8934" name="Group 51"/>
            <p:cNvGrpSpPr>
              <a:grpSpLocks/>
            </p:cNvGrpSpPr>
            <p:nvPr/>
          </p:nvGrpSpPr>
          <p:grpSpPr bwMode="auto">
            <a:xfrm>
              <a:off x="4018" y="2207"/>
              <a:ext cx="1099" cy="1380"/>
              <a:chOff x="2304" y="2496"/>
              <a:chExt cx="1200" cy="1536"/>
            </a:xfrm>
          </p:grpSpPr>
          <p:pic>
            <p:nvPicPr>
              <p:cNvPr id="38936" name="Picture 52" descr="circuler_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gray">
              <a:xfrm>
                <a:off x="2314" y="2544"/>
                <a:ext cx="1182" cy="1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937" name="Oval 53"/>
              <p:cNvSpPr>
                <a:spLocks noChangeArrowheads="1"/>
              </p:cNvSpPr>
              <p:nvPr/>
            </p:nvSpPr>
            <p:spPr bwMode="gray">
              <a:xfrm>
                <a:off x="2314" y="2544"/>
                <a:ext cx="1190" cy="1199"/>
              </a:xfrm>
              <a:prstGeom prst="ellipse">
                <a:avLst/>
              </a:prstGeom>
              <a:solidFill>
                <a:schemeClr val="hlink">
                  <a:alpha val="50195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8938" name="Picture 54" descr="light_shadow1"/>
              <p:cNvPicPr>
                <a:picLocks noChangeAspect="1" noChangeArrowheads="1"/>
              </p:cNvPicPr>
              <p:nvPr/>
            </p:nvPicPr>
            <p:blipFill>
              <a:blip r:embed="rId8"/>
              <a:srcRect t="14285"/>
              <a:stretch>
                <a:fillRect/>
              </a:stretch>
            </p:blipFill>
            <p:spPr bwMode="gray">
              <a:xfrm>
                <a:off x="2304" y="2496"/>
                <a:ext cx="871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8939" name="Group 55"/>
              <p:cNvGrpSpPr>
                <a:grpSpLocks/>
              </p:cNvGrpSpPr>
              <p:nvPr/>
            </p:nvGrpSpPr>
            <p:grpSpPr bwMode="auto">
              <a:xfrm rot="-3733502" flipH="1" flipV="1">
                <a:off x="2673" y="3381"/>
                <a:ext cx="1049" cy="253"/>
                <a:chOff x="2532" y="1051"/>
                <a:chExt cx="893" cy="246"/>
              </a:xfrm>
            </p:grpSpPr>
            <p:grpSp>
              <p:nvGrpSpPr>
                <p:cNvPr id="38940" name="Group 56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38946" name="AutoShape 5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38947" name="AutoShape 5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38948" name="AutoShape 5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38949" name="AutoShape 6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  <p:grpSp>
              <p:nvGrpSpPr>
                <p:cNvPr id="38941" name="Group 61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38942" name="AutoShape 6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38943" name="AutoShape 6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38944" name="AutoShape 6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sp>
                <p:nvSpPr>
                  <p:cNvPr id="38945" name="AutoShape 6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</p:grpSp>
          </p:grpSp>
        </p:grpSp>
        <p:sp>
          <p:nvSpPr>
            <p:cNvPr id="38935" name="Rectangle 68"/>
            <p:cNvSpPr>
              <a:spLocks noChangeArrowheads="1"/>
            </p:cNvSpPr>
            <p:nvPr/>
          </p:nvSpPr>
          <p:spPr bwMode="auto">
            <a:xfrm>
              <a:off x="4140" y="2457"/>
              <a:ext cx="945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000" b="1">
                  <a:solidFill>
                    <a:schemeClr val="bg2"/>
                  </a:solidFill>
                  <a:latin typeface="Arial" charset="0"/>
                  <a:cs typeface="Arial" charset="0"/>
                </a:rPr>
                <a:t>非计算机专业，能学好</a:t>
              </a:r>
              <a:r>
                <a:rPr lang="en-US" altLang="zh-CN" sz="2000" b="1">
                  <a:solidFill>
                    <a:schemeClr val="bg2"/>
                  </a:solidFill>
                  <a:latin typeface="Arial" charset="0"/>
                  <a:cs typeface="Arial" charset="0"/>
                </a:rPr>
                <a:t>C</a:t>
              </a:r>
              <a:r>
                <a:rPr lang="zh-CN" altLang="en-US" sz="2000" b="1">
                  <a:solidFill>
                    <a:schemeClr val="bg2"/>
                  </a:solidFill>
                  <a:latin typeface="Arial" charset="0"/>
                  <a:cs typeface="Arial" charset="0"/>
                </a:rPr>
                <a:t>么？</a:t>
              </a:r>
              <a:endParaRPr lang="en-US" altLang="zh-CN" sz="2000" b="1">
                <a:solidFill>
                  <a:schemeClr val="bg2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8932" name="TextBox 71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1341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0438" y="714375"/>
            <a:ext cx="5186362" cy="5048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1800" b="1" dirty="0" smtClean="0">
                <a:ea typeface="宋体" pitchFamily="2" charset="-122"/>
              </a:rPr>
              <a:t>传智播客创始人张孝祥老师的理念就是帮助每一位学员都成功。帮助每一位学员都少走弯路。</a:t>
            </a:r>
            <a:endParaRPr lang="en-US" altLang="zh-CN" sz="1800" b="1" dirty="0">
              <a:ea typeface="宋体" pitchFamily="2" charset="-122"/>
            </a:endParaRP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714375" y="630238"/>
            <a:ext cx="928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chemeClr val="bg2"/>
                </a:solidFill>
              </a:rPr>
              <a:t>C</a:t>
            </a:r>
            <a:r>
              <a:rPr lang="zh-CN" altLang="en-US">
                <a:solidFill>
                  <a:schemeClr val="bg2"/>
                </a:solidFill>
              </a:rPr>
              <a:t>语言</a:t>
            </a:r>
          </a:p>
        </p:txBody>
      </p:sp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1714500" y="1785938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chemeClr val="bg2"/>
                </a:solidFill>
              </a:rPr>
              <a:t>C++</a:t>
            </a:r>
            <a:r>
              <a:rPr lang="zh-CN" altLang="en-US">
                <a:solidFill>
                  <a:schemeClr val="bg2"/>
                </a:solidFill>
              </a:rPr>
              <a:t>语言</a:t>
            </a:r>
          </a:p>
        </p:txBody>
      </p:sp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1071563" y="3500438"/>
            <a:ext cx="19288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>
                <a:solidFill>
                  <a:schemeClr val="bg2"/>
                </a:solidFill>
              </a:rPr>
              <a:t>高薪就业</a:t>
            </a:r>
          </a:p>
        </p:txBody>
      </p:sp>
      <p:sp>
        <p:nvSpPr>
          <p:cNvPr id="39942" name="TextBox 7"/>
          <p:cNvSpPr txBox="1">
            <a:spLocks noChangeArrowheads="1"/>
          </p:cNvSpPr>
          <p:nvPr/>
        </p:nvSpPr>
        <p:spPr bwMode="auto">
          <a:xfrm>
            <a:off x="4500563" y="2071688"/>
            <a:ext cx="392906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9600"/>
              <a:t>谢谢！</a:t>
            </a:r>
          </a:p>
        </p:txBody>
      </p:sp>
      <p:sp>
        <p:nvSpPr>
          <p:cNvPr id="39943" name="TextBox 8"/>
          <p:cNvSpPr txBox="1">
            <a:spLocks noChangeArrowheads="1"/>
          </p:cNvSpPr>
          <p:nvPr/>
        </p:nvSpPr>
        <p:spPr bwMode="auto">
          <a:xfrm>
            <a:off x="4714875" y="4643438"/>
            <a:ext cx="31432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600" b="1">
                <a:solidFill>
                  <a:schemeClr val="bg2"/>
                </a:solidFill>
              </a:rPr>
              <a:t>          传智播客</a:t>
            </a:r>
            <a:endParaRPr lang="en-US" altLang="zh-CN" sz="2600" b="1">
              <a:solidFill>
                <a:schemeClr val="bg2"/>
              </a:solidFill>
            </a:endParaRPr>
          </a:p>
          <a:p>
            <a:pPr eaLnBrk="0" hangingPunct="0"/>
            <a:r>
              <a:rPr lang="en-US" altLang="zh-CN" sz="2600" b="1">
                <a:solidFill>
                  <a:schemeClr val="bg2"/>
                </a:solidFill>
              </a:rPr>
              <a:t>http://www.itcast.cn</a:t>
            </a:r>
            <a:endParaRPr lang="zh-CN" altLang="en-US" sz="26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239000" cy="842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1.1</a:t>
            </a:r>
            <a:r>
              <a:rPr lang="zh-CN" altLang="en-US" dirty="0" smtClean="0">
                <a:ea typeface="宋体" pitchFamily="2" charset="-122"/>
              </a:rPr>
              <a:t>基本常识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03217076"/>
              </p:ext>
            </p:extLst>
          </p:nvPr>
        </p:nvGraphicFramePr>
        <p:xfrm>
          <a:off x="467544" y="1484784"/>
          <a:ext cx="6336704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5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239000" cy="842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1.1</a:t>
            </a:r>
            <a:r>
              <a:rPr lang="zh-CN" altLang="en-US" dirty="0" smtClean="0">
                <a:ea typeface="宋体" pitchFamily="2" charset="-122"/>
              </a:rPr>
              <a:t>基本常识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71563"/>
            <a:ext cx="8678738" cy="5380037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什么是软件？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软件：一系列按照特定顺序组织的计算机数据和指令的集合。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常见的软件：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系统软件：</a:t>
            </a:r>
          </a:p>
          <a:p>
            <a:pPr lvl="3">
              <a:lnSpc>
                <a:spcPct val="80000"/>
              </a:lnSpc>
            </a:pPr>
            <a:r>
              <a:rPr lang="zh-CN" altLang="en-US" dirty="0"/>
              <a:t>如：DOS，windows，</a:t>
            </a:r>
            <a:r>
              <a:rPr lang="zh-CN" altLang="en-US" dirty="0" smtClean="0"/>
              <a:t>Linux，</a:t>
            </a:r>
            <a:r>
              <a:rPr lang="en-US" altLang="zh-CN" dirty="0" smtClean="0"/>
              <a:t>IOS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应用软件：</a:t>
            </a:r>
          </a:p>
          <a:p>
            <a:pPr lvl="3">
              <a:lnSpc>
                <a:spcPct val="80000"/>
              </a:lnSpc>
            </a:pPr>
            <a:r>
              <a:rPr lang="zh-CN" altLang="en-US" dirty="0"/>
              <a:t>如</a:t>
            </a:r>
            <a:r>
              <a:rPr lang="zh-CN" altLang="en-US" dirty="0" smtClean="0"/>
              <a:t>：微信，扫雷</a:t>
            </a:r>
            <a:r>
              <a:rPr lang="zh-CN" altLang="en-US" dirty="0"/>
              <a:t>，迅雷，QQ等。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什么是开发？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制作软件</a:t>
            </a:r>
          </a:p>
        </p:txBody>
      </p:sp>
    </p:spTree>
    <p:extLst>
      <p:ext uri="{BB962C8B-B14F-4D97-AF65-F5344CB8AC3E}">
        <p14:creationId xmlns:p14="http://schemas.microsoft.com/office/powerpoint/2010/main" val="125697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239000" cy="842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1.1</a:t>
            </a:r>
            <a:r>
              <a:rPr lang="zh-CN" altLang="en-US" dirty="0" smtClean="0">
                <a:ea typeface="宋体" pitchFamily="2" charset="-122"/>
              </a:rPr>
              <a:t>基本常识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504" y="1071564"/>
            <a:ext cx="8928992" cy="538003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zh-CN" altLang="en-US" kern="0" dirty="0" smtClean="0"/>
              <a:t>软件的出现实现了人与计算机之间的更好的交互。</a:t>
            </a:r>
          </a:p>
          <a:p>
            <a:r>
              <a:rPr lang="zh-CN" altLang="en-US" kern="0" dirty="0" smtClean="0"/>
              <a:t>交互方式：</a:t>
            </a:r>
          </a:p>
          <a:p>
            <a:pPr lvl="1"/>
            <a:r>
              <a:rPr lang="zh-CN" altLang="en-US" kern="0" dirty="0"/>
              <a:t>自然交互界面：声音控制，触摸屏手势识别</a:t>
            </a:r>
          </a:p>
          <a:p>
            <a:pPr lvl="1"/>
            <a:r>
              <a:rPr lang="zh-CN" altLang="en-US" kern="0" dirty="0" smtClean="0"/>
              <a:t>图形化界面：这种方式简单直观，使用者易于接受，容易上手操作。</a:t>
            </a:r>
          </a:p>
          <a:p>
            <a:pPr lvl="1"/>
            <a:r>
              <a:rPr lang="zh-CN" altLang="en-US" kern="0" dirty="0" smtClean="0"/>
              <a:t>命令行方式：需要有一个控制台，输入特定的指令，让计算机完成一些操作。较为麻烦，需要记录住一些命令。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18660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239000" cy="842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1.1.1</a:t>
            </a:r>
            <a:r>
              <a:rPr lang="zh-CN" altLang="en-US" smtClean="0">
                <a:ea typeface="宋体" pitchFamily="2" charset="-122"/>
              </a:rPr>
              <a:t>语言与</a:t>
            </a:r>
            <a:r>
              <a:rPr lang="en-US" altLang="zh-CN" smtClean="0">
                <a:ea typeface="宋体" pitchFamily="2" charset="-122"/>
              </a:rPr>
              <a:t>C</a:t>
            </a:r>
            <a:r>
              <a:rPr lang="zh-CN" altLang="en-US" smtClean="0">
                <a:ea typeface="宋体" pitchFamily="2" charset="-122"/>
              </a:rPr>
              <a:t>语言的区别联系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0" y="1214422"/>
          <a:ext cx="9144000" cy="600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79712" y="1412776"/>
            <a:ext cx="5256584" cy="1512168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zh-CN" altLang="en-US" dirty="0"/>
              <a:t>通过DOS命令行的演示，发现原来操作计算机就如同和计算机说话一样。</a:t>
            </a:r>
          </a:p>
          <a:p>
            <a:r>
              <a:rPr lang="zh-CN" altLang="en-US" dirty="0"/>
              <a:t>我们告诉它做什么，它就可以做什么。前提是，我们和它说的内容它必须识别才可以。这就是计算机语言。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228600"/>
            <a:ext cx="7239000" cy="842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1.1.2</a:t>
            </a:r>
            <a:r>
              <a:rPr lang="zh-CN" altLang="en-US" smtClean="0">
                <a:ea typeface="宋体" pitchFamily="2" charset="-122"/>
              </a:rPr>
              <a:t>计算机结构组成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" name="Group 2051"/>
          <p:cNvGrpSpPr>
            <a:grpSpLocks/>
          </p:cNvGrpSpPr>
          <p:nvPr/>
        </p:nvGrpSpPr>
        <p:grpSpPr bwMode="auto">
          <a:xfrm>
            <a:off x="1092200" y="5257800"/>
            <a:ext cx="1954213" cy="1236663"/>
            <a:chOff x="4464" y="2976"/>
            <a:chExt cx="1073" cy="759"/>
          </a:xfrm>
        </p:grpSpPr>
        <p:sp>
          <p:nvSpPr>
            <p:cNvPr id="7193" name="Rectangle 2052"/>
            <p:cNvSpPr>
              <a:spLocks noChangeArrowheads="1"/>
            </p:cNvSpPr>
            <p:nvPr/>
          </p:nvSpPr>
          <p:spPr bwMode="auto">
            <a:xfrm>
              <a:off x="5014" y="2976"/>
              <a:ext cx="523" cy="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>
                <a:lnSpc>
                  <a:spcPct val="125000"/>
                </a:lnSpc>
              </a:pPr>
              <a:r>
                <a:rPr lang="zh-CN" altLang="en-US" sz="2000" b="1">
                  <a:solidFill>
                    <a:schemeClr val="accent1"/>
                  </a:solidFill>
                  <a:latin typeface="幼圆" pitchFamily="49" charset="-122"/>
                  <a:ea typeface="幼圆" pitchFamily="49" charset="-122"/>
                </a:rPr>
                <a:t>数据流</a:t>
              </a:r>
              <a:endParaRPr lang="zh-CN" altLang="en-US" sz="2000" b="1">
                <a:solidFill>
                  <a:srgbClr val="00FF00"/>
                </a:solidFill>
                <a:latin typeface="幼圆" pitchFamily="49" charset="-122"/>
                <a:ea typeface="幼圆" pitchFamily="49" charset="-122"/>
              </a:endParaRPr>
            </a:p>
            <a:p>
              <a:pPr defTabSz="762000" eaLnBrk="0" hangingPunct="0">
                <a:lnSpc>
                  <a:spcPct val="125000"/>
                </a:lnSpc>
              </a:pPr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地  址</a:t>
              </a:r>
              <a:endParaRPr lang="zh-CN" altLang="en-US" sz="2000" b="1">
                <a:latin typeface="幼圆" pitchFamily="49" charset="-122"/>
                <a:ea typeface="幼圆" pitchFamily="49" charset="-122"/>
              </a:endParaRPr>
            </a:p>
            <a:p>
              <a:pPr defTabSz="762000" eaLnBrk="0" hangingPunct="0">
                <a:lnSpc>
                  <a:spcPct val="125000"/>
                </a:lnSpc>
              </a:pPr>
              <a:r>
                <a:rPr lang="zh-CN" altLang="en-US" sz="2000" b="1">
                  <a:latin typeface="幼圆" pitchFamily="49" charset="-122"/>
                  <a:ea typeface="幼圆" pitchFamily="49" charset="-122"/>
                </a:rPr>
                <a:t>控制流</a:t>
              </a:r>
              <a:endParaRPr lang="zh-CN" altLang="en-US" sz="1600" b="1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194" name="AutoShape 2053" descr="深色横线"/>
            <p:cNvSpPr>
              <a:spLocks noChangeArrowheads="1"/>
            </p:cNvSpPr>
            <p:nvPr/>
          </p:nvSpPr>
          <p:spPr bwMode="auto">
            <a:xfrm rot="16200000" flipH="1">
              <a:off x="4619" y="2885"/>
              <a:ext cx="182" cy="480"/>
            </a:xfrm>
            <a:prstGeom prst="downArrow">
              <a:avLst>
                <a:gd name="adj1" fmla="val 50000"/>
                <a:gd name="adj2" fmla="val 108059"/>
              </a:avLst>
            </a:prstGeom>
            <a:pattFill prst="dkHorz">
              <a:fgClr>
                <a:schemeClr val="accent1"/>
              </a:fgClr>
              <a:bgClr>
                <a:srgbClr val="4D4D4D"/>
              </a:bgClr>
            </a:patt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7195" name="AutoShape 2054" descr="深色横线"/>
            <p:cNvSpPr>
              <a:spLocks noChangeArrowheads="1"/>
            </p:cNvSpPr>
            <p:nvPr/>
          </p:nvSpPr>
          <p:spPr bwMode="auto">
            <a:xfrm rot="16200000" flipH="1">
              <a:off x="4614" y="3178"/>
              <a:ext cx="192" cy="480"/>
            </a:xfrm>
            <a:prstGeom prst="downArrow">
              <a:avLst>
                <a:gd name="adj1" fmla="val 50000"/>
                <a:gd name="adj2" fmla="val 102431"/>
              </a:avLst>
            </a:prstGeom>
            <a:pattFill prst="dk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7196" name="Line 2055"/>
            <p:cNvSpPr>
              <a:spLocks noChangeShapeType="1"/>
            </p:cNvSpPr>
            <p:nvPr/>
          </p:nvSpPr>
          <p:spPr bwMode="auto">
            <a:xfrm>
              <a:off x="4464" y="3658"/>
              <a:ext cx="38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56"/>
          <p:cNvGrpSpPr>
            <a:grpSpLocks/>
          </p:cNvGrpSpPr>
          <p:nvPr/>
        </p:nvGrpSpPr>
        <p:grpSpPr bwMode="auto">
          <a:xfrm>
            <a:off x="1525676" y="1268413"/>
            <a:ext cx="7284949" cy="4391025"/>
            <a:chOff x="625" y="1013"/>
            <a:chExt cx="4347" cy="2675"/>
          </a:xfrm>
        </p:grpSpPr>
        <p:sp>
          <p:nvSpPr>
            <p:cNvPr id="13" name="AutoShape 2057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968" y="1013"/>
              <a:ext cx="1776" cy="475"/>
            </a:xfrm>
            <a:prstGeom prst="can">
              <a:avLst>
                <a:gd name="adj" fmla="val 50000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zh-CN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（外）存储器</a:t>
              </a:r>
              <a:endParaRPr lang="zh-CN" alt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4" name="AutoShape 2058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920" y="1724"/>
              <a:ext cx="1776" cy="475"/>
            </a:xfrm>
            <a:prstGeom prst="can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zh-CN" altLang="en-US" sz="2000" b="1" dirty="0">
                  <a:latin typeface="幼圆" pitchFamily="49" charset="-122"/>
                  <a:ea typeface="幼圆" pitchFamily="49" charset="-122"/>
                </a:rPr>
                <a:t>（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幼圆" pitchFamily="49" charset="-122"/>
                  <a:ea typeface="幼圆" pitchFamily="49" charset="-122"/>
                </a:rPr>
                <a:t>内）存储器</a:t>
              </a:r>
              <a:endParaRPr lang="zh-CN" altLang="en-US" sz="2000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5" name="AutoShape 2059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40" y="2448"/>
              <a:ext cx="2435" cy="12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CCCFF"/>
                </a:gs>
                <a:gs pos="50000">
                  <a:srgbClr val="FFFFFF"/>
                </a:gs>
                <a:gs pos="100000">
                  <a:srgbClr val="CCCCFF"/>
                </a:gs>
              </a:gsLst>
              <a:lin ang="5400000" scaled="1"/>
            </a:gradFill>
            <a:ln w="38100">
              <a:round/>
              <a:headEnd/>
              <a:tailEnd/>
            </a:ln>
            <a:effectLst/>
            <a:scene3d>
              <a:camera prst="legacyPerspectiveBottomLef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CCFF"/>
              </a:extrusionClr>
            </a:sp3d>
          </p:spPr>
          <p:txBody>
            <a:bodyPr wrap="none" anchor="b" anchorCtr="1">
              <a:flatTx/>
            </a:bodyPr>
            <a:lstStyle/>
            <a:p>
              <a:pPr eaLnBrk="0" hangingPunct="0">
                <a:defRPr/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中央处理器（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CPU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）</a:t>
              </a:r>
              <a:endParaRPr lang="zh-CN" altLang="en-US" sz="1400" dirty="0">
                <a:solidFill>
                  <a:srgbClr val="CC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178" name="AutoShape 2060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789" y="2816"/>
              <a:ext cx="595" cy="270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zh-CN" altLang="en-US" sz="2000" b="1" u="sng" dirty="0">
                  <a:solidFill>
                    <a:schemeClr val="bg2"/>
                  </a:solidFill>
                  <a:latin typeface="幼圆" pitchFamily="49" charset="-122"/>
                  <a:ea typeface="幼圆" pitchFamily="49" charset="-122"/>
                </a:rPr>
                <a:t>控制器</a:t>
              </a:r>
              <a:endParaRPr lang="zh-CN" altLang="en-US" sz="2000" dirty="0">
                <a:solidFill>
                  <a:schemeClr val="bg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179" name="Rectangle 2061"/>
            <p:cNvSpPr>
              <a:spLocks noChangeArrowheads="1"/>
            </p:cNvSpPr>
            <p:nvPr/>
          </p:nvSpPr>
          <p:spPr bwMode="auto">
            <a:xfrm>
              <a:off x="680" y="1488"/>
              <a:ext cx="760" cy="816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r>
                <a:rPr lang="zh-CN" altLang="en-US" sz="2000" b="1" dirty="0">
                  <a:solidFill>
                    <a:schemeClr val="bg2"/>
                  </a:solidFill>
                  <a:latin typeface="幼圆" pitchFamily="49" charset="-122"/>
                  <a:ea typeface="幼圆" pitchFamily="49" charset="-122"/>
                </a:rPr>
                <a:t>输入（例</a:t>
              </a:r>
              <a:endParaRPr lang="en-US" altLang="zh-CN" sz="2000" b="1" dirty="0">
                <a:solidFill>
                  <a:schemeClr val="bg2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0" hangingPunct="0"/>
              <a:r>
                <a:rPr lang="zh-CN" altLang="en-US" sz="2000" b="1" dirty="0">
                  <a:solidFill>
                    <a:schemeClr val="bg2"/>
                  </a:solidFill>
                  <a:latin typeface="幼圆" pitchFamily="49" charset="-122"/>
                  <a:ea typeface="幼圆" pitchFamily="49" charset="-122"/>
                </a:rPr>
                <a:t>如鼠标</a:t>
              </a:r>
              <a:endParaRPr lang="en-US" altLang="zh-CN" sz="2000" b="1" dirty="0">
                <a:solidFill>
                  <a:schemeClr val="bg2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0" hangingPunct="0"/>
              <a:r>
                <a:rPr lang="zh-CN" altLang="en-US" sz="2000" b="1" dirty="0">
                  <a:solidFill>
                    <a:schemeClr val="bg2"/>
                  </a:solidFill>
                  <a:latin typeface="幼圆" pitchFamily="49" charset="-122"/>
                  <a:ea typeface="幼圆" pitchFamily="49" charset="-122"/>
                </a:rPr>
                <a:t>键盘）</a:t>
              </a:r>
            </a:p>
            <a:p>
              <a:pPr eaLnBrk="0" hangingPunct="0"/>
              <a:endParaRPr lang="zh-CN" altLang="en-US" sz="2000" dirty="0">
                <a:solidFill>
                  <a:schemeClr val="bg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180" name="Rectangle 2062"/>
            <p:cNvSpPr>
              <a:spLocks noChangeArrowheads="1"/>
            </p:cNvSpPr>
            <p:nvPr/>
          </p:nvSpPr>
          <p:spPr bwMode="auto">
            <a:xfrm>
              <a:off x="4148" y="1633"/>
              <a:ext cx="824" cy="700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r>
                <a:rPr lang="zh-CN" altLang="en-US" sz="2000" b="1">
                  <a:solidFill>
                    <a:schemeClr val="bg2"/>
                  </a:solidFill>
                  <a:latin typeface="幼圆" pitchFamily="49" charset="-122"/>
                  <a:ea typeface="幼圆" pitchFamily="49" charset="-122"/>
                </a:rPr>
                <a:t>输出（例</a:t>
              </a:r>
              <a:endParaRPr lang="en-US" altLang="zh-CN" sz="2000" b="1">
                <a:solidFill>
                  <a:schemeClr val="bg2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0" hangingPunct="0"/>
              <a:r>
                <a:rPr lang="zh-CN" altLang="en-US" sz="2000" b="1">
                  <a:solidFill>
                    <a:schemeClr val="bg2"/>
                  </a:solidFill>
                  <a:latin typeface="幼圆" pitchFamily="49" charset="-122"/>
                  <a:ea typeface="幼圆" pitchFamily="49" charset="-122"/>
                </a:rPr>
                <a:t>如声卡，</a:t>
              </a:r>
              <a:endParaRPr lang="en-US" altLang="zh-CN" sz="2000" b="1">
                <a:solidFill>
                  <a:schemeClr val="bg2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0" hangingPunct="0"/>
              <a:r>
                <a:rPr lang="zh-CN" altLang="en-US" sz="2000" b="1">
                  <a:solidFill>
                    <a:schemeClr val="bg2"/>
                  </a:solidFill>
                  <a:latin typeface="幼圆" pitchFamily="49" charset="-122"/>
                  <a:ea typeface="幼圆" pitchFamily="49" charset="-122"/>
                </a:rPr>
                <a:t>显卡）</a:t>
              </a:r>
            </a:p>
            <a:p>
              <a:pPr eaLnBrk="0" hangingPunct="0"/>
              <a:endParaRPr lang="zh-CN" altLang="en-US" sz="1600">
                <a:solidFill>
                  <a:schemeClr val="bg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181" name="AutoShape 2063" descr="深色横线"/>
            <p:cNvSpPr>
              <a:spLocks noChangeArrowheads="1"/>
            </p:cNvSpPr>
            <p:nvPr/>
          </p:nvSpPr>
          <p:spPr bwMode="auto">
            <a:xfrm rot="16200000" flipH="1">
              <a:off x="3838" y="1726"/>
              <a:ext cx="196" cy="480"/>
            </a:xfrm>
            <a:prstGeom prst="downArrow">
              <a:avLst>
                <a:gd name="adj1" fmla="val 50000"/>
                <a:gd name="adj2" fmla="val 100340"/>
              </a:avLst>
            </a:prstGeom>
            <a:pattFill prst="dkHorz">
              <a:fgClr>
                <a:schemeClr val="accent1"/>
              </a:fgClr>
              <a:bgClr>
                <a:srgbClr val="4D4D4D"/>
              </a:bgClr>
            </a:patt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7182" name="AutoShape 2064" descr="深色横线"/>
            <p:cNvSpPr>
              <a:spLocks noChangeArrowheads="1"/>
            </p:cNvSpPr>
            <p:nvPr/>
          </p:nvSpPr>
          <p:spPr bwMode="auto">
            <a:xfrm rot="16200000" flipH="1">
              <a:off x="1560" y="1752"/>
              <a:ext cx="240" cy="480"/>
            </a:xfrm>
            <a:prstGeom prst="downArrow">
              <a:avLst>
                <a:gd name="adj1" fmla="val 50000"/>
                <a:gd name="adj2" fmla="val 81944"/>
              </a:avLst>
            </a:prstGeom>
            <a:pattFill prst="dkHorz">
              <a:fgClr>
                <a:schemeClr val="accent1"/>
              </a:fgClr>
              <a:bgClr>
                <a:srgbClr val="4D4D4D"/>
              </a:bgClr>
            </a:patt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7183" name="AutoShape 2065" descr="深色竖线"/>
            <p:cNvSpPr>
              <a:spLocks noChangeArrowheads="1"/>
            </p:cNvSpPr>
            <p:nvPr/>
          </p:nvSpPr>
          <p:spPr bwMode="auto">
            <a:xfrm>
              <a:off x="2304" y="1484"/>
              <a:ext cx="280" cy="288"/>
            </a:xfrm>
            <a:prstGeom prst="downArrow">
              <a:avLst>
                <a:gd name="adj1" fmla="val 50000"/>
                <a:gd name="adj2" fmla="val 42143"/>
              </a:avLst>
            </a:prstGeom>
            <a:pattFill prst="dkVert">
              <a:fgClr>
                <a:schemeClr val="accent1"/>
              </a:fgClr>
              <a:bgClr>
                <a:srgbClr val="4D4D4D"/>
              </a:bgClr>
            </a:patt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7184" name="AutoShape 2066" descr="深色竖线"/>
            <p:cNvSpPr>
              <a:spLocks noChangeArrowheads="1"/>
            </p:cNvSpPr>
            <p:nvPr/>
          </p:nvSpPr>
          <p:spPr bwMode="auto">
            <a:xfrm flipV="1">
              <a:off x="3120" y="1436"/>
              <a:ext cx="240" cy="288"/>
            </a:xfrm>
            <a:prstGeom prst="downArrow">
              <a:avLst>
                <a:gd name="adj1" fmla="val 50000"/>
                <a:gd name="adj2" fmla="val 49167"/>
              </a:avLst>
            </a:prstGeom>
            <a:pattFill prst="dkVert">
              <a:fgClr>
                <a:schemeClr val="accent1"/>
              </a:fgClr>
              <a:bgClr>
                <a:srgbClr val="4D4D4D"/>
              </a:bgClr>
            </a:patt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endParaRPr lang="zh-CN" altLang="en-US"/>
            </a:p>
          </p:txBody>
        </p:sp>
        <p:cxnSp>
          <p:nvCxnSpPr>
            <p:cNvPr id="7185" name="AutoShape 2067"/>
            <p:cNvCxnSpPr>
              <a:cxnSpLocks noChangeShapeType="1"/>
              <a:stCxn id="7178" idx="2"/>
            </p:cNvCxnSpPr>
            <p:nvPr/>
          </p:nvCxnSpPr>
          <p:spPr bwMode="auto">
            <a:xfrm rot="5400000" flipH="1">
              <a:off x="1248" y="1248"/>
              <a:ext cx="1215" cy="2462"/>
            </a:xfrm>
            <a:prstGeom prst="bentConnector4">
              <a:avLst>
                <a:gd name="adj1" fmla="val -11466"/>
                <a:gd name="adj2" fmla="val 56043"/>
              </a:avLst>
            </a:prstGeom>
            <a:noFill/>
            <a:ln w="5715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7186" name="AutoShape 2068"/>
            <p:cNvCxnSpPr>
              <a:cxnSpLocks noChangeShapeType="1"/>
              <a:endCxn id="7180" idx="2"/>
            </p:cNvCxnSpPr>
            <p:nvPr/>
          </p:nvCxnSpPr>
          <p:spPr bwMode="auto">
            <a:xfrm flipV="1">
              <a:off x="3428" y="2333"/>
              <a:ext cx="1132" cy="686"/>
            </a:xfrm>
            <a:prstGeom prst="bentConnector2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7187" name="AutoShape 2069"/>
            <p:cNvCxnSpPr>
              <a:cxnSpLocks noChangeShapeType="1"/>
            </p:cNvCxnSpPr>
            <p:nvPr/>
          </p:nvCxnSpPr>
          <p:spPr bwMode="auto">
            <a:xfrm flipV="1">
              <a:off x="3456" y="1156"/>
              <a:ext cx="278" cy="1719"/>
            </a:xfrm>
            <a:prstGeom prst="bentConnector3">
              <a:avLst>
                <a:gd name="adj1" fmla="val 190644"/>
              </a:avLst>
            </a:prstGeom>
            <a:noFill/>
            <a:ln w="5715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7188" name="Line 2070"/>
            <p:cNvSpPr>
              <a:spLocks noChangeShapeType="1"/>
            </p:cNvSpPr>
            <p:nvPr/>
          </p:nvSpPr>
          <p:spPr bwMode="auto">
            <a:xfrm flipV="1">
              <a:off x="3360" y="2156"/>
              <a:ext cx="0" cy="67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AutoShape 2071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885" y="2816"/>
              <a:ext cx="595" cy="270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zh-CN" altLang="en-US" sz="2000" b="1" u="sng" dirty="0">
                  <a:solidFill>
                    <a:schemeClr val="bg2"/>
                  </a:solidFill>
                  <a:latin typeface="幼圆" pitchFamily="49" charset="-122"/>
                  <a:ea typeface="幼圆" pitchFamily="49" charset="-122"/>
                </a:rPr>
                <a:t>运算器</a:t>
              </a:r>
              <a:endParaRPr lang="zh-CN" altLang="en-US" sz="2000" dirty="0">
                <a:solidFill>
                  <a:schemeClr val="bg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190" name="AutoShape 2072" descr="深色竖线"/>
            <p:cNvSpPr>
              <a:spLocks noChangeArrowheads="1"/>
            </p:cNvSpPr>
            <p:nvPr/>
          </p:nvSpPr>
          <p:spPr bwMode="auto">
            <a:xfrm>
              <a:off x="2256" y="2204"/>
              <a:ext cx="240" cy="580"/>
            </a:xfrm>
            <a:prstGeom prst="upDownArrow">
              <a:avLst>
                <a:gd name="adj1" fmla="val 50000"/>
                <a:gd name="adj2" fmla="val 63359"/>
              </a:avLst>
            </a:prstGeom>
            <a:pattFill prst="dkVert">
              <a:fgClr>
                <a:schemeClr val="accent1"/>
              </a:fgClr>
              <a:bgClr>
                <a:srgbClr val="4D4D4D"/>
              </a:bgClr>
            </a:patt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7191" name="AutoShape 2073" descr="深色竖线"/>
            <p:cNvSpPr>
              <a:spLocks noChangeArrowheads="1"/>
            </p:cNvSpPr>
            <p:nvPr/>
          </p:nvSpPr>
          <p:spPr bwMode="auto">
            <a:xfrm flipH="1" flipV="1">
              <a:off x="2928" y="2204"/>
              <a:ext cx="240" cy="576"/>
            </a:xfrm>
            <a:prstGeom prst="downArrow">
              <a:avLst>
                <a:gd name="adj1" fmla="val 50000"/>
                <a:gd name="adj2" fmla="val 60000"/>
              </a:avLst>
            </a:prstGeom>
            <a:pattFill prst="dkVert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7192" name="Line 2074"/>
            <p:cNvSpPr>
              <a:spLocks noChangeShapeType="1"/>
            </p:cNvSpPr>
            <p:nvPr/>
          </p:nvSpPr>
          <p:spPr bwMode="auto">
            <a:xfrm rot="16113582" flipV="1">
              <a:off x="2663" y="2856"/>
              <a:ext cx="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4" name="TextBox 30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6"/>
          <p:cNvSpPr>
            <a:spLocks noGrp="1"/>
          </p:cNvSpPr>
          <p:nvPr>
            <p:ph type="ftr" sz="quarter" idx="12"/>
          </p:nvPr>
        </p:nvSpPr>
        <p:spPr>
          <a:xfrm>
            <a:off x="6105525" y="6500813"/>
            <a:ext cx="2895600" cy="273050"/>
          </a:xfrm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685800" y="1390650"/>
            <a:ext cx="6096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计算机系统的组成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1238250"/>
            <a:ext cx="1676400" cy="3657600"/>
            <a:chOff x="960" y="816"/>
            <a:chExt cx="1056" cy="2304"/>
          </a:xfrm>
        </p:grpSpPr>
        <p:sp>
          <p:nvSpPr>
            <p:cNvPr id="8250" name="Text Box 4"/>
            <p:cNvSpPr txBox="1">
              <a:spLocks noChangeArrowheads="1"/>
            </p:cNvSpPr>
            <p:nvPr/>
          </p:nvSpPr>
          <p:spPr bwMode="auto">
            <a:xfrm>
              <a:off x="1344" y="816"/>
              <a:ext cx="672" cy="212"/>
            </a:xfrm>
            <a:prstGeom prst="rect">
              <a:avLst/>
            </a:prstGeom>
            <a:solidFill>
              <a:srgbClr val="99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3300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1">
                  <a:solidFill>
                    <a:srgbClr val="FFFFFF"/>
                  </a:solidFill>
                </a:rPr>
                <a:t>硬件系统</a:t>
              </a:r>
            </a:p>
          </p:txBody>
        </p:sp>
        <p:sp>
          <p:nvSpPr>
            <p:cNvPr id="8251" name="Text Box 5"/>
            <p:cNvSpPr txBox="1">
              <a:spLocks noChangeArrowheads="1"/>
            </p:cNvSpPr>
            <p:nvPr/>
          </p:nvSpPr>
          <p:spPr bwMode="auto">
            <a:xfrm>
              <a:off x="1344" y="2908"/>
              <a:ext cx="672" cy="212"/>
            </a:xfrm>
            <a:prstGeom prst="rect">
              <a:avLst/>
            </a:prstGeom>
            <a:solidFill>
              <a:srgbClr val="000066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66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软件系统</a:t>
              </a:r>
            </a:p>
          </p:txBody>
        </p:sp>
        <p:sp>
          <p:nvSpPr>
            <p:cNvPr id="8252" name="Line 6"/>
            <p:cNvSpPr>
              <a:spLocks noChangeShapeType="1"/>
            </p:cNvSpPr>
            <p:nvPr/>
          </p:nvSpPr>
          <p:spPr bwMode="auto">
            <a:xfrm flipH="1">
              <a:off x="960" y="912"/>
              <a:ext cx="38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3" name="Line 7"/>
            <p:cNvSpPr>
              <a:spLocks noChangeShapeType="1"/>
            </p:cNvSpPr>
            <p:nvPr/>
          </p:nvSpPr>
          <p:spPr bwMode="auto">
            <a:xfrm>
              <a:off x="960" y="2016"/>
              <a:ext cx="38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276600" y="628650"/>
            <a:ext cx="1524000" cy="1676400"/>
            <a:chOff x="2064" y="432"/>
            <a:chExt cx="960" cy="1056"/>
          </a:xfrm>
        </p:grpSpPr>
        <p:sp>
          <p:nvSpPr>
            <p:cNvPr id="8246" name="Text Box 9"/>
            <p:cNvSpPr txBox="1">
              <a:spLocks noChangeArrowheads="1"/>
            </p:cNvSpPr>
            <p:nvPr/>
          </p:nvSpPr>
          <p:spPr bwMode="auto">
            <a:xfrm>
              <a:off x="2352" y="432"/>
              <a:ext cx="672" cy="212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1">
                  <a:solidFill>
                    <a:srgbClr val="FFFFFF"/>
                  </a:solidFill>
                </a:rPr>
                <a:t>主机</a:t>
              </a:r>
            </a:p>
          </p:txBody>
        </p:sp>
        <p:sp>
          <p:nvSpPr>
            <p:cNvPr id="8247" name="Text Box 10"/>
            <p:cNvSpPr txBox="1">
              <a:spLocks noChangeArrowheads="1"/>
            </p:cNvSpPr>
            <p:nvPr/>
          </p:nvSpPr>
          <p:spPr bwMode="auto">
            <a:xfrm>
              <a:off x="2352" y="1276"/>
              <a:ext cx="672" cy="212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外部设备</a:t>
              </a:r>
            </a:p>
          </p:txBody>
        </p:sp>
        <p:sp>
          <p:nvSpPr>
            <p:cNvPr id="8248" name="Line 11"/>
            <p:cNvSpPr>
              <a:spLocks noChangeShapeType="1"/>
            </p:cNvSpPr>
            <p:nvPr/>
          </p:nvSpPr>
          <p:spPr bwMode="auto">
            <a:xfrm flipH="1">
              <a:off x="2064" y="57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9" name="Line 12"/>
            <p:cNvSpPr>
              <a:spLocks noChangeShapeType="1"/>
            </p:cNvSpPr>
            <p:nvPr/>
          </p:nvSpPr>
          <p:spPr bwMode="auto">
            <a:xfrm>
              <a:off x="2064" y="86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200400" y="3797300"/>
            <a:ext cx="1600200" cy="2089150"/>
            <a:chOff x="2016" y="2428"/>
            <a:chExt cx="1008" cy="1316"/>
          </a:xfrm>
        </p:grpSpPr>
        <p:sp>
          <p:nvSpPr>
            <p:cNvPr id="8242" name="Text Box 14"/>
            <p:cNvSpPr txBox="1">
              <a:spLocks noChangeArrowheads="1"/>
            </p:cNvSpPr>
            <p:nvPr/>
          </p:nvSpPr>
          <p:spPr bwMode="auto">
            <a:xfrm>
              <a:off x="2352" y="2428"/>
              <a:ext cx="672" cy="212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1">
                  <a:solidFill>
                    <a:srgbClr val="FFFFFF"/>
                  </a:solidFill>
                </a:rPr>
                <a:t>系统软件</a:t>
              </a:r>
            </a:p>
          </p:txBody>
        </p:sp>
        <p:sp>
          <p:nvSpPr>
            <p:cNvPr id="8243" name="Text Box 15"/>
            <p:cNvSpPr txBox="1">
              <a:spLocks noChangeArrowheads="1"/>
            </p:cNvSpPr>
            <p:nvPr/>
          </p:nvSpPr>
          <p:spPr bwMode="auto">
            <a:xfrm>
              <a:off x="2352" y="3532"/>
              <a:ext cx="672" cy="212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应用软件</a:t>
              </a:r>
            </a:p>
          </p:txBody>
        </p:sp>
        <p:sp>
          <p:nvSpPr>
            <p:cNvPr id="8244" name="Line 16"/>
            <p:cNvSpPr>
              <a:spLocks noChangeShapeType="1"/>
            </p:cNvSpPr>
            <p:nvPr/>
          </p:nvSpPr>
          <p:spPr bwMode="auto">
            <a:xfrm flipH="1">
              <a:off x="2016" y="2448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5" name="Line 17"/>
            <p:cNvSpPr>
              <a:spLocks noChangeShapeType="1"/>
            </p:cNvSpPr>
            <p:nvPr/>
          </p:nvSpPr>
          <p:spPr bwMode="auto">
            <a:xfrm>
              <a:off x="2016" y="3024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876800" y="400050"/>
            <a:ext cx="1752600" cy="914400"/>
            <a:chOff x="3072" y="288"/>
            <a:chExt cx="1104" cy="576"/>
          </a:xfrm>
        </p:grpSpPr>
        <p:sp>
          <p:nvSpPr>
            <p:cNvPr id="8238" name="Text Box 19"/>
            <p:cNvSpPr txBox="1">
              <a:spLocks noChangeArrowheads="1"/>
            </p:cNvSpPr>
            <p:nvPr/>
          </p:nvSpPr>
          <p:spPr bwMode="auto">
            <a:xfrm>
              <a:off x="3408" y="288"/>
              <a:ext cx="768" cy="192"/>
            </a:xfrm>
            <a:prstGeom prst="rect">
              <a:avLst/>
            </a:prstGeom>
            <a:solidFill>
              <a:srgbClr val="FF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3300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400" b="1">
                  <a:solidFill>
                    <a:srgbClr val="FFFFFF"/>
                  </a:solidFill>
                </a:rPr>
                <a:t>中央处理器</a:t>
              </a:r>
            </a:p>
          </p:txBody>
        </p:sp>
        <p:sp>
          <p:nvSpPr>
            <p:cNvPr id="8239" name="Text Box 20"/>
            <p:cNvSpPr txBox="1">
              <a:spLocks noChangeArrowheads="1"/>
            </p:cNvSpPr>
            <p:nvPr/>
          </p:nvSpPr>
          <p:spPr bwMode="auto">
            <a:xfrm>
              <a:off x="3408" y="672"/>
              <a:ext cx="768" cy="192"/>
            </a:xfrm>
            <a:prstGeom prst="rect">
              <a:avLst/>
            </a:prstGeom>
            <a:solidFill>
              <a:srgbClr val="FF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3300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400" b="1">
                  <a:solidFill>
                    <a:srgbClr val="FFFFFF"/>
                  </a:solidFill>
                </a:rPr>
                <a:t>内存储器</a:t>
              </a:r>
            </a:p>
          </p:txBody>
        </p:sp>
        <p:sp>
          <p:nvSpPr>
            <p:cNvPr id="8240" name="Line 21"/>
            <p:cNvSpPr>
              <a:spLocks noChangeShapeType="1"/>
            </p:cNvSpPr>
            <p:nvPr/>
          </p:nvSpPr>
          <p:spPr bwMode="auto">
            <a:xfrm flipV="1">
              <a:off x="3072" y="33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1" name="Line 22"/>
            <p:cNvSpPr>
              <a:spLocks noChangeShapeType="1"/>
            </p:cNvSpPr>
            <p:nvPr/>
          </p:nvSpPr>
          <p:spPr bwMode="auto">
            <a:xfrm>
              <a:off x="3072" y="48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876800" y="1619250"/>
            <a:ext cx="1752600" cy="1203325"/>
            <a:chOff x="3072" y="1056"/>
            <a:chExt cx="1104" cy="758"/>
          </a:xfrm>
        </p:grpSpPr>
        <p:sp>
          <p:nvSpPr>
            <p:cNvPr id="8232" name="Text Box 24"/>
            <p:cNvSpPr txBox="1">
              <a:spLocks noChangeArrowheads="1"/>
            </p:cNvSpPr>
            <p:nvPr/>
          </p:nvSpPr>
          <p:spPr bwMode="auto">
            <a:xfrm>
              <a:off x="3408" y="1056"/>
              <a:ext cx="768" cy="192"/>
            </a:xfrm>
            <a:prstGeom prst="rect">
              <a:avLst/>
            </a:prstGeom>
            <a:solidFill>
              <a:srgbClr val="FF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3300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输入设备</a:t>
              </a:r>
            </a:p>
          </p:txBody>
        </p:sp>
        <p:sp>
          <p:nvSpPr>
            <p:cNvPr id="8233" name="Text Box 25"/>
            <p:cNvSpPr txBox="1">
              <a:spLocks noChangeArrowheads="1"/>
            </p:cNvSpPr>
            <p:nvPr/>
          </p:nvSpPr>
          <p:spPr bwMode="auto">
            <a:xfrm>
              <a:off x="3408" y="1339"/>
              <a:ext cx="768" cy="192"/>
            </a:xfrm>
            <a:prstGeom prst="rect">
              <a:avLst/>
            </a:prstGeom>
            <a:solidFill>
              <a:srgbClr val="FF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3300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输出设备</a:t>
              </a:r>
            </a:p>
          </p:txBody>
        </p:sp>
        <p:sp>
          <p:nvSpPr>
            <p:cNvPr id="8234" name="Text Box 26"/>
            <p:cNvSpPr txBox="1">
              <a:spLocks noChangeArrowheads="1"/>
            </p:cNvSpPr>
            <p:nvPr/>
          </p:nvSpPr>
          <p:spPr bwMode="auto">
            <a:xfrm>
              <a:off x="3408" y="1622"/>
              <a:ext cx="768" cy="192"/>
            </a:xfrm>
            <a:prstGeom prst="rect">
              <a:avLst/>
            </a:prstGeom>
            <a:solidFill>
              <a:srgbClr val="FF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3300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外存储器</a:t>
              </a:r>
            </a:p>
          </p:txBody>
        </p:sp>
        <p:sp>
          <p:nvSpPr>
            <p:cNvPr id="8235" name="Line 27"/>
            <p:cNvSpPr>
              <a:spLocks noChangeShapeType="1"/>
            </p:cNvSpPr>
            <p:nvPr/>
          </p:nvSpPr>
          <p:spPr bwMode="auto">
            <a:xfrm flipV="1">
              <a:off x="3072" y="110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6" name="Line 28"/>
            <p:cNvSpPr>
              <a:spLocks noChangeShapeType="1"/>
            </p:cNvSpPr>
            <p:nvPr/>
          </p:nvSpPr>
          <p:spPr bwMode="auto">
            <a:xfrm>
              <a:off x="3072" y="134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7" name="Line 29"/>
            <p:cNvSpPr>
              <a:spLocks noChangeShapeType="1"/>
            </p:cNvSpPr>
            <p:nvPr/>
          </p:nvSpPr>
          <p:spPr bwMode="auto">
            <a:xfrm>
              <a:off x="3072" y="134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4800600" y="3119438"/>
            <a:ext cx="2057400" cy="1654175"/>
            <a:chOff x="3024" y="2001"/>
            <a:chExt cx="1296" cy="1042"/>
          </a:xfrm>
        </p:grpSpPr>
        <p:sp>
          <p:nvSpPr>
            <p:cNvPr id="8224" name="Text Box 31"/>
            <p:cNvSpPr txBox="1">
              <a:spLocks noChangeArrowheads="1"/>
            </p:cNvSpPr>
            <p:nvPr/>
          </p:nvSpPr>
          <p:spPr bwMode="auto">
            <a:xfrm>
              <a:off x="3408" y="2001"/>
              <a:ext cx="912" cy="192"/>
            </a:xfrm>
            <a:prstGeom prst="rect">
              <a:avLst/>
            </a:prstGeom>
            <a:solidFill>
              <a:srgbClr val="0066FF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操作系统</a:t>
              </a:r>
            </a:p>
          </p:txBody>
        </p:sp>
        <p:sp>
          <p:nvSpPr>
            <p:cNvPr id="8225" name="Text Box 32"/>
            <p:cNvSpPr txBox="1">
              <a:spLocks noChangeArrowheads="1"/>
            </p:cNvSpPr>
            <p:nvPr/>
          </p:nvSpPr>
          <p:spPr bwMode="auto">
            <a:xfrm>
              <a:off x="3408" y="2284"/>
              <a:ext cx="912" cy="192"/>
            </a:xfrm>
            <a:prstGeom prst="rect">
              <a:avLst/>
            </a:prstGeom>
            <a:solidFill>
              <a:srgbClr val="0066FF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语言处理系统</a:t>
              </a:r>
            </a:p>
          </p:txBody>
        </p:sp>
        <p:sp>
          <p:nvSpPr>
            <p:cNvPr id="8226" name="Text Box 33"/>
            <p:cNvSpPr txBox="1">
              <a:spLocks noChangeArrowheads="1"/>
            </p:cNvSpPr>
            <p:nvPr/>
          </p:nvSpPr>
          <p:spPr bwMode="auto">
            <a:xfrm>
              <a:off x="3408" y="2568"/>
              <a:ext cx="912" cy="192"/>
            </a:xfrm>
            <a:prstGeom prst="rect">
              <a:avLst/>
            </a:prstGeom>
            <a:solidFill>
              <a:srgbClr val="0066FF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系统服务程序</a:t>
              </a:r>
            </a:p>
          </p:txBody>
        </p:sp>
        <p:sp>
          <p:nvSpPr>
            <p:cNvPr id="8227" name="Text Box 34"/>
            <p:cNvSpPr txBox="1">
              <a:spLocks noChangeArrowheads="1"/>
            </p:cNvSpPr>
            <p:nvPr/>
          </p:nvSpPr>
          <p:spPr bwMode="auto">
            <a:xfrm>
              <a:off x="3408" y="2851"/>
              <a:ext cx="912" cy="192"/>
            </a:xfrm>
            <a:prstGeom prst="rect">
              <a:avLst/>
            </a:prstGeom>
            <a:solidFill>
              <a:srgbClr val="0066FF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数据库管理系统</a:t>
              </a:r>
            </a:p>
          </p:txBody>
        </p:sp>
        <p:sp>
          <p:nvSpPr>
            <p:cNvPr id="8228" name="Line 35"/>
            <p:cNvSpPr>
              <a:spLocks noChangeShapeType="1"/>
            </p:cNvSpPr>
            <p:nvPr/>
          </p:nvSpPr>
          <p:spPr bwMode="auto">
            <a:xfrm flipH="1">
              <a:off x="3024" y="2016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Line 36"/>
            <p:cNvSpPr>
              <a:spLocks noChangeShapeType="1"/>
            </p:cNvSpPr>
            <p:nvPr/>
          </p:nvSpPr>
          <p:spPr bwMode="auto">
            <a:xfrm flipH="1">
              <a:off x="3024" y="2400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Line 37"/>
            <p:cNvSpPr>
              <a:spLocks noChangeShapeType="1"/>
            </p:cNvSpPr>
            <p:nvPr/>
          </p:nvSpPr>
          <p:spPr bwMode="auto">
            <a:xfrm flipH="1" flipV="1">
              <a:off x="3024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1" name="Line 38"/>
            <p:cNvSpPr>
              <a:spLocks noChangeShapeType="1"/>
            </p:cNvSpPr>
            <p:nvPr/>
          </p:nvSpPr>
          <p:spPr bwMode="auto">
            <a:xfrm flipH="1" flipV="1">
              <a:off x="3024" y="2496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4800600" y="4918075"/>
            <a:ext cx="2057400" cy="1654175"/>
            <a:chOff x="3024" y="3134"/>
            <a:chExt cx="1296" cy="1042"/>
          </a:xfrm>
        </p:grpSpPr>
        <p:sp>
          <p:nvSpPr>
            <p:cNvPr id="8216" name="Text Box 40"/>
            <p:cNvSpPr txBox="1">
              <a:spLocks noChangeArrowheads="1"/>
            </p:cNvSpPr>
            <p:nvPr/>
          </p:nvSpPr>
          <p:spPr bwMode="auto">
            <a:xfrm>
              <a:off x="3408" y="3134"/>
              <a:ext cx="912" cy="192"/>
            </a:xfrm>
            <a:prstGeom prst="rect">
              <a:avLst/>
            </a:prstGeom>
            <a:solidFill>
              <a:srgbClr val="0066FF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400" b="1">
                  <a:solidFill>
                    <a:srgbClr val="FFFFFF"/>
                  </a:solidFill>
                </a:rPr>
                <a:t>文字处理软件</a:t>
              </a:r>
            </a:p>
          </p:txBody>
        </p:sp>
        <p:sp>
          <p:nvSpPr>
            <p:cNvPr id="8217" name="Text Box 41"/>
            <p:cNvSpPr txBox="1">
              <a:spLocks noChangeArrowheads="1"/>
            </p:cNvSpPr>
            <p:nvPr/>
          </p:nvSpPr>
          <p:spPr bwMode="auto">
            <a:xfrm>
              <a:off x="3408" y="3417"/>
              <a:ext cx="912" cy="192"/>
            </a:xfrm>
            <a:prstGeom prst="rect">
              <a:avLst/>
            </a:prstGeom>
            <a:solidFill>
              <a:srgbClr val="0066FF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400" b="1">
                  <a:solidFill>
                    <a:srgbClr val="FFFFFF"/>
                  </a:solidFill>
                </a:rPr>
                <a:t>表格处理软件</a:t>
              </a:r>
            </a:p>
          </p:txBody>
        </p:sp>
        <p:sp>
          <p:nvSpPr>
            <p:cNvPr id="8218" name="Text Box 42"/>
            <p:cNvSpPr txBox="1">
              <a:spLocks noChangeArrowheads="1"/>
            </p:cNvSpPr>
            <p:nvPr/>
          </p:nvSpPr>
          <p:spPr bwMode="auto">
            <a:xfrm>
              <a:off x="3408" y="3700"/>
              <a:ext cx="912" cy="192"/>
            </a:xfrm>
            <a:prstGeom prst="rect">
              <a:avLst/>
            </a:prstGeom>
            <a:solidFill>
              <a:srgbClr val="0066FF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400" b="1">
                  <a:solidFill>
                    <a:srgbClr val="FFFFFF"/>
                  </a:solidFill>
                </a:rPr>
                <a:t>辅助设计软件</a:t>
              </a:r>
            </a:p>
          </p:txBody>
        </p:sp>
        <p:sp>
          <p:nvSpPr>
            <p:cNvPr id="8219" name="Text Box 43"/>
            <p:cNvSpPr txBox="1">
              <a:spLocks noChangeArrowheads="1"/>
            </p:cNvSpPr>
            <p:nvPr/>
          </p:nvSpPr>
          <p:spPr bwMode="auto">
            <a:xfrm>
              <a:off x="3408" y="3984"/>
              <a:ext cx="912" cy="192"/>
            </a:xfrm>
            <a:prstGeom prst="rect">
              <a:avLst/>
            </a:prstGeom>
            <a:solidFill>
              <a:srgbClr val="0066FF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400" b="1">
                  <a:solidFill>
                    <a:srgbClr val="FFFFFF"/>
                  </a:solidFill>
                </a:rPr>
                <a:t>实时控制软件</a:t>
              </a:r>
            </a:p>
          </p:txBody>
        </p:sp>
        <p:sp>
          <p:nvSpPr>
            <p:cNvPr id="8220" name="Line 44"/>
            <p:cNvSpPr>
              <a:spLocks noChangeShapeType="1"/>
            </p:cNvSpPr>
            <p:nvPr/>
          </p:nvSpPr>
          <p:spPr bwMode="auto">
            <a:xfrm flipH="1">
              <a:off x="3024" y="321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Line 45"/>
            <p:cNvSpPr>
              <a:spLocks noChangeShapeType="1"/>
            </p:cNvSpPr>
            <p:nvPr/>
          </p:nvSpPr>
          <p:spPr bwMode="auto">
            <a:xfrm flipH="1">
              <a:off x="3024" y="3552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Line 46"/>
            <p:cNvSpPr>
              <a:spLocks noChangeShapeType="1"/>
            </p:cNvSpPr>
            <p:nvPr/>
          </p:nvSpPr>
          <p:spPr bwMode="auto">
            <a:xfrm>
              <a:off x="3024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47"/>
            <p:cNvSpPr>
              <a:spLocks noChangeShapeType="1"/>
            </p:cNvSpPr>
            <p:nvPr/>
          </p:nvSpPr>
          <p:spPr bwMode="auto">
            <a:xfrm>
              <a:off x="3024" y="3600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6629400" y="247650"/>
            <a:ext cx="1752600" cy="609600"/>
            <a:chOff x="4176" y="192"/>
            <a:chExt cx="1104" cy="384"/>
          </a:xfrm>
        </p:grpSpPr>
        <p:sp>
          <p:nvSpPr>
            <p:cNvPr id="8211" name="Text Box 49"/>
            <p:cNvSpPr txBox="1">
              <a:spLocks noChangeArrowheads="1"/>
            </p:cNvSpPr>
            <p:nvPr/>
          </p:nvSpPr>
          <p:spPr bwMode="auto">
            <a:xfrm>
              <a:off x="4512" y="192"/>
              <a:ext cx="768" cy="192"/>
            </a:xfrm>
            <a:prstGeom prst="rect">
              <a:avLst/>
            </a:prstGeom>
            <a:solidFill>
              <a:srgbClr val="FF9999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99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运算器</a:t>
              </a:r>
            </a:p>
          </p:txBody>
        </p:sp>
        <p:sp>
          <p:nvSpPr>
            <p:cNvPr id="8212" name="Text Box 50"/>
            <p:cNvSpPr txBox="1">
              <a:spLocks noChangeArrowheads="1"/>
            </p:cNvSpPr>
            <p:nvPr/>
          </p:nvSpPr>
          <p:spPr bwMode="auto">
            <a:xfrm>
              <a:off x="4512" y="384"/>
              <a:ext cx="768" cy="192"/>
            </a:xfrm>
            <a:prstGeom prst="rect">
              <a:avLst/>
            </a:prstGeom>
            <a:solidFill>
              <a:srgbClr val="FF9999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99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400" b="1">
                  <a:solidFill>
                    <a:srgbClr val="FFFFFF"/>
                  </a:solidFill>
                </a:rPr>
                <a:t>控制器</a:t>
              </a:r>
            </a:p>
          </p:txBody>
        </p:sp>
        <p:grpSp>
          <p:nvGrpSpPr>
            <p:cNvPr id="8213" name="Group 51"/>
            <p:cNvGrpSpPr>
              <a:grpSpLocks/>
            </p:cNvGrpSpPr>
            <p:nvPr/>
          </p:nvGrpSpPr>
          <p:grpSpPr bwMode="auto">
            <a:xfrm>
              <a:off x="4176" y="240"/>
              <a:ext cx="336" cy="240"/>
              <a:chOff x="4176" y="240"/>
              <a:chExt cx="336" cy="240"/>
            </a:xfrm>
          </p:grpSpPr>
          <p:sp>
            <p:nvSpPr>
              <p:cNvPr id="8214" name="Line 52"/>
              <p:cNvSpPr>
                <a:spLocks noChangeShapeType="1"/>
              </p:cNvSpPr>
              <p:nvPr/>
            </p:nvSpPr>
            <p:spPr bwMode="auto">
              <a:xfrm flipV="1">
                <a:off x="4176" y="240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5" name="Line 53"/>
              <p:cNvSpPr>
                <a:spLocks noChangeShapeType="1"/>
              </p:cNvSpPr>
              <p:nvPr/>
            </p:nvSpPr>
            <p:spPr bwMode="auto">
              <a:xfrm>
                <a:off x="4176" y="336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6629400" y="933450"/>
            <a:ext cx="1752600" cy="609600"/>
            <a:chOff x="4176" y="624"/>
            <a:chExt cx="1104" cy="384"/>
          </a:xfrm>
        </p:grpSpPr>
        <p:sp>
          <p:nvSpPr>
            <p:cNvPr id="8207" name="Text Box 55"/>
            <p:cNvSpPr txBox="1">
              <a:spLocks noChangeArrowheads="1"/>
            </p:cNvSpPr>
            <p:nvPr/>
          </p:nvSpPr>
          <p:spPr bwMode="auto">
            <a:xfrm>
              <a:off x="4512" y="624"/>
              <a:ext cx="768" cy="192"/>
            </a:xfrm>
            <a:prstGeom prst="rect">
              <a:avLst/>
            </a:prstGeom>
            <a:solidFill>
              <a:srgbClr val="FF9999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99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只读存储器</a:t>
              </a:r>
            </a:p>
          </p:txBody>
        </p:sp>
        <p:sp>
          <p:nvSpPr>
            <p:cNvPr id="8208" name="Text Box 56"/>
            <p:cNvSpPr txBox="1">
              <a:spLocks noChangeArrowheads="1"/>
            </p:cNvSpPr>
            <p:nvPr/>
          </p:nvSpPr>
          <p:spPr bwMode="auto">
            <a:xfrm>
              <a:off x="4512" y="816"/>
              <a:ext cx="768" cy="192"/>
            </a:xfrm>
            <a:prstGeom prst="rect">
              <a:avLst/>
            </a:prstGeom>
            <a:solidFill>
              <a:srgbClr val="FF9999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99"/>
              </a:extrusionClr>
            </a:sp3d>
          </p:spPr>
          <p:txBody>
            <a:bodyPr>
              <a:spAutoFit/>
              <a:flatTx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随机存储器</a:t>
              </a:r>
            </a:p>
          </p:txBody>
        </p:sp>
        <p:sp>
          <p:nvSpPr>
            <p:cNvPr id="8209" name="Line 57"/>
            <p:cNvSpPr>
              <a:spLocks noChangeShapeType="1"/>
            </p:cNvSpPr>
            <p:nvPr/>
          </p:nvSpPr>
          <p:spPr bwMode="auto">
            <a:xfrm flipV="1">
              <a:off x="4176" y="672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58"/>
            <p:cNvSpPr>
              <a:spLocks noChangeShapeType="1"/>
            </p:cNvSpPr>
            <p:nvPr/>
          </p:nvSpPr>
          <p:spPr bwMode="auto">
            <a:xfrm>
              <a:off x="4176" y="72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05" name="TextBox 67"/>
          <p:cNvSpPr txBox="1">
            <a:spLocks noChangeArrowheads="1"/>
          </p:cNvSpPr>
          <p:nvPr/>
        </p:nvSpPr>
        <p:spPr bwMode="auto">
          <a:xfrm>
            <a:off x="285750" y="357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2"/>
                </a:solidFill>
              </a:rPr>
              <a:t>传智播客</a:t>
            </a:r>
          </a:p>
        </p:txBody>
      </p:sp>
      <p:sp>
        <p:nvSpPr>
          <p:cNvPr id="8206" name="TextBox 60"/>
          <p:cNvSpPr txBox="1">
            <a:spLocks noChangeArrowheads="1"/>
          </p:cNvSpPr>
          <p:nvPr/>
        </p:nvSpPr>
        <p:spPr bwMode="auto">
          <a:xfrm>
            <a:off x="1857375" y="285750"/>
            <a:ext cx="5000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1.1.3</a:t>
            </a:r>
            <a:r>
              <a:rPr lang="zh-CN" altLang="en-US" dirty="0" smtClean="0"/>
              <a:t>计算机系统组成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</p:bldLst>
  </p:timing>
</p:sld>
</file>

<file path=ppt/theme/theme1.xml><?xml version="1.0" encoding="utf-8"?>
<a:theme xmlns:a="http://schemas.openxmlformats.org/drawingml/2006/main" name="445TGp_tech_dark_ani">
  <a:themeElements>
    <a:clrScheme name="Stream 1">
      <a:dk1>
        <a:srgbClr val="000000"/>
      </a:dk1>
      <a:lt1>
        <a:srgbClr val="FFFFFF"/>
      </a:lt1>
      <a:dk2>
        <a:srgbClr val="445E7A"/>
      </a:dk2>
      <a:lt2>
        <a:srgbClr val="DDDDDD"/>
      </a:lt2>
      <a:accent1>
        <a:srgbClr val="417799"/>
      </a:accent1>
      <a:accent2>
        <a:srgbClr val="009999"/>
      </a:accent2>
      <a:accent3>
        <a:srgbClr val="B0B6BE"/>
      </a:accent3>
      <a:accent4>
        <a:srgbClr val="DADADA"/>
      </a:accent4>
      <a:accent5>
        <a:srgbClr val="B0BDCA"/>
      </a:accent5>
      <a:accent6>
        <a:srgbClr val="008A8A"/>
      </a:accent6>
      <a:hlink>
        <a:srgbClr val="C47C40"/>
      </a:hlink>
      <a:folHlink>
        <a:srgbClr val="E25832"/>
      </a:folHlink>
    </a:clrScheme>
    <a:fontScheme name="Stream">
      <a:majorFont>
        <a:latin typeface="Lucida Sans Unicode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417799"/>
        </a:accent1>
        <a:accent2>
          <a:srgbClr val="009999"/>
        </a:accent2>
        <a:accent3>
          <a:srgbClr val="B0B6BE"/>
        </a:accent3>
        <a:accent4>
          <a:srgbClr val="DADADA"/>
        </a:accent4>
        <a:accent5>
          <a:srgbClr val="B0BDCA"/>
        </a:accent5>
        <a:accent6>
          <a:srgbClr val="008A8A"/>
        </a:accent6>
        <a:hlink>
          <a:srgbClr val="C47C40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2A7CD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CBFE8"/>
        </a:accent5>
        <a:accent6>
          <a:srgbClr val="9879CB"/>
        </a:accent6>
        <a:hlink>
          <a:srgbClr val="25B9E7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3468A6"/>
        </a:accent1>
        <a:accent2>
          <a:srgbClr val="E49D1C"/>
        </a:accent2>
        <a:accent3>
          <a:srgbClr val="B0B6BE"/>
        </a:accent3>
        <a:accent4>
          <a:srgbClr val="DADADA"/>
        </a:accent4>
        <a:accent5>
          <a:srgbClr val="AEB9D0"/>
        </a:accent5>
        <a:accent6>
          <a:srgbClr val="CF8E18"/>
        </a:accent6>
        <a:hlink>
          <a:srgbClr val="4EA5B6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445TGp_tech_dark_ani</Template>
  <TotalTime>5344</TotalTime>
  <Words>3002</Words>
  <Application>Microsoft Office PowerPoint</Application>
  <PresentationFormat>全屏显示(4:3)</PresentationFormat>
  <Paragraphs>443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 Unicode MS</vt:lpstr>
      <vt:lpstr>隶书</vt:lpstr>
      <vt:lpstr>宋体</vt:lpstr>
      <vt:lpstr>幼圆</vt:lpstr>
      <vt:lpstr>Arial</vt:lpstr>
      <vt:lpstr>Calibri</vt:lpstr>
      <vt:lpstr>Comic Sans MS</vt:lpstr>
      <vt:lpstr>Garamond</vt:lpstr>
      <vt:lpstr>Lucida Sans Unicode</vt:lpstr>
      <vt:lpstr>Times New Roman</vt:lpstr>
      <vt:lpstr>Verdana</vt:lpstr>
      <vt:lpstr>Wingdings</vt:lpstr>
      <vt:lpstr>445TGp_tech_dark_ani</vt:lpstr>
      <vt:lpstr>传智播客C语言入门教程（1）</vt:lpstr>
      <vt:lpstr>C语言课程概述</vt:lpstr>
      <vt:lpstr>1.1什么是语言，什么是C语言</vt:lpstr>
      <vt:lpstr>1.1基本常识</vt:lpstr>
      <vt:lpstr>1.1基本常识</vt:lpstr>
      <vt:lpstr>1.1基本常识</vt:lpstr>
      <vt:lpstr>1.1.1语言与C语言的区别联系</vt:lpstr>
      <vt:lpstr>1.1.2计算机结构组成</vt:lpstr>
      <vt:lpstr>PowerPoint 演示文稿</vt:lpstr>
      <vt:lpstr>  二进制概念</vt:lpstr>
      <vt:lpstr>  信息的存储单位</vt:lpstr>
      <vt:lpstr>进制的概念</vt:lpstr>
      <vt:lpstr>程序和指令</vt:lpstr>
      <vt:lpstr>1.1.8机器语言与指令</vt:lpstr>
      <vt:lpstr>1.1.9编译器的概念</vt:lpstr>
      <vt:lpstr>1.1.10C语言的出现</vt:lpstr>
      <vt:lpstr>1.1.11语言的层次划分</vt:lpstr>
      <vt:lpstr>1.1.12主流语言进化史</vt:lpstr>
      <vt:lpstr>1.1.13  C语言特点</vt:lpstr>
      <vt:lpstr>1.2为什么要学习C语言</vt:lpstr>
      <vt:lpstr>1.2.1C/C++市场份额</vt:lpstr>
      <vt:lpstr>1.2.2 C语言适用的领域</vt:lpstr>
      <vt:lpstr>1.2.3 学习C语言的理由</vt:lpstr>
      <vt:lpstr>1.2.4 C语言未来用武之地</vt:lpstr>
      <vt:lpstr>1.2.5C语言的精髓</vt:lpstr>
      <vt:lpstr>1.2.6C语言的32关键字</vt:lpstr>
      <vt:lpstr>1.2.7C语言的9种控制语句</vt:lpstr>
      <vt:lpstr>1.2.8C语言的34种运算符</vt:lpstr>
      <vt:lpstr>1.3学习C语言的方法与秘诀</vt:lpstr>
      <vt:lpstr>1.3.1教学方法</vt:lpstr>
      <vt:lpstr>1.4C语言学习目标</vt:lpstr>
      <vt:lpstr>1.5C语言课程体系</vt:lpstr>
      <vt:lpstr>1.6学习C语言的常见困惑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Windows 用户</dc:creator>
  <cp:lastModifiedBy>尹成yincheng01</cp:lastModifiedBy>
  <cp:revision>146</cp:revision>
  <dcterms:created xsi:type="dcterms:W3CDTF">2013-07-15T06:40:35Z</dcterms:created>
  <dcterms:modified xsi:type="dcterms:W3CDTF">2014-06-01T04:00:04Z</dcterms:modified>
</cp:coreProperties>
</file>