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D42"/>
    <a:srgbClr val="ED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8C582-57AF-B2C1-6814-EE2F4CDFE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869962-9F96-94B9-8740-7F3DFEF2C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1F2822-DF29-5B73-201F-AEA68BEB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56F-FB67-4E2E-A377-3288661445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171F4-D72C-0012-A971-0C5DA2A1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6DEFD-76CB-A242-3D79-E0D8C160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6A4-9207-4615-B457-870720A0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AE5CE-9C98-7D7E-5C3A-E75441B3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57D170-8067-CE0C-2195-3D5662274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603A96-7364-4C0E-3AB0-A18B8AA5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56F-FB67-4E2E-A377-3288661445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EF39A-1DE6-37E2-DF2A-244FCEF6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35216-C217-5F70-6717-C1CDD24A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6A4-9207-4615-B457-870720A0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9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E82211-A7BB-1230-730C-7DDDCCD46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4526B6-4CC0-0F4F-D797-1FA028F2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D8386D-E0C6-8D19-9090-57494CB5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56F-FB67-4E2E-A377-3288661445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A9353D-7C4F-3FB6-1DE9-2CC35A74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17453B-6B80-BA9B-D7A7-C2E00D66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6A4-9207-4615-B457-870720A0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9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EB07E-997B-CD98-B8BB-CCB78CE5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8429A3-E01A-5073-25CD-B3E5832F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55914C-C254-3AF0-AFA2-2F5B2382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56F-FB67-4E2E-A377-3288661445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6E8C6-FED2-F771-A6BC-4AFEAFF2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383CB9-6465-F415-D8D4-034E1DAB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6A4-9207-4615-B457-870720A0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8D4EA-7B10-E48A-AF03-16F0793F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DF770-013E-BD1C-6545-5182641AD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C579C5-7D71-7E16-2875-0991FB15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56F-FB67-4E2E-A377-3288661445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F11BD-CE4E-6E91-726B-8A291FD3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DEB454-B9D0-8433-BBAB-BBBC93F6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6A4-9207-4615-B457-870720A0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FD0CE-7E8D-5CFD-B5C3-84AD4BC8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920ADD-0E63-4818-A084-84D01664A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51F10F-CF3E-8664-417B-E8E7BFF7D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663F37-EFD8-0675-C164-64222A51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56F-FB67-4E2E-A377-3288661445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16FFFA-7414-9321-E7C5-12877CF0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02AE98-4B8F-CADC-0354-6FE2DC78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6A4-9207-4615-B457-870720A0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5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239A5-B4EF-A1B6-2742-1EDA4C72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CFDE86-7F19-89E3-1937-7AF150F0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DC11AE-D272-ECFB-F020-1F4D81AB9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226020-03AD-E253-C0A5-9B6D33B45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7AF0F2-8401-34E2-1E16-3004A49FD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8A1650-4179-2CED-AFDE-25C578ED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56F-FB67-4E2E-A377-3288661445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40BA7F-CD26-41D1-7B6B-B0A37A84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25CC9D-9574-7365-25B5-6C548045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6A4-9207-4615-B457-870720A0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52491-75B3-206D-79F1-E9D24B0C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366029-4736-E982-3F5E-CBD94251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56F-FB67-4E2E-A377-3288661445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4CBB51-6F86-73ED-54FE-43EE8554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4BDA9D-93CF-7E51-120C-01924D55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6A4-9207-4615-B457-870720A0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3FA02C-3D59-6AC6-F712-B05403E0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56F-FB67-4E2E-A377-3288661445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B19CF2-327B-CFDD-DE73-8B8CD86D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1A3B20-905C-281A-0004-7470038F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6A4-9207-4615-B457-870720A0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5D3A7-1B34-FADF-4C45-A102CCE5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81A2D-B538-4235-417E-0797DAC89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328258-177D-BEF6-A0C4-31E1561F5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F3A629-56EA-0C0B-BB0E-177A29FE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56F-FB67-4E2E-A377-3288661445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F7B49F-77D9-E7A3-EA50-3BA852B7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6D00A-0A9F-7DB8-E078-B07BB9E1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6A4-9207-4615-B457-870720A0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428B5-FD0C-74E7-3E0F-8CD3CE14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87319A-E7D2-ECBC-B066-DDC58A48A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39F61-88DB-C810-D919-4A486CB6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50B960-033A-94C3-414A-D2A013F3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756F-FB67-4E2E-A377-3288661445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79D084-03A0-B05E-1630-CE3CB22A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889343-0521-D7A1-B73B-4453E8A3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6A4-9207-4615-B457-870720A0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0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74685-A2D6-492C-AE96-BD17D577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D404E-57BD-A01C-1AB4-B1802701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2D3C78-A4CA-9335-1621-6C62FBF6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756F-FB67-4E2E-A377-32886614450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A9231-8127-9FE4-22B3-957D4BD5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172A6-4532-899E-9C4D-3AD618A6D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F6A4-9207-4615-B457-870720A0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F67BC32-779F-BAB0-F761-DC95A069896C}"/>
              </a:ext>
            </a:extLst>
          </p:cNvPr>
          <p:cNvSpPr/>
          <p:nvPr/>
        </p:nvSpPr>
        <p:spPr>
          <a:xfrm>
            <a:off x="2966720" y="218440"/>
            <a:ext cx="8940800" cy="642112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6339840 w 12192000"/>
              <a:gd name="connsiteY0" fmla="*/ 4064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6339840 w 12192000"/>
              <a:gd name="connsiteY4" fmla="*/ 40640 h 6858000"/>
              <a:gd name="connsiteX0" fmla="*/ 4155440 w 10007600"/>
              <a:gd name="connsiteY0" fmla="*/ 40640 h 6878320"/>
              <a:gd name="connsiteX1" fmla="*/ 10007600 w 10007600"/>
              <a:gd name="connsiteY1" fmla="*/ 0 h 6878320"/>
              <a:gd name="connsiteX2" fmla="*/ 10007600 w 10007600"/>
              <a:gd name="connsiteY2" fmla="*/ 6858000 h 6878320"/>
              <a:gd name="connsiteX3" fmla="*/ 0 w 10007600"/>
              <a:gd name="connsiteY3" fmla="*/ 6878320 h 6878320"/>
              <a:gd name="connsiteX4" fmla="*/ 4155440 w 10007600"/>
              <a:gd name="connsiteY4" fmla="*/ 40640 h 687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7600" h="6878320">
                <a:moveTo>
                  <a:pt x="4155440" y="40640"/>
                </a:moveTo>
                <a:lnTo>
                  <a:pt x="10007600" y="0"/>
                </a:lnTo>
                <a:lnTo>
                  <a:pt x="10007600" y="6858000"/>
                </a:lnTo>
                <a:lnTo>
                  <a:pt x="0" y="6878320"/>
                </a:lnTo>
                <a:lnTo>
                  <a:pt x="4155440" y="40640"/>
                </a:lnTo>
                <a:close/>
              </a:path>
            </a:pathLst>
          </a:custGeom>
          <a:solidFill>
            <a:srgbClr val="2B2D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F829FDD-8C57-5FB3-60F1-1C7F815E68C8}"/>
              </a:ext>
            </a:extLst>
          </p:cNvPr>
          <p:cNvSpPr/>
          <p:nvPr/>
        </p:nvSpPr>
        <p:spPr>
          <a:xfrm>
            <a:off x="508000" y="990600"/>
            <a:ext cx="3688080" cy="3860800"/>
          </a:xfrm>
          <a:prstGeom prst="ellipse">
            <a:avLst/>
          </a:prstGeom>
          <a:blipFill dpi="0" rotWithShape="1">
            <a:blip r:embed="rId2"/>
            <a:srcRect/>
            <a:stretch>
              <a:fillRect t="-22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9FA76-E482-AB02-603D-3BA18B0DC512}"/>
              </a:ext>
            </a:extLst>
          </p:cNvPr>
          <p:cNvSpPr txBox="1"/>
          <p:nvPr/>
        </p:nvSpPr>
        <p:spPr>
          <a:xfrm>
            <a:off x="6334762" y="2448560"/>
            <a:ext cx="3322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EDF2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Портфолио</a:t>
            </a:r>
            <a:endParaRPr lang="en-US" sz="4800" dirty="0">
              <a:solidFill>
                <a:srgbClr val="EDF2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B24A9-4FD7-08C9-5B93-EB3ED73268B6}"/>
              </a:ext>
            </a:extLst>
          </p:cNvPr>
          <p:cNvSpPr txBox="1"/>
          <p:nvPr/>
        </p:nvSpPr>
        <p:spPr>
          <a:xfrm>
            <a:off x="6334762" y="3308737"/>
            <a:ext cx="377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EDF2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Лобанов Антон</a:t>
            </a:r>
            <a:endParaRPr lang="en-US" sz="4000" dirty="0">
              <a:solidFill>
                <a:srgbClr val="EDF2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60BD1-8567-66EE-9BD0-50D4C1AB4E70}"/>
              </a:ext>
            </a:extLst>
          </p:cNvPr>
          <p:cNvSpPr txBox="1"/>
          <p:nvPr/>
        </p:nvSpPr>
        <p:spPr>
          <a:xfrm>
            <a:off x="6334762" y="4130868"/>
            <a:ext cx="430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DF2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3200" dirty="0">
                <a:solidFill>
                  <a:srgbClr val="EDF2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разработчик</a:t>
            </a:r>
            <a:r>
              <a:rPr lang="en-US" sz="3200" dirty="0">
                <a:solidFill>
                  <a:srgbClr val="EDF2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71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8D0487-5A3F-366F-9AC9-5BE02EAB7340}"/>
              </a:ext>
            </a:extLst>
          </p:cNvPr>
          <p:cNvSpPr/>
          <p:nvPr/>
        </p:nvSpPr>
        <p:spPr>
          <a:xfrm>
            <a:off x="182880" y="162560"/>
            <a:ext cx="6543040" cy="619760"/>
          </a:xfrm>
          <a:custGeom>
            <a:avLst/>
            <a:gdLst>
              <a:gd name="connsiteX0" fmla="*/ 0 w 6543040"/>
              <a:gd name="connsiteY0" fmla="*/ 0 h 619760"/>
              <a:gd name="connsiteX1" fmla="*/ 6543040 w 6543040"/>
              <a:gd name="connsiteY1" fmla="*/ 0 h 619760"/>
              <a:gd name="connsiteX2" fmla="*/ 6543040 w 6543040"/>
              <a:gd name="connsiteY2" fmla="*/ 619760 h 619760"/>
              <a:gd name="connsiteX3" fmla="*/ 0 w 6543040"/>
              <a:gd name="connsiteY3" fmla="*/ 619760 h 619760"/>
              <a:gd name="connsiteX4" fmla="*/ 0 w 6543040"/>
              <a:gd name="connsiteY4" fmla="*/ 0 h 619760"/>
              <a:gd name="connsiteX0" fmla="*/ 0 w 6543040"/>
              <a:gd name="connsiteY0" fmla="*/ 0 h 619760"/>
              <a:gd name="connsiteX1" fmla="*/ 6543040 w 6543040"/>
              <a:gd name="connsiteY1" fmla="*/ 0 h 619760"/>
              <a:gd name="connsiteX2" fmla="*/ 6543040 w 6543040"/>
              <a:gd name="connsiteY2" fmla="*/ 619760 h 619760"/>
              <a:gd name="connsiteX3" fmla="*/ 101600 w 6543040"/>
              <a:gd name="connsiteY3" fmla="*/ 548640 h 619760"/>
              <a:gd name="connsiteX4" fmla="*/ 0 w 6543040"/>
              <a:gd name="connsiteY4" fmla="*/ 0 h 619760"/>
              <a:gd name="connsiteX0" fmla="*/ 0 w 6543040"/>
              <a:gd name="connsiteY0" fmla="*/ 0 h 619760"/>
              <a:gd name="connsiteX1" fmla="*/ 6360160 w 6543040"/>
              <a:gd name="connsiteY1" fmla="*/ 30480 h 619760"/>
              <a:gd name="connsiteX2" fmla="*/ 6543040 w 6543040"/>
              <a:gd name="connsiteY2" fmla="*/ 619760 h 619760"/>
              <a:gd name="connsiteX3" fmla="*/ 101600 w 6543040"/>
              <a:gd name="connsiteY3" fmla="*/ 548640 h 619760"/>
              <a:gd name="connsiteX4" fmla="*/ 0 w 6543040"/>
              <a:gd name="connsiteY4" fmla="*/ 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3040" h="619760">
                <a:moveTo>
                  <a:pt x="0" y="0"/>
                </a:moveTo>
                <a:lnTo>
                  <a:pt x="6360160" y="30480"/>
                </a:lnTo>
                <a:lnTo>
                  <a:pt x="6543040" y="619760"/>
                </a:lnTo>
                <a:lnTo>
                  <a:pt x="101600" y="548640"/>
                </a:lnTo>
                <a:lnTo>
                  <a:pt x="0" y="0"/>
                </a:lnTo>
                <a:close/>
              </a:path>
            </a:pathLst>
          </a:custGeom>
          <a:solidFill>
            <a:srgbClr val="2B2D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Дипломная работа. Десктоп приложение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Unilang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42FAB1-6EC0-4CF4-C0AD-A3DA7475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" y="971550"/>
            <a:ext cx="3615690" cy="4914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204577-01B3-4CE3-A68A-CD77DCB44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22" y="971550"/>
            <a:ext cx="5730875" cy="33299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3A3E49-7A5E-950D-D6AA-EAC7C92D7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122" y="1885950"/>
            <a:ext cx="5741063" cy="33299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8E5856-326F-320A-9AD0-C94084FF0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310" y="2880331"/>
            <a:ext cx="5730875" cy="3341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267850-7D2E-AD57-9193-3A8315E7933D}"/>
              </a:ext>
            </a:extLst>
          </p:cNvPr>
          <p:cNvSpPr txBox="1"/>
          <p:nvPr/>
        </p:nvSpPr>
        <p:spPr>
          <a:xfrm>
            <a:off x="7569200" y="971550"/>
            <a:ext cx="425776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система для изучения </a:t>
            </a:r>
          </a:p>
          <a:p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иностранных языков</a:t>
            </a:r>
          </a:p>
          <a:p>
            <a:endParaRPr lang="ru-RU" sz="2400" dirty="0">
              <a:solidFill>
                <a:srgbClr val="2B2D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-функции: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меню взаимодействия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наборами карточек </a:t>
            </a:r>
          </a:p>
          <a:p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</a:t>
            </a:r>
          </a:p>
          <a:p>
            <a:endParaRPr lang="ru-RU" sz="2400" dirty="0">
              <a:solidFill>
                <a:srgbClr val="2B2D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Stack-</a:t>
            </a: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технологии:</a:t>
            </a:r>
            <a:endParaRPr lang="en-US" sz="2400" dirty="0">
              <a:solidFill>
                <a:srgbClr val="2B2D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(JPA, Swing)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(MySQL)</a:t>
            </a:r>
            <a:endParaRPr lang="ru-RU" sz="2400" dirty="0">
              <a:solidFill>
                <a:srgbClr val="2B2D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B2D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00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8D0487-5A3F-366F-9AC9-5BE02EAB7340}"/>
              </a:ext>
            </a:extLst>
          </p:cNvPr>
          <p:cNvSpPr/>
          <p:nvPr/>
        </p:nvSpPr>
        <p:spPr>
          <a:xfrm>
            <a:off x="182880" y="162560"/>
            <a:ext cx="6543040" cy="619760"/>
          </a:xfrm>
          <a:custGeom>
            <a:avLst/>
            <a:gdLst>
              <a:gd name="connsiteX0" fmla="*/ 0 w 6543040"/>
              <a:gd name="connsiteY0" fmla="*/ 0 h 619760"/>
              <a:gd name="connsiteX1" fmla="*/ 6543040 w 6543040"/>
              <a:gd name="connsiteY1" fmla="*/ 0 h 619760"/>
              <a:gd name="connsiteX2" fmla="*/ 6543040 w 6543040"/>
              <a:gd name="connsiteY2" fmla="*/ 619760 h 619760"/>
              <a:gd name="connsiteX3" fmla="*/ 0 w 6543040"/>
              <a:gd name="connsiteY3" fmla="*/ 619760 h 619760"/>
              <a:gd name="connsiteX4" fmla="*/ 0 w 6543040"/>
              <a:gd name="connsiteY4" fmla="*/ 0 h 619760"/>
              <a:gd name="connsiteX0" fmla="*/ 0 w 6543040"/>
              <a:gd name="connsiteY0" fmla="*/ 0 h 619760"/>
              <a:gd name="connsiteX1" fmla="*/ 6543040 w 6543040"/>
              <a:gd name="connsiteY1" fmla="*/ 0 h 619760"/>
              <a:gd name="connsiteX2" fmla="*/ 6543040 w 6543040"/>
              <a:gd name="connsiteY2" fmla="*/ 619760 h 619760"/>
              <a:gd name="connsiteX3" fmla="*/ 101600 w 6543040"/>
              <a:gd name="connsiteY3" fmla="*/ 548640 h 619760"/>
              <a:gd name="connsiteX4" fmla="*/ 0 w 6543040"/>
              <a:gd name="connsiteY4" fmla="*/ 0 h 619760"/>
              <a:gd name="connsiteX0" fmla="*/ 0 w 6543040"/>
              <a:gd name="connsiteY0" fmla="*/ 0 h 619760"/>
              <a:gd name="connsiteX1" fmla="*/ 6360160 w 6543040"/>
              <a:gd name="connsiteY1" fmla="*/ 30480 h 619760"/>
              <a:gd name="connsiteX2" fmla="*/ 6543040 w 6543040"/>
              <a:gd name="connsiteY2" fmla="*/ 619760 h 619760"/>
              <a:gd name="connsiteX3" fmla="*/ 101600 w 6543040"/>
              <a:gd name="connsiteY3" fmla="*/ 548640 h 619760"/>
              <a:gd name="connsiteX4" fmla="*/ 0 w 6543040"/>
              <a:gd name="connsiteY4" fmla="*/ 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3040" h="619760">
                <a:moveTo>
                  <a:pt x="0" y="0"/>
                </a:moveTo>
                <a:lnTo>
                  <a:pt x="6360160" y="30480"/>
                </a:lnTo>
                <a:lnTo>
                  <a:pt x="6543040" y="619760"/>
                </a:lnTo>
                <a:lnTo>
                  <a:pt x="101600" y="548640"/>
                </a:lnTo>
                <a:lnTo>
                  <a:pt x="0" y="0"/>
                </a:lnTo>
                <a:close/>
              </a:path>
            </a:pathLst>
          </a:custGeom>
          <a:solidFill>
            <a:srgbClr val="2B2D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работа. Веб-приложение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67850-7D2E-AD57-9193-3A8315E7933D}"/>
              </a:ext>
            </a:extLst>
          </p:cNvPr>
          <p:cNvSpPr txBox="1"/>
          <p:nvPr/>
        </p:nvSpPr>
        <p:spPr>
          <a:xfrm>
            <a:off x="7569200" y="971550"/>
            <a:ext cx="425776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веб-приложение для </a:t>
            </a:r>
          </a:p>
          <a:p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изучения иностранных языков</a:t>
            </a:r>
          </a:p>
          <a:p>
            <a:endParaRPr lang="ru-RU" sz="2400" dirty="0">
              <a:solidFill>
                <a:srgbClr val="2B2D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-функции: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наборами карточек 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со статьями</a:t>
            </a:r>
          </a:p>
          <a:p>
            <a:pPr marL="342900" indent="-342900">
              <a:buFontTx/>
              <a:buChar char="-"/>
            </a:pPr>
            <a:endParaRPr lang="ru-RU" sz="2400" dirty="0">
              <a:solidFill>
                <a:srgbClr val="2B2D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Stack-</a:t>
            </a: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технологии:</a:t>
            </a:r>
            <a:endParaRPr lang="en-US" sz="2400" dirty="0">
              <a:solidFill>
                <a:srgbClr val="2B2D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(JPA,</a:t>
            </a: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(MySQL)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JS</a:t>
            </a:r>
            <a:endParaRPr lang="ru-RU" sz="2400" dirty="0">
              <a:solidFill>
                <a:srgbClr val="2B2D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2B2D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99AB2D-B0D6-728D-AF6A-BCD83B69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76" y="1185861"/>
            <a:ext cx="6752598" cy="32170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FF441D-555B-1A0E-DD91-4CC69D07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66" y="1862046"/>
            <a:ext cx="6761908" cy="33581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29C067-367B-90CF-9425-977685257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76" y="2507297"/>
            <a:ext cx="6761908" cy="31122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A0A601-F8AE-71E6-AE3D-D009B5BC1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031" y="3101970"/>
            <a:ext cx="6761908" cy="24986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96AE0B5-BBF2-D1D2-3B0E-FC69C53BC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31" y="3583900"/>
            <a:ext cx="6766563" cy="29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8D0487-5A3F-366F-9AC9-5BE02EAB7340}"/>
              </a:ext>
            </a:extLst>
          </p:cNvPr>
          <p:cNvSpPr/>
          <p:nvPr/>
        </p:nvSpPr>
        <p:spPr>
          <a:xfrm>
            <a:off x="182880" y="162560"/>
            <a:ext cx="6543040" cy="619760"/>
          </a:xfrm>
          <a:custGeom>
            <a:avLst/>
            <a:gdLst>
              <a:gd name="connsiteX0" fmla="*/ 0 w 6543040"/>
              <a:gd name="connsiteY0" fmla="*/ 0 h 619760"/>
              <a:gd name="connsiteX1" fmla="*/ 6543040 w 6543040"/>
              <a:gd name="connsiteY1" fmla="*/ 0 h 619760"/>
              <a:gd name="connsiteX2" fmla="*/ 6543040 w 6543040"/>
              <a:gd name="connsiteY2" fmla="*/ 619760 h 619760"/>
              <a:gd name="connsiteX3" fmla="*/ 0 w 6543040"/>
              <a:gd name="connsiteY3" fmla="*/ 619760 h 619760"/>
              <a:gd name="connsiteX4" fmla="*/ 0 w 6543040"/>
              <a:gd name="connsiteY4" fmla="*/ 0 h 619760"/>
              <a:gd name="connsiteX0" fmla="*/ 0 w 6543040"/>
              <a:gd name="connsiteY0" fmla="*/ 0 h 619760"/>
              <a:gd name="connsiteX1" fmla="*/ 6543040 w 6543040"/>
              <a:gd name="connsiteY1" fmla="*/ 0 h 619760"/>
              <a:gd name="connsiteX2" fmla="*/ 6543040 w 6543040"/>
              <a:gd name="connsiteY2" fmla="*/ 619760 h 619760"/>
              <a:gd name="connsiteX3" fmla="*/ 101600 w 6543040"/>
              <a:gd name="connsiteY3" fmla="*/ 548640 h 619760"/>
              <a:gd name="connsiteX4" fmla="*/ 0 w 6543040"/>
              <a:gd name="connsiteY4" fmla="*/ 0 h 619760"/>
              <a:gd name="connsiteX0" fmla="*/ 0 w 6543040"/>
              <a:gd name="connsiteY0" fmla="*/ 0 h 619760"/>
              <a:gd name="connsiteX1" fmla="*/ 6360160 w 6543040"/>
              <a:gd name="connsiteY1" fmla="*/ 30480 h 619760"/>
              <a:gd name="connsiteX2" fmla="*/ 6543040 w 6543040"/>
              <a:gd name="connsiteY2" fmla="*/ 619760 h 619760"/>
              <a:gd name="connsiteX3" fmla="*/ 101600 w 6543040"/>
              <a:gd name="connsiteY3" fmla="*/ 548640 h 619760"/>
              <a:gd name="connsiteX4" fmla="*/ 0 w 6543040"/>
              <a:gd name="connsiteY4" fmla="*/ 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3040" h="619760">
                <a:moveTo>
                  <a:pt x="0" y="0"/>
                </a:moveTo>
                <a:lnTo>
                  <a:pt x="6360160" y="30480"/>
                </a:lnTo>
                <a:lnTo>
                  <a:pt x="6543040" y="619760"/>
                </a:lnTo>
                <a:lnTo>
                  <a:pt x="101600" y="548640"/>
                </a:lnTo>
                <a:lnTo>
                  <a:pt x="0" y="0"/>
                </a:lnTo>
                <a:close/>
              </a:path>
            </a:pathLst>
          </a:custGeom>
          <a:solidFill>
            <a:srgbClr val="2B2D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67850-7D2E-AD57-9193-3A8315E7933D}"/>
              </a:ext>
            </a:extLst>
          </p:cNvPr>
          <p:cNvSpPr txBox="1"/>
          <p:nvPr/>
        </p:nvSpPr>
        <p:spPr>
          <a:xfrm>
            <a:off x="355600" y="1083310"/>
            <a:ext cx="117659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(Swing, Hibernate, JPA)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справочник по астрономии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для библиотеки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для провайдера телеком (в рамках соревнований </a:t>
            </a:r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WorldSkills. </a:t>
            </a: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место регион)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для продажи рыболовного инвентаря (в рамках </a:t>
            </a:r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WorldSkills. </a:t>
            </a: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областное)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5343D-9C2E-B1A4-A78D-7FB47620706D}"/>
              </a:ext>
            </a:extLst>
          </p:cNvPr>
          <p:cNvSpPr txBox="1"/>
          <p:nvPr/>
        </p:nvSpPr>
        <p:spPr>
          <a:xfrm>
            <a:off x="355600" y="3176270"/>
            <a:ext cx="8901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PHP, HTML, CSS, JS</a:t>
            </a:r>
            <a:endParaRPr lang="ru-RU" sz="2400" dirty="0">
              <a:solidFill>
                <a:srgbClr val="2B2D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для изучения иностранных языков</a:t>
            </a:r>
          </a:p>
          <a:p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(переход  со </a:t>
            </a:r>
            <a:r>
              <a:rPr lang="ru-RU" sz="2400" dirty="0" err="1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стэка</a:t>
            </a: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Java-Spring </a:t>
            </a: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PHP, </a:t>
            </a: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ускоренной разработки)</a:t>
            </a:r>
            <a:endParaRPr lang="en-US" sz="2400" dirty="0">
              <a:solidFill>
                <a:srgbClr val="2B2D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548C5-3CBC-B370-F77B-969624A8BDDC}"/>
              </a:ext>
            </a:extLst>
          </p:cNvPr>
          <p:cNvSpPr txBox="1"/>
          <p:nvPr/>
        </p:nvSpPr>
        <p:spPr>
          <a:xfrm>
            <a:off x="355600" y="4527550"/>
            <a:ext cx="7402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1С:Предприятие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для библиотечного фонда</a:t>
            </a:r>
            <a:endParaRPr lang="en-US" sz="2400" dirty="0">
              <a:solidFill>
                <a:srgbClr val="2B2D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41E90-282D-F00D-55C0-76D664D77674}"/>
              </a:ext>
            </a:extLst>
          </p:cNvPr>
          <p:cNvSpPr txBox="1"/>
          <p:nvPr/>
        </p:nvSpPr>
        <p:spPr>
          <a:xfrm>
            <a:off x="355599" y="5509498"/>
            <a:ext cx="9340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(Unity)</a:t>
            </a:r>
            <a:endParaRPr lang="ru-RU" sz="2400" dirty="0">
              <a:solidFill>
                <a:srgbClr val="2B2D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rgbClr val="2B2D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система: обучение алгоритмам (в рамках Профессионалы. 1 место)</a:t>
            </a:r>
            <a:endParaRPr lang="en-US" sz="2400" dirty="0">
              <a:solidFill>
                <a:srgbClr val="2B2D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972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174</Words>
  <Application>Microsoft Office PowerPoint</Application>
  <PresentationFormat>Широкоэкранный</PresentationFormat>
  <Paragraphs>43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 Lobanov</dc:creator>
  <cp:lastModifiedBy>Anton Lobanov</cp:lastModifiedBy>
  <cp:revision>2</cp:revision>
  <dcterms:created xsi:type="dcterms:W3CDTF">2024-07-23T02:16:01Z</dcterms:created>
  <dcterms:modified xsi:type="dcterms:W3CDTF">2024-07-23T03:00:19Z</dcterms:modified>
</cp:coreProperties>
</file>