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09:46:16.7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09:46:16.7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09:46:16.7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09:46:16.7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BCBE-2799-4D70-AF1A-30AB41CDB0B1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D380E-8A92-49C9-82A4-97E2CF922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4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D380E-8A92-49C9-82A4-97E2CF9224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D380E-8A92-49C9-82A4-97E2CF9224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D380E-8A92-49C9-82A4-97E2CF9224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5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D380E-8A92-49C9-82A4-97E2CF9224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3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27CB-C8FF-4B86-A777-57FAF6A6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6CFE31-F806-412C-8B61-051D28FFA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93D53-8F1D-4D64-BB32-4689CAF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79A18-9911-4FBD-9689-D5A6D747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3B1F9-6A91-485B-85B8-0C86A63C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7E577-4182-4F4F-91AF-CD2B0DBF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BE54A-CB98-4DA0-B363-6231F2B7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8E8E8-6DBA-4880-831C-9511D9BA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4BF28-3286-483D-8F7C-BBCA27F3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85F8F-5892-43A5-BC9F-04624B97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DD5F98-F3F8-4B35-B854-C543B485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A96DA-751A-475F-8E37-2F46CC2F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038C5-3836-47B0-8620-4F35F17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25948-0ECE-42AB-9389-30C2104F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3CE14-A8BA-43D0-BA43-29B02FA2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3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4423-4437-4F1E-B56B-22171DF1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863B4-0841-41E3-AF7E-C1E1EF3B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0C7FB-8E3C-4D77-B4AD-B710A226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ECEC5-7778-456C-8FAF-5AF2DD1F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FB3E-7E60-49FA-BAD8-97E072AB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1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657B8-6E02-4B31-A502-18E686DD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16283-69FB-4226-972A-D7974586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4F430-E2D2-43CA-AA7B-47E76A4F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4503-0FBA-475E-BBD8-1BC4D469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9D37D-DEDB-4EC8-A706-08782EE9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5338B-EE50-4111-9B92-17CDB1CC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39281-256A-4AD2-8A34-E2C8CB08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5FB2B-4089-4DF2-ACD9-8FF60491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8FBD4-4145-427E-AC3A-3D41FDF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55FE0-70E9-42FB-9E93-C8936F44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79C6F-7E9D-4296-B4CB-05320D5D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0636-E0BB-4931-8899-8A3477C0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D0D43-2CE5-46E9-A929-6C2FD22D3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5DAF4-8777-4F70-87EB-9C75B1EEF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5A52D9-06DD-4694-960E-59346AF0A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0E0F6-0867-4BA2-A31D-3BB7BDF49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82ECB-6F21-43C7-8959-2DF0163F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248DB5-D43F-4D80-8A1F-419747E1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E22DE0-8EBF-4F40-A9F6-CB4D5F9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5545-D156-4F47-A04F-8B3A61EC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ABCC-FA95-4450-9728-64F82556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22E53D-3F84-427C-AE65-30C7BE23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F03A7C-25B5-48C3-9034-8E5B0D0E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15DE1-FAE3-4962-B683-C1BEEE99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C09B8-B24F-4F2D-A3A2-6B9201B4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18160-7945-4107-BD81-EE6C1C2F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FDACA-B358-415D-9087-B965080C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C51C5-F6C0-43C1-9672-546241E8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58051-42A2-4C19-8211-05949A50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92BCE-846B-4C13-BF16-9F2D1354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DF178-B7C0-4DCA-BD25-F3DB5DDB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C7FF4-84AD-42C3-B03B-DD4CD9A9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BD14-1844-4BF7-BF2A-382AAB9A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5EFB3E-81FC-49F9-9FF7-E14C51DF2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5DD62-9126-4738-A1CF-9EA53881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2BB21-00B7-45CE-A00C-EF320D5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57BC9-6F7C-4B83-B01E-0349A095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04A83-BBE1-4E3C-A413-B7A2CDDD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4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8B5C9-B8F6-416C-907A-7A7C0C21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7079C-1449-4825-A559-69D65C3D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060CA-9A81-46A5-A30A-0A376A0D3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4009D-343B-4832-A560-7A677EE83C1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CCB6D-FFC3-4913-B144-E9032ABB6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4B589-49BA-4337-96BF-FFD5D897D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13DF-52E6-4D5A-A78F-813343F83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4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A2671-CFC2-47D4-806C-0DEE039D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59"/>
            <a:ext cx="10515600" cy="5916904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우리 헤어져</a:t>
            </a:r>
            <a:r>
              <a:rPr lang="en-US" altLang="ko-KR" dirty="0"/>
              <a:t>(</a:t>
            </a:r>
            <a:r>
              <a:rPr lang="ko-KR" altLang="ko-KR" dirty="0"/>
              <a:t>가제</a:t>
            </a:r>
            <a:r>
              <a:rPr lang="en-US" altLang="ko-KR" dirty="0"/>
              <a:t>) /  </a:t>
            </a:r>
            <a:r>
              <a:rPr lang="ko-KR" altLang="ko-KR" dirty="0"/>
              <a:t>거래 중개 사이트</a:t>
            </a:r>
          </a:p>
          <a:p>
            <a:r>
              <a:rPr lang="ko-KR" altLang="ko-KR" dirty="0"/>
              <a:t>카페 등의 한정된 장소에서만 거래가 되고 있음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err="1"/>
              <a:t>굿즈</a:t>
            </a:r>
            <a:r>
              <a:rPr lang="ko-KR" altLang="ko-KR" dirty="0"/>
              <a:t> 등의 상품 중고 거래 카테고리가 생각보다 빈약함</a:t>
            </a:r>
          </a:p>
          <a:p>
            <a:r>
              <a:rPr lang="ko-KR" altLang="ko-KR" dirty="0"/>
              <a:t>도색 </a:t>
            </a:r>
            <a:r>
              <a:rPr lang="ko-KR" altLang="ko-KR" dirty="0" err="1"/>
              <a:t>데칼등의</a:t>
            </a:r>
            <a:r>
              <a:rPr lang="ko-KR" altLang="ko-KR" dirty="0"/>
              <a:t> 재능 영역 의뢰도 중개</a:t>
            </a:r>
          </a:p>
          <a:p>
            <a:r>
              <a:rPr lang="ko-KR" altLang="ko-KR" dirty="0"/>
              <a:t>큰 카테고리 게시판이 하위의 작은 카테고리 게시판의 </a:t>
            </a:r>
            <a:r>
              <a:rPr lang="ko-KR" altLang="ko-KR" dirty="0" err="1"/>
              <a:t>게시글들을</a:t>
            </a:r>
            <a:r>
              <a:rPr lang="ko-KR" altLang="ko-KR" dirty="0"/>
              <a:t> 모두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하위 카테고리의 범위는 신중히 정하기</a:t>
            </a:r>
            <a:endParaRPr lang="en-US" altLang="ko-KR" dirty="0"/>
          </a:p>
          <a:p>
            <a:r>
              <a:rPr lang="ko-KR" altLang="en-US" dirty="0"/>
              <a:t>사용자 요청에 따라 게시판 생성</a:t>
            </a:r>
            <a:endParaRPr lang="ko-KR" altLang="ko-KR" dirty="0"/>
          </a:p>
          <a:p>
            <a:r>
              <a:rPr lang="ko-KR" altLang="en-US" dirty="0"/>
              <a:t>사용자 계정 정보를 저장한다</a:t>
            </a:r>
            <a:r>
              <a:rPr lang="en-US" altLang="ko-KR" dirty="0"/>
              <a:t>.(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번호 등의 인적사항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사용자별 평가 점수</a:t>
            </a:r>
            <a:r>
              <a:rPr lang="en-US" altLang="ko-KR" dirty="0"/>
              <a:t>(ex)</a:t>
            </a:r>
            <a:r>
              <a:rPr lang="ko-KR" altLang="en-US" dirty="0"/>
              <a:t>당근마켓 온도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의뢰 수주 권한 설정 </a:t>
            </a:r>
            <a:r>
              <a:rPr lang="en-US" altLang="ko-KR" dirty="0"/>
              <a:t>/ </a:t>
            </a:r>
            <a:r>
              <a:rPr lang="ko-KR" altLang="en-US" dirty="0"/>
              <a:t>평가 점수 </a:t>
            </a:r>
            <a:r>
              <a:rPr lang="en-US" altLang="ko-KR" dirty="0"/>
              <a:t>/ </a:t>
            </a:r>
            <a:r>
              <a:rPr lang="ko-KR" altLang="en-US" dirty="0"/>
              <a:t>인증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프로필 </a:t>
            </a:r>
            <a:r>
              <a:rPr lang="en-US" altLang="ko-KR" dirty="0"/>
              <a:t>/ </a:t>
            </a:r>
            <a:r>
              <a:rPr lang="ko-KR" altLang="en-US" dirty="0"/>
              <a:t>포트폴리오 등 소개요소</a:t>
            </a:r>
            <a:endParaRPr lang="en-US" altLang="ko-KR" dirty="0"/>
          </a:p>
          <a:p>
            <a:r>
              <a:rPr lang="ko-KR" altLang="en-US" dirty="0"/>
              <a:t>악성 사용자 조회 </a:t>
            </a:r>
            <a:r>
              <a:rPr lang="en-US" altLang="ko-KR" dirty="0"/>
              <a:t>/ </a:t>
            </a:r>
            <a:r>
              <a:rPr lang="ko-KR" altLang="en-US" dirty="0"/>
              <a:t>블랙리스트 기능</a:t>
            </a:r>
            <a:endParaRPr lang="en-US" altLang="ko-KR" dirty="0"/>
          </a:p>
          <a:p>
            <a:r>
              <a:rPr lang="ko-KR" altLang="en-US" dirty="0"/>
              <a:t>의뢰 중개 방식 </a:t>
            </a:r>
            <a:r>
              <a:rPr lang="en-US" altLang="ko-KR" dirty="0"/>
              <a:t>-&gt; </a:t>
            </a:r>
            <a:r>
              <a:rPr lang="ko-KR" altLang="en-US" dirty="0"/>
              <a:t>게시글 </a:t>
            </a:r>
            <a:r>
              <a:rPr lang="en-US" altLang="ko-KR" dirty="0"/>
              <a:t>/ </a:t>
            </a:r>
            <a:r>
              <a:rPr lang="ko-KR" altLang="en-US" dirty="0"/>
              <a:t>매칭</a:t>
            </a:r>
            <a:endParaRPr lang="en-US" altLang="ko-KR" dirty="0"/>
          </a:p>
          <a:p>
            <a:r>
              <a:rPr lang="ko-KR" altLang="en-US" dirty="0"/>
              <a:t>거래 금액에 대한 포인트 적립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48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C124-EA62-455D-872C-6154101F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CDA77-02A2-4007-B06E-96E203E5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/>
          <a:lstStyle/>
          <a:p>
            <a:r>
              <a:rPr lang="ko-KR" altLang="en-US" dirty="0"/>
              <a:t>메인 페이지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사용자 정보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 프로필</a:t>
            </a:r>
            <a:r>
              <a:rPr lang="en-US" altLang="ko-KR" dirty="0"/>
              <a:t>, </a:t>
            </a:r>
            <a:r>
              <a:rPr lang="ko-KR" altLang="en-US" dirty="0"/>
              <a:t>판매자 프로필</a:t>
            </a:r>
            <a:endParaRPr lang="en-US" altLang="ko-KR" dirty="0"/>
          </a:p>
          <a:p>
            <a:r>
              <a:rPr lang="ko-KR" altLang="en-US" dirty="0"/>
              <a:t>카테고리 별 게시판 조회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ko-KR" altLang="en-US" dirty="0"/>
              <a:t>게시글 작성</a:t>
            </a:r>
            <a:r>
              <a:rPr lang="en-US" altLang="ko-KR" dirty="0"/>
              <a:t>, </a:t>
            </a:r>
            <a:r>
              <a:rPr lang="ko-KR" altLang="en-US" dirty="0"/>
              <a:t>게시글 수정</a:t>
            </a:r>
            <a:endParaRPr lang="en-US" altLang="ko-KR" dirty="0"/>
          </a:p>
          <a:p>
            <a:r>
              <a:rPr lang="ko-KR" altLang="en-US" dirty="0"/>
              <a:t>의뢰 등록 </a:t>
            </a:r>
            <a:r>
              <a:rPr lang="en-US" altLang="ko-KR" dirty="0"/>
              <a:t>, </a:t>
            </a:r>
            <a:r>
              <a:rPr lang="ko-KR" altLang="en-US" dirty="0"/>
              <a:t>수주 페이지</a:t>
            </a:r>
            <a:endParaRPr lang="en-US" altLang="ko-KR" dirty="0"/>
          </a:p>
          <a:p>
            <a:r>
              <a:rPr lang="ko-KR" altLang="en-US" dirty="0"/>
              <a:t>이벤트 페이지</a:t>
            </a:r>
            <a:r>
              <a:rPr lang="en-US" altLang="ko-KR" dirty="0"/>
              <a:t>(</a:t>
            </a:r>
            <a:r>
              <a:rPr lang="ko-KR" altLang="en-US" dirty="0" err="1"/>
              <a:t>래플</a:t>
            </a:r>
            <a:r>
              <a:rPr lang="en-US" altLang="ko-KR" dirty="0"/>
              <a:t>, </a:t>
            </a:r>
            <a:r>
              <a:rPr lang="ko-KR" altLang="en-US" dirty="0"/>
              <a:t>경매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AC425A-01A2-4D1B-A066-E84FDEFC6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>
          <a:xfrm>
            <a:off x="257655" y="1536432"/>
            <a:ext cx="11676690" cy="45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2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18FC-CDEE-412A-BAD5-CCA1EEAB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헤더 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FE04A4-7E51-4DC4-9311-64D7501ECDB4}"/>
              </a:ext>
            </a:extLst>
          </p:cNvPr>
          <p:cNvGrpSpPr/>
          <p:nvPr/>
        </p:nvGrpSpPr>
        <p:grpSpPr>
          <a:xfrm>
            <a:off x="838200" y="1473199"/>
            <a:ext cx="10916478" cy="5019676"/>
            <a:chOff x="114300" y="1473199"/>
            <a:chExt cx="10807700" cy="501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821CFC-B542-48DE-9A9E-F0892BB39F8D}"/>
                </a:ext>
              </a:extLst>
            </p:cNvPr>
            <p:cNvSpPr/>
            <p:nvPr/>
          </p:nvSpPr>
          <p:spPr>
            <a:xfrm>
              <a:off x="114300" y="1473199"/>
              <a:ext cx="10807700" cy="5019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D14641-A5EC-491D-893B-82550C720621}"/>
                </a:ext>
              </a:extLst>
            </p:cNvPr>
            <p:cNvSpPr/>
            <p:nvPr/>
          </p:nvSpPr>
          <p:spPr>
            <a:xfrm>
              <a:off x="2982908" y="2070099"/>
              <a:ext cx="4610100" cy="436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검색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AD501-464E-4326-992A-44080958D0AE}"/>
                </a:ext>
              </a:extLst>
            </p:cNvPr>
            <p:cNvSpPr/>
            <p:nvPr/>
          </p:nvSpPr>
          <p:spPr>
            <a:xfrm>
              <a:off x="8086716" y="2064111"/>
              <a:ext cx="1104900" cy="37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6DD2C0-B8DF-4047-A88A-9141D58194DA}"/>
                </a:ext>
              </a:extLst>
            </p:cNvPr>
            <p:cNvSpPr/>
            <p:nvPr/>
          </p:nvSpPr>
          <p:spPr>
            <a:xfrm>
              <a:off x="9451966" y="2064111"/>
              <a:ext cx="1104900" cy="37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BAE405-04F6-43DB-ADE5-1BFF6B1D04CE}"/>
                </a:ext>
              </a:extLst>
            </p:cNvPr>
            <p:cNvSpPr/>
            <p:nvPr/>
          </p:nvSpPr>
          <p:spPr>
            <a:xfrm>
              <a:off x="635000" y="2070099"/>
              <a:ext cx="1854200" cy="719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BE2138-2CE9-4048-A534-A17ADBC66F00}"/>
                </a:ext>
              </a:extLst>
            </p:cNvPr>
            <p:cNvSpPr/>
            <p:nvPr/>
          </p:nvSpPr>
          <p:spPr>
            <a:xfrm>
              <a:off x="114300" y="3246002"/>
              <a:ext cx="10807700" cy="699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Nav</a:t>
              </a:r>
              <a:r>
                <a:rPr lang="en-US" altLang="ko-KR" dirty="0"/>
                <a:t> </a:t>
              </a:r>
              <a:r>
                <a:rPr lang="ko-KR" altLang="en-US" dirty="0"/>
                <a:t>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BE0751-6700-4E21-B15E-5B21F484D713}"/>
                </a:ext>
              </a:extLst>
            </p:cNvPr>
            <p:cNvSpPr txBox="1"/>
            <p:nvPr/>
          </p:nvSpPr>
          <p:spPr>
            <a:xfrm>
              <a:off x="2982908" y="2516186"/>
              <a:ext cx="461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추천 검색어 </a:t>
              </a:r>
              <a:r>
                <a:rPr lang="en-US" altLang="ko-KR" dirty="0"/>
                <a:t>: ~~~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7CD990-9225-4F0C-8B32-21F5191575DD}"/>
              </a:ext>
            </a:extLst>
          </p:cNvPr>
          <p:cNvSpPr txBox="1"/>
          <p:nvPr/>
        </p:nvSpPr>
        <p:spPr>
          <a:xfrm>
            <a:off x="1076739" y="3405321"/>
            <a:ext cx="117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상품거래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1E369-A73D-4F04-9BCA-1AF7C68C4666}"/>
              </a:ext>
            </a:extLst>
          </p:cNvPr>
          <p:cNvSpPr txBox="1"/>
          <p:nvPr/>
        </p:nvSpPr>
        <p:spPr>
          <a:xfrm>
            <a:off x="2254928" y="3405321"/>
            <a:ext cx="117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3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FE04A4-7E51-4DC4-9311-64D7501ECDB4}"/>
              </a:ext>
            </a:extLst>
          </p:cNvPr>
          <p:cNvGrpSpPr/>
          <p:nvPr/>
        </p:nvGrpSpPr>
        <p:grpSpPr>
          <a:xfrm>
            <a:off x="637761" y="336858"/>
            <a:ext cx="10916478" cy="5019676"/>
            <a:chOff x="114300" y="1473199"/>
            <a:chExt cx="10807700" cy="501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821CFC-B542-48DE-9A9E-F0892BB39F8D}"/>
                </a:ext>
              </a:extLst>
            </p:cNvPr>
            <p:cNvSpPr/>
            <p:nvPr/>
          </p:nvSpPr>
          <p:spPr>
            <a:xfrm>
              <a:off x="114300" y="1473199"/>
              <a:ext cx="10807700" cy="5019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D14641-A5EC-491D-893B-82550C720621}"/>
                </a:ext>
              </a:extLst>
            </p:cNvPr>
            <p:cNvSpPr/>
            <p:nvPr/>
          </p:nvSpPr>
          <p:spPr>
            <a:xfrm>
              <a:off x="2982908" y="2070099"/>
              <a:ext cx="4610100" cy="436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검색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AD501-464E-4326-992A-44080958D0AE}"/>
                </a:ext>
              </a:extLst>
            </p:cNvPr>
            <p:cNvSpPr/>
            <p:nvPr/>
          </p:nvSpPr>
          <p:spPr>
            <a:xfrm>
              <a:off x="8086716" y="2064111"/>
              <a:ext cx="1104900" cy="37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6DD2C0-B8DF-4047-A88A-9141D58194DA}"/>
                </a:ext>
              </a:extLst>
            </p:cNvPr>
            <p:cNvSpPr/>
            <p:nvPr/>
          </p:nvSpPr>
          <p:spPr>
            <a:xfrm>
              <a:off x="9451966" y="2064111"/>
              <a:ext cx="1104900" cy="37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BAE405-04F6-43DB-ADE5-1BFF6B1D04CE}"/>
                </a:ext>
              </a:extLst>
            </p:cNvPr>
            <p:cNvSpPr/>
            <p:nvPr/>
          </p:nvSpPr>
          <p:spPr>
            <a:xfrm>
              <a:off x="635000" y="2070099"/>
              <a:ext cx="1854200" cy="719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BE2138-2CE9-4048-A534-A17ADBC66F00}"/>
                </a:ext>
              </a:extLst>
            </p:cNvPr>
            <p:cNvSpPr/>
            <p:nvPr/>
          </p:nvSpPr>
          <p:spPr>
            <a:xfrm>
              <a:off x="114300" y="3246002"/>
              <a:ext cx="10807700" cy="699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Nav</a:t>
              </a:r>
              <a:r>
                <a:rPr lang="en-US" altLang="ko-KR" dirty="0"/>
                <a:t> </a:t>
              </a:r>
              <a:r>
                <a:rPr lang="ko-KR" altLang="en-US" dirty="0"/>
                <a:t>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BE0751-6700-4E21-B15E-5B21F484D713}"/>
                </a:ext>
              </a:extLst>
            </p:cNvPr>
            <p:cNvSpPr txBox="1"/>
            <p:nvPr/>
          </p:nvSpPr>
          <p:spPr>
            <a:xfrm>
              <a:off x="2982908" y="2516186"/>
              <a:ext cx="461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추천 검색어 </a:t>
              </a:r>
              <a:r>
                <a:rPr lang="en-US" altLang="ko-KR" dirty="0"/>
                <a:t>: ~~~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7CD990-9225-4F0C-8B32-21F5191575DD}"/>
              </a:ext>
            </a:extLst>
          </p:cNvPr>
          <p:cNvSpPr txBox="1"/>
          <p:nvPr/>
        </p:nvSpPr>
        <p:spPr>
          <a:xfrm>
            <a:off x="876300" y="2268980"/>
            <a:ext cx="1254341" cy="37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D0DC47-BB9F-407B-AAFB-F0321731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84"/>
          <a:stretch/>
        </p:blipFill>
        <p:spPr>
          <a:xfrm>
            <a:off x="637761" y="2802673"/>
            <a:ext cx="1638300" cy="52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FE04A4-7E51-4DC4-9311-64D7501ECDB4}"/>
              </a:ext>
            </a:extLst>
          </p:cNvPr>
          <p:cNvGrpSpPr/>
          <p:nvPr/>
        </p:nvGrpSpPr>
        <p:grpSpPr>
          <a:xfrm>
            <a:off x="637761" y="336858"/>
            <a:ext cx="10916478" cy="5019676"/>
            <a:chOff x="114300" y="1473199"/>
            <a:chExt cx="10807700" cy="501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8821CFC-B542-48DE-9A9E-F0892BB39F8D}"/>
                </a:ext>
              </a:extLst>
            </p:cNvPr>
            <p:cNvSpPr/>
            <p:nvPr/>
          </p:nvSpPr>
          <p:spPr>
            <a:xfrm>
              <a:off x="114300" y="1473199"/>
              <a:ext cx="10807700" cy="5019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D14641-A5EC-491D-893B-82550C720621}"/>
                </a:ext>
              </a:extLst>
            </p:cNvPr>
            <p:cNvSpPr/>
            <p:nvPr/>
          </p:nvSpPr>
          <p:spPr>
            <a:xfrm>
              <a:off x="2982908" y="2070099"/>
              <a:ext cx="4610100" cy="436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검색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BAD501-464E-4326-992A-44080958D0AE}"/>
                </a:ext>
              </a:extLst>
            </p:cNvPr>
            <p:cNvSpPr/>
            <p:nvPr/>
          </p:nvSpPr>
          <p:spPr>
            <a:xfrm>
              <a:off x="8086716" y="2064111"/>
              <a:ext cx="1104900" cy="37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6DD2C0-B8DF-4047-A88A-9141D58194DA}"/>
                </a:ext>
              </a:extLst>
            </p:cNvPr>
            <p:cNvSpPr/>
            <p:nvPr/>
          </p:nvSpPr>
          <p:spPr>
            <a:xfrm>
              <a:off x="9451966" y="2064111"/>
              <a:ext cx="1104900" cy="37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BAE405-04F6-43DB-ADE5-1BFF6B1D04CE}"/>
                </a:ext>
              </a:extLst>
            </p:cNvPr>
            <p:cNvSpPr/>
            <p:nvPr/>
          </p:nvSpPr>
          <p:spPr>
            <a:xfrm>
              <a:off x="635000" y="2070099"/>
              <a:ext cx="1854200" cy="719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BE2138-2CE9-4048-A534-A17ADBC66F00}"/>
                </a:ext>
              </a:extLst>
            </p:cNvPr>
            <p:cNvSpPr/>
            <p:nvPr/>
          </p:nvSpPr>
          <p:spPr>
            <a:xfrm>
              <a:off x="114300" y="3246002"/>
              <a:ext cx="10807700" cy="699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Nav</a:t>
              </a:r>
              <a:r>
                <a:rPr lang="en-US" altLang="ko-KR" dirty="0"/>
                <a:t> </a:t>
              </a:r>
              <a:r>
                <a:rPr lang="ko-KR" altLang="en-US" dirty="0"/>
                <a:t>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BE0751-6700-4E21-B15E-5B21F484D713}"/>
                </a:ext>
              </a:extLst>
            </p:cNvPr>
            <p:cNvSpPr txBox="1"/>
            <p:nvPr/>
          </p:nvSpPr>
          <p:spPr>
            <a:xfrm>
              <a:off x="2982908" y="2516186"/>
              <a:ext cx="461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추천 검색어 </a:t>
              </a:r>
              <a:r>
                <a:rPr lang="en-US" altLang="ko-KR" dirty="0"/>
                <a:t>: ~~~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7CD990-9225-4F0C-8B32-21F5191575DD}"/>
              </a:ext>
            </a:extLst>
          </p:cNvPr>
          <p:cNvSpPr txBox="1"/>
          <p:nvPr/>
        </p:nvSpPr>
        <p:spPr>
          <a:xfrm>
            <a:off x="876300" y="2268980"/>
            <a:ext cx="1759226" cy="37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610721-7C2B-4D2A-8218-13A5942C9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6" r="71971" b="-5287"/>
          <a:stretch/>
        </p:blipFill>
        <p:spPr>
          <a:xfrm>
            <a:off x="637761" y="2800255"/>
            <a:ext cx="2551616" cy="45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C8110A6-7A05-41C5-A19A-05C82DD4D3FB}"/>
              </a:ext>
            </a:extLst>
          </p:cNvPr>
          <p:cNvGrpSpPr/>
          <p:nvPr/>
        </p:nvGrpSpPr>
        <p:grpSpPr>
          <a:xfrm>
            <a:off x="713912" y="239202"/>
            <a:ext cx="10916478" cy="5019676"/>
            <a:chOff x="838200" y="1473199"/>
            <a:chExt cx="10916478" cy="50196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9FE04A4-7E51-4DC4-9311-64D7501ECDB4}"/>
                </a:ext>
              </a:extLst>
            </p:cNvPr>
            <p:cNvGrpSpPr/>
            <p:nvPr/>
          </p:nvGrpSpPr>
          <p:grpSpPr>
            <a:xfrm>
              <a:off x="838200" y="1473199"/>
              <a:ext cx="10916478" cy="5019676"/>
              <a:chOff x="114300" y="1473199"/>
              <a:chExt cx="10807700" cy="501967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8821CFC-B542-48DE-9A9E-F0892BB39F8D}"/>
                  </a:ext>
                </a:extLst>
              </p:cNvPr>
              <p:cNvSpPr/>
              <p:nvPr/>
            </p:nvSpPr>
            <p:spPr>
              <a:xfrm>
                <a:off x="114300" y="1473199"/>
                <a:ext cx="10807700" cy="50196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BD14641-A5EC-491D-893B-82550C720621}"/>
                  </a:ext>
                </a:extLst>
              </p:cNvPr>
              <p:cNvSpPr/>
              <p:nvPr/>
            </p:nvSpPr>
            <p:spPr>
              <a:xfrm>
                <a:off x="2982908" y="2070099"/>
                <a:ext cx="4610100" cy="436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검색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CBAD501-464E-4326-992A-44080958D0AE}"/>
                  </a:ext>
                </a:extLst>
              </p:cNvPr>
              <p:cNvSpPr/>
              <p:nvPr/>
            </p:nvSpPr>
            <p:spPr>
              <a:xfrm>
                <a:off x="8086716" y="2064111"/>
                <a:ext cx="1104900" cy="379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36DD2C0-B8DF-4047-A88A-9141D58194DA}"/>
                  </a:ext>
                </a:extLst>
              </p:cNvPr>
              <p:cNvSpPr/>
              <p:nvPr/>
            </p:nvSpPr>
            <p:spPr>
              <a:xfrm>
                <a:off x="9451966" y="2064111"/>
                <a:ext cx="1104900" cy="379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4BAE405-04F6-43DB-ADE5-1BFF6B1D04CE}"/>
                  </a:ext>
                </a:extLst>
              </p:cNvPr>
              <p:cNvSpPr/>
              <p:nvPr/>
            </p:nvSpPr>
            <p:spPr>
              <a:xfrm>
                <a:off x="635000" y="2070099"/>
                <a:ext cx="1854200" cy="7199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로고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BE2138-2CE9-4048-A534-A17ADBC66F00}"/>
                  </a:ext>
                </a:extLst>
              </p:cNvPr>
              <p:cNvSpPr/>
              <p:nvPr/>
            </p:nvSpPr>
            <p:spPr>
              <a:xfrm>
                <a:off x="114300" y="3246002"/>
                <a:ext cx="10807700" cy="699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Nav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BE0751-6700-4E21-B15E-5B21F484D713}"/>
                  </a:ext>
                </a:extLst>
              </p:cNvPr>
              <p:cNvSpPr txBox="1"/>
              <p:nvPr/>
            </p:nvSpPr>
            <p:spPr>
              <a:xfrm>
                <a:off x="2982908" y="2516186"/>
                <a:ext cx="461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추천 검색어 </a:t>
                </a:r>
                <a:r>
                  <a:rPr lang="en-US" altLang="ko-KR" dirty="0"/>
                  <a:t>: ~~~</a:t>
                </a:r>
                <a:endParaRPr lang="ko-KR" alt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7CD990-9225-4F0C-8B32-21F5191575DD}"/>
                </a:ext>
              </a:extLst>
            </p:cNvPr>
            <p:cNvSpPr txBox="1"/>
            <p:nvPr/>
          </p:nvSpPr>
          <p:spPr>
            <a:xfrm>
              <a:off x="1076739" y="3405321"/>
              <a:ext cx="1759226" cy="374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카테고리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3757B-2445-46B7-ABF5-2DFE07E6FBFC}"/>
              </a:ext>
            </a:extLst>
          </p:cNvPr>
          <p:cNvSpPr/>
          <p:nvPr/>
        </p:nvSpPr>
        <p:spPr>
          <a:xfrm>
            <a:off x="727969" y="2716567"/>
            <a:ext cx="10910656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카테고리 주소</a:t>
            </a:r>
            <a:r>
              <a:rPr lang="en-US" altLang="ko-KR" dirty="0">
                <a:solidFill>
                  <a:sysClr val="windowText" lastClr="000000"/>
                </a:solidFill>
              </a:rPr>
              <a:t>( </a:t>
            </a:r>
            <a:r>
              <a:rPr lang="ko-KR" altLang="en-US" dirty="0">
                <a:solidFill>
                  <a:sysClr val="windowText" lastClr="000000"/>
                </a:solidFill>
              </a:rPr>
              <a:t>홈 </a:t>
            </a:r>
            <a:r>
              <a:rPr lang="en-US" altLang="ko-KR" dirty="0">
                <a:solidFill>
                  <a:sysClr val="windowText" lastClr="000000"/>
                </a:solidFill>
              </a:rPr>
              <a:t>&gt; </a:t>
            </a:r>
            <a:r>
              <a:rPr lang="ko-KR" altLang="en-US" dirty="0">
                <a:solidFill>
                  <a:sysClr val="windowText" lastClr="000000"/>
                </a:solidFill>
              </a:rPr>
              <a:t>상품거래</a:t>
            </a:r>
            <a:r>
              <a:rPr lang="en-US" altLang="ko-KR" dirty="0">
                <a:solidFill>
                  <a:sysClr val="windowText" lastClr="000000"/>
                </a:solidFill>
              </a:rPr>
              <a:t> &gt; </a:t>
            </a:r>
            <a:r>
              <a:rPr lang="ko-KR" altLang="en-US" dirty="0">
                <a:solidFill>
                  <a:sysClr val="windowText" lastClr="000000"/>
                </a:solidFill>
              </a:rPr>
              <a:t>큰 카테고리 </a:t>
            </a:r>
            <a:r>
              <a:rPr lang="en-US" altLang="ko-KR" dirty="0">
                <a:solidFill>
                  <a:sysClr val="windowText" lastClr="000000"/>
                </a:solidFill>
              </a:rPr>
              <a:t>&gt; </a:t>
            </a:r>
            <a:r>
              <a:rPr lang="ko-KR" altLang="en-US" dirty="0">
                <a:solidFill>
                  <a:sysClr val="windowText" lastClr="000000"/>
                </a:solidFill>
              </a:rPr>
              <a:t>작은 카테고리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7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216</Words>
  <Application>Microsoft Office PowerPoint</Application>
  <PresentationFormat>와이드스크린</PresentationFormat>
  <Paragraphs>57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페이지 구성</vt:lpstr>
      <vt:lpstr>PowerPoint 프레젠테이션</vt:lpstr>
      <vt:lpstr>페이지 헤더 구성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2023-04-27T08:07:42Z</dcterms:created>
  <dcterms:modified xsi:type="dcterms:W3CDTF">2023-04-28T08:46:27Z</dcterms:modified>
</cp:coreProperties>
</file>