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39912925" cy="1416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/>
    <p:restoredTop sz="96327"/>
  </p:normalViewPr>
  <p:slideViewPr>
    <p:cSldViewPr snapToGrid="0">
      <p:cViewPr>
        <p:scale>
          <a:sx n="54" d="100"/>
          <a:sy n="54" d="100"/>
        </p:scale>
        <p:origin x="-136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116" y="2318251"/>
            <a:ext cx="29934694" cy="4931610"/>
          </a:xfrm>
        </p:spPr>
        <p:txBody>
          <a:bodyPr anchor="b"/>
          <a:lstStyle>
            <a:lvl1pPr algn="ctr">
              <a:defRPr sz="1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116" y="7440043"/>
            <a:ext cx="29934694" cy="3419992"/>
          </a:xfrm>
        </p:spPr>
        <p:txBody>
          <a:bodyPr/>
          <a:lstStyle>
            <a:lvl1pPr marL="0" indent="0" algn="ctr">
              <a:buNone/>
              <a:defRPr sz="4957"/>
            </a:lvl1pPr>
            <a:lvl2pPr marL="944347" indent="0" algn="ctr">
              <a:buNone/>
              <a:defRPr sz="4131"/>
            </a:lvl2pPr>
            <a:lvl3pPr marL="1888693" indent="0" algn="ctr">
              <a:buNone/>
              <a:defRPr sz="3718"/>
            </a:lvl3pPr>
            <a:lvl4pPr marL="2833040" indent="0" algn="ctr">
              <a:buNone/>
              <a:defRPr sz="3305"/>
            </a:lvl4pPr>
            <a:lvl5pPr marL="3777386" indent="0" algn="ctr">
              <a:buNone/>
              <a:defRPr sz="3305"/>
            </a:lvl5pPr>
            <a:lvl6pPr marL="4721733" indent="0" algn="ctr">
              <a:buNone/>
              <a:defRPr sz="3305"/>
            </a:lvl6pPr>
            <a:lvl7pPr marL="5666080" indent="0" algn="ctr">
              <a:buNone/>
              <a:defRPr sz="3305"/>
            </a:lvl7pPr>
            <a:lvl8pPr marL="6610426" indent="0" algn="ctr">
              <a:buNone/>
              <a:defRPr sz="3305"/>
            </a:lvl8pPr>
            <a:lvl9pPr marL="7554773" indent="0" algn="ctr">
              <a:buNone/>
              <a:defRPr sz="33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52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41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62687" y="754169"/>
            <a:ext cx="8606224" cy="12004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4013" y="754169"/>
            <a:ext cx="25319762" cy="12004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1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56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226" y="3531481"/>
            <a:ext cx="34424898" cy="5892355"/>
          </a:xfrm>
        </p:spPr>
        <p:txBody>
          <a:bodyPr anchor="b"/>
          <a:lstStyle>
            <a:lvl1pPr>
              <a:defRPr sz="1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3226" y="9479580"/>
            <a:ext cx="34424898" cy="3098650"/>
          </a:xfrm>
        </p:spPr>
        <p:txBody>
          <a:bodyPr/>
          <a:lstStyle>
            <a:lvl1pPr marL="0" indent="0">
              <a:buNone/>
              <a:defRPr sz="4957">
                <a:solidFill>
                  <a:schemeClr val="tx1">
                    <a:tint val="75000"/>
                  </a:schemeClr>
                </a:solidFill>
              </a:defRPr>
            </a:lvl1pPr>
            <a:lvl2pPr marL="944347" indent="0">
              <a:buNone/>
              <a:defRPr sz="4131">
                <a:solidFill>
                  <a:schemeClr val="tx1">
                    <a:tint val="75000"/>
                  </a:schemeClr>
                </a:solidFill>
              </a:defRPr>
            </a:lvl2pPr>
            <a:lvl3pPr marL="1888693" indent="0">
              <a:buNone/>
              <a:defRPr sz="3718">
                <a:solidFill>
                  <a:schemeClr val="tx1">
                    <a:tint val="75000"/>
                  </a:schemeClr>
                </a:solidFill>
              </a:defRPr>
            </a:lvl3pPr>
            <a:lvl4pPr marL="2833040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4pPr>
            <a:lvl5pPr marL="3777386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5pPr>
            <a:lvl6pPr marL="4721733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6pPr>
            <a:lvl7pPr marL="5666080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7pPr>
            <a:lvl8pPr marL="6610426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8pPr>
            <a:lvl9pPr marL="7554773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74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4014" y="3770846"/>
            <a:ext cx="16962993" cy="898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05918" y="3770846"/>
            <a:ext cx="16962993" cy="898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948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212" y="754170"/>
            <a:ext cx="34424898" cy="2737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9214" y="3472458"/>
            <a:ext cx="16885037" cy="1701798"/>
          </a:xfrm>
        </p:spPr>
        <p:txBody>
          <a:bodyPr anchor="b"/>
          <a:lstStyle>
            <a:lvl1pPr marL="0" indent="0">
              <a:buNone/>
              <a:defRPr sz="4957" b="1"/>
            </a:lvl1pPr>
            <a:lvl2pPr marL="944347" indent="0">
              <a:buNone/>
              <a:defRPr sz="4131" b="1"/>
            </a:lvl2pPr>
            <a:lvl3pPr marL="1888693" indent="0">
              <a:buNone/>
              <a:defRPr sz="3718" b="1"/>
            </a:lvl3pPr>
            <a:lvl4pPr marL="2833040" indent="0">
              <a:buNone/>
              <a:defRPr sz="3305" b="1"/>
            </a:lvl4pPr>
            <a:lvl5pPr marL="3777386" indent="0">
              <a:buNone/>
              <a:defRPr sz="3305" b="1"/>
            </a:lvl5pPr>
            <a:lvl6pPr marL="4721733" indent="0">
              <a:buNone/>
              <a:defRPr sz="3305" b="1"/>
            </a:lvl6pPr>
            <a:lvl7pPr marL="5666080" indent="0">
              <a:buNone/>
              <a:defRPr sz="3305" b="1"/>
            </a:lvl7pPr>
            <a:lvl8pPr marL="6610426" indent="0">
              <a:buNone/>
              <a:defRPr sz="3305" b="1"/>
            </a:lvl8pPr>
            <a:lvl9pPr marL="7554773" indent="0">
              <a:buNone/>
              <a:defRPr sz="3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9214" y="5174256"/>
            <a:ext cx="16885037" cy="76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05918" y="3472458"/>
            <a:ext cx="16968192" cy="1701798"/>
          </a:xfrm>
        </p:spPr>
        <p:txBody>
          <a:bodyPr anchor="b"/>
          <a:lstStyle>
            <a:lvl1pPr marL="0" indent="0">
              <a:buNone/>
              <a:defRPr sz="4957" b="1"/>
            </a:lvl1pPr>
            <a:lvl2pPr marL="944347" indent="0">
              <a:buNone/>
              <a:defRPr sz="4131" b="1"/>
            </a:lvl2pPr>
            <a:lvl3pPr marL="1888693" indent="0">
              <a:buNone/>
              <a:defRPr sz="3718" b="1"/>
            </a:lvl3pPr>
            <a:lvl4pPr marL="2833040" indent="0">
              <a:buNone/>
              <a:defRPr sz="3305" b="1"/>
            </a:lvl4pPr>
            <a:lvl5pPr marL="3777386" indent="0">
              <a:buNone/>
              <a:defRPr sz="3305" b="1"/>
            </a:lvl5pPr>
            <a:lvl6pPr marL="4721733" indent="0">
              <a:buNone/>
              <a:defRPr sz="3305" b="1"/>
            </a:lvl6pPr>
            <a:lvl7pPr marL="5666080" indent="0">
              <a:buNone/>
              <a:defRPr sz="3305" b="1"/>
            </a:lvl7pPr>
            <a:lvl8pPr marL="6610426" indent="0">
              <a:buNone/>
              <a:defRPr sz="3305" b="1"/>
            </a:lvl8pPr>
            <a:lvl9pPr marL="7554773" indent="0">
              <a:buNone/>
              <a:defRPr sz="3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05918" y="5174256"/>
            <a:ext cx="16968192" cy="76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488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1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4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214" y="944351"/>
            <a:ext cx="12872956" cy="3305228"/>
          </a:xfrm>
        </p:spPr>
        <p:txBody>
          <a:bodyPr anchor="b"/>
          <a:lstStyle>
            <a:lvl1pPr>
              <a:defRPr sz="66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192" y="2039537"/>
            <a:ext cx="20205918" cy="10066518"/>
          </a:xfrm>
        </p:spPr>
        <p:txBody>
          <a:bodyPr/>
          <a:lstStyle>
            <a:lvl1pPr>
              <a:defRPr sz="6610"/>
            </a:lvl1pPr>
            <a:lvl2pPr>
              <a:defRPr sz="5783"/>
            </a:lvl2pPr>
            <a:lvl3pPr>
              <a:defRPr sz="4957"/>
            </a:lvl3pPr>
            <a:lvl4pPr>
              <a:defRPr sz="4131"/>
            </a:lvl4pPr>
            <a:lvl5pPr>
              <a:defRPr sz="4131"/>
            </a:lvl5pPr>
            <a:lvl6pPr>
              <a:defRPr sz="4131"/>
            </a:lvl6pPr>
            <a:lvl7pPr>
              <a:defRPr sz="4131"/>
            </a:lvl7pPr>
            <a:lvl8pPr>
              <a:defRPr sz="4131"/>
            </a:lvl8pPr>
            <a:lvl9pPr>
              <a:defRPr sz="4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9214" y="4249579"/>
            <a:ext cx="12872956" cy="7872871"/>
          </a:xfrm>
        </p:spPr>
        <p:txBody>
          <a:bodyPr/>
          <a:lstStyle>
            <a:lvl1pPr marL="0" indent="0">
              <a:buNone/>
              <a:defRPr sz="3305"/>
            </a:lvl1pPr>
            <a:lvl2pPr marL="944347" indent="0">
              <a:buNone/>
              <a:defRPr sz="2892"/>
            </a:lvl2pPr>
            <a:lvl3pPr marL="1888693" indent="0">
              <a:buNone/>
              <a:defRPr sz="2479"/>
            </a:lvl3pPr>
            <a:lvl4pPr marL="2833040" indent="0">
              <a:buNone/>
              <a:defRPr sz="2066"/>
            </a:lvl4pPr>
            <a:lvl5pPr marL="3777386" indent="0">
              <a:buNone/>
              <a:defRPr sz="2066"/>
            </a:lvl5pPr>
            <a:lvl6pPr marL="4721733" indent="0">
              <a:buNone/>
              <a:defRPr sz="2066"/>
            </a:lvl6pPr>
            <a:lvl7pPr marL="5666080" indent="0">
              <a:buNone/>
              <a:defRPr sz="2066"/>
            </a:lvl7pPr>
            <a:lvl8pPr marL="6610426" indent="0">
              <a:buNone/>
              <a:defRPr sz="2066"/>
            </a:lvl8pPr>
            <a:lvl9pPr marL="7554773" indent="0">
              <a:buNone/>
              <a:defRPr sz="2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51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214" y="944351"/>
            <a:ext cx="12872956" cy="3305228"/>
          </a:xfrm>
        </p:spPr>
        <p:txBody>
          <a:bodyPr anchor="b"/>
          <a:lstStyle>
            <a:lvl1pPr>
              <a:defRPr sz="66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968192" y="2039537"/>
            <a:ext cx="20205918" cy="10066518"/>
          </a:xfrm>
        </p:spPr>
        <p:txBody>
          <a:bodyPr anchor="t"/>
          <a:lstStyle>
            <a:lvl1pPr marL="0" indent="0">
              <a:buNone/>
              <a:defRPr sz="6610"/>
            </a:lvl1pPr>
            <a:lvl2pPr marL="944347" indent="0">
              <a:buNone/>
              <a:defRPr sz="5783"/>
            </a:lvl2pPr>
            <a:lvl3pPr marL="1888693" indent="0">
              <a:buNone/>
              <a:defRPr sz="4957"/>
            </a:lvl3pPr>
            <a:lvl4pPr marL="2833040" indent="0">
              <a:buNone/>
              <a:defRPr sz="4131"/>
            </a:lvl4pPr>
            <a:lvl5pPr marL="3777386" indent="0">
              <a:buNone/>
              <a:defRPr sz="4131"/>
            </a:lvl5pPr>
            <a:lvl6pPr marL="4721733" indent="0">
              <a:buNone/>
              <a:defRPr sz="4131"/>
            </a:lvl6pPr>
            <a:lvl7pPr marL="5666080" indent="0">
              <a:buNone/>
              <a:defRPr sz="4131"/>
            </a:lvl7pPr>
            <a:lvl8pPr marL="6610426" indent="0">
              <a:buNone/>
              <a:defRPr sz="4131"/>
            </a:lvl8pPr>
            <a:lvl9pPr marL="7554773" indent="0">
              <a:buNone/>
              <a:defRPr sz="4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9214" y="4249579"/>
            <a:ext cx="12872956" cy="7872871"/>
          </a:xfrm>
        </p:spPr>
        <p:txBody>
          <a:bodyPr/>
          <a:lstStyle>
            <a:lvl1pPr marL="0" indent="0">
              <a:buNone/>
              <a:defRPr sz="3305"/>
            </a:lvl1pPr>
            <a:lvl2pPr marL="944347" indent="0">
              <a:buNone/>
              <a:defRPr sz="2892"/>
            </a:lvl2pPr>
            <a:lvl3pPr marL="1888693" indent="0">
              <a:buNone/>
              <a:defRPr sz="2479"/>
            </a:lvl3pPr>
            <a:lvl4pPr marL="2833040" indent="0">
              <a:buNone/>
              <a:defRPr sz="2066"/>
            </a:lvl4pPr>
            <a:lvl5pPr marL="3777386" indent="0">
              <a:buNone/>
              <a:defRPr sz="2066"/>
            </a:lvl5pPr>
            <a:lvl6pPr marL="4721733" indent="0">
              <a:buNone/>
              <a:defRPr sz="2066"/>
            </a:lvl6pPr>
            <a:lvl7pPr marL="5666080" indent="0">
              <a:buNone/>
              <a:defRPr sz="2066"/>
            </a:lvl7pPr>
            <a:lvl8pPr marL="6610426" indent="0">
              <a:buNone/>
              <a:defRPr sz="2066"/>
            </a:lvl8pPr>
            <a:lvl9pPr marL="7554773" indent="0">
              <a:buNone/>
              <a:defRPr sz="2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18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4014" y="754170"/>
            <a:ext cx="34424898" cy="273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014" y="3770846"/>
            <a:ext cx="34424898" cy="898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4014" y="13129101"/>
            <a:ext cx="8980408" cy="75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E7E-A565-9A42-829F-FA3A8EC4ABA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157" y="13129101"/>
            <a:ext cx="13470612" cy="75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88503" y="13129101"/>
            <a:ext cx="8980408" cy="75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55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88693" rtl="0" eaLnBrk="1" latinLnBrk="0" hangingPunct="1">
        <a:lnSpc>
          <a:spcPct val="90000"/>
        </a:lnSpc>
        <a:spcBef>
          <a:spcPct val="0"/>
        </a:spcBef>
        <a:buNone/>
        <a:defRPr sz="9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173" indent="-472173" algn="l" defTabSz="1888693" rtl="0" eaLnBrk="1" latinLnBrk="0" hangingPunct="1">
        <a:lnSpc>
          <a:spcPct val="90000"/>
        </a:lnSpc>
        <a:spcBef>
          <a:spcPts val="2066"/>
        </a:spcBef>
        <a:buFont typeface="Arial" panose="020B0604020202020204" pitchFamily="34" charset="0"/>
        <a:buChar char="•"/>
        <a:defRPr sz="5783" kern="1200">
          <a:solidFill>
            <a:schemeClr val="tx1"/>
          </a:solidFill>
          <a:latin typeface="+mn-lt"/>
          <a:ea typeface="+mn-ea"/>
          <a:cs typeface="+mn-cs"/>
        </a:defRPr>
      </a:lvl1pPr>
      <a:lvl2pPr marL="1416520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57" kern="1200">
          <a:solidFill>
            <a:schemeClr val="tx1"/>
          </a:solidFill>
          <a:latin typeface="+mn-lt"/>
          <a:ea typeface="+mn-ea"/>
          <a:cs typeface="+mn-cs"/>
        </a:defRPr>
      </a:lvl2pPr>
      <a:lvl3pPr marL="2360867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1" kern="1200">
          <a:solidFill>
            <a:schemeClr val="tx1"/>
          </a:solidFill>
          <a:latin typeface="+mn-lt"/>
          <a:ea typeface="+mn-ea"/>
          <a:cs typeface="+mn-cs"/>
        </a:defRPr>
      </a:lvl3pPr>
      <a:lvl4pPr marL="3305213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4pPr>
      <a:lvl5pPr marL="4249560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5pPr>
      <a:lvl6pPr marL="5193906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6pPr>
      <a:lvl7pPr marL="6138253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7pPr>
      <a:lvl8pPr marL="7082600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8pPr>
      <a:lvl9pPr marL="8026946" indent="-472173" algn="l" defTabSz="188869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1pPr>
      <a:lvl2pPr marL="944347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2pPr>
      <a:lvl3pPr marL="1888693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3pPr>
      <a:lvl4pPr marL="2833040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4pPr>
      <a:lvl5pPr marL="3777386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5pPr>
      <a:lvl6pPr marL="4721733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6pPr>
      <a:lvl7pPr marL="5666080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7pPr>
      <a:lvl8pPr marL="6610426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8pPr>
      <a:lvl9pPr marL="7554773" algn="l" defTabSz="1888693" rtl="0" eaLnBrk="1" latinLnBrk="0" hangingPunct="1">
        <a:defRPr sz="3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microsoft.com/office/2017/06/relationships/model3d" Target="../media/model3d1.glb"/><Relationship Id="rId15" Type="http://schemas.openxmlformats.org/officeDocument/2006/relationships/image" Target="../media/image13.jpe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A35F98-ECB1-3CFF-6D20-5F8E3BCAB322}"/>
              </a:ext>
            </a:extLst>
          </p:cNvPr>
          <p:cNvGrpSpPr/>
          <p:nvPr/>
        </p:nvGrpSpPr>
        <p:grpSpPr>
          <a:xfrm>
            <a:off x="14217128" y="3341961"/>
            <a:ext cx="10204330" cy="7961399"/>
            <a:chOff x="14217128" y="3341961"/>
            <a:chExt cx="10204330" cy="7961399"/>
          </a:xfrm>
        </p:grpSpPr>
        <p:grpSp>
          <p:nvGrpSpPr>
            <p:cNvPr id="23" name="组合 18">
              <a:extLst>
                <a:ext uri="{FF2B5EF4-FFF2-40B4-BE49-F238E27FC236}">
                  <a16:creationId xmlns:a16="http://schemas.microsoft.com/office/drawing/2014/main" id="{6844A2D9-6E2F-6017-8BE7-C3772320EABB}"/>
                </a:ext>
              </a:extLst>
            </p:cNvPr>
            <p:cNvGrpSpPr/>
            <p:nvPr/>
          </p:nvGrpSpPr>
          <p:grpSpPr>
            <a:xfrm>
              <a:off x="14217128" y="3341961"/>
              <a:ext cx="8015365" cy="7961399"/>
              <a:chOff x="3056876" y="410340"/>
              <a:chExt cx="6078239" cy="6037316"/>
            </a:xfrm>
          </p:grpSpPr>
          <p:grpSp>
            <p:nvGrpSpPr>
              <p:cNvPr id="24" name="组合 17">
                <a:extLst>
                  <a:ext uri="{FF2B5EF4-FFF2-40B4-BE49-F238E27FC236}">
                    <a16:creationId xmlns:a16="http://schemas.microsoft.com/office/drawing/2014/main" id="{0A44B7E1-8B3D-13A4-B9A1-63A252C4D1CC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29" name="泪滴形 3">
                  <a:extLst>
                    <a:ext uri="{FF2B5EF4-FFF2-40B4-BE49-F238E27FC236}">
                      <a16:creationId xmlns:a16="http://schemas.microsoft.com/office/drawing/2014/main" id="{00AA1128-05F9-FDA7-F18E-C1ACE8D5C5C0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0" name="泪滴形 4">
                  <a:extLst>
                    <a:ext uri="{FF2B5EF4-FFF2-40B4-BE49-F238E27FC236}">
                      <a16:creationId xmlns:a16="http://schemas.microsoft.com/office/drawing/2014/main" id="{558F0F22-C3FB-87DE-3608-D9848FB89259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1" name="泪滴形 6">
                  <a:extLst>
                    <a:ext uri="{FF2B5EF4-FFF2-40B4-BE49-F238E27FC236}">
                      <a16:creationId xmlns:a16="http://schemas.microsoft.com/office/drawing/2014/main" id="{B1240792-90FA-C5E1-6EC5-CB85191C1305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2" name="泪滴形 7">
                  <a:extLst>
                    <a:ext uri="{FF2B5EF4-FFF2-40B4-BE49-F238E27FC236}">
                      <a16:creationId xmlns:a16="http://schemas.microsoft.com/office/drawing/2014/main" id="{D6DEEC7B-ABBD-C124-833B-D823F115333B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25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12799457-7F0F-E879-293B-70E5FBA50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6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CA77A7B5-7899-D837-17B0-DA30D69EB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7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18ED2336-C5D7-B175-B08A-5C323077E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8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8F8223E9-0079-2111-4E20-714DC3FCF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" name="3D Model 20" descr="Prism And Basal Pinacoid White">
                  <a:extLst>
                    <a:ext uri="{FF2B5EF4-FFF2-40B4-BE49-F238E27FC236}">
                      <a16:creationId xmlns:a16="http://schemas.microsoft.com/office/drawing/2014/main" id="{4F992905-23BC-6344-6877-7C2ADBB8A17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6765846"/>
                    </p:ext>
                  </p:extLst>
                </p:nvPr>
              </p:nvGraphicFramePr>
              <p:xfrm>
                <a:off x="17285886" y="6102393"/>
                <a:ext cx="1905973" cy="2160033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1905973" cy="2160033"/>
                      </a:xfrm>
                      <a:prstGeom prst="rect">
                        <a:avLst/>
                      </a:prstGeom>
                      <a:effectLst>
                        <a:glow rad="228600">
                          <a:schemeClr val="accent1">
                            <a:lumMod val="60000"/>
                            <a:lumOff val="40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221748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" name="3D Model 20" descr="Prism And Basal Pinacoid White">
                  <a:extLst>
                    <a:ext uri="{FF2B5EF4-FFF2-40B4-BE49-F238E27FC236}">
                      <a16:creationId xmlns:a16="http://schemas.microsoft.com/office/drawing/2014/main" id="{4F992905-23BC-6344-6877-7C2ADBB8A17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85886" y="6102393"/>
                  <a:ext cx="1905973" cy="2160033"/>
                </a:xfrm>
                <a:prstGeom prst="rect">
                  <a:avLst/>
                </a:prstGeom>
                <a:effectLst>
                  <a:glow rad="228600">
                    <a:schemeClr val="accent1">
                      <a:lumMod val="60000"/>
                      <a:lumOff val="40000"/>
                    </a:schemeClr>
                  </a:glow>
                </a:effectLst>
              </p:spPr>
            </p:pic>
          </mc:Fallback>
        </mc:AlternateContent>
        <p:pic>
          <p:nvPicPr>
            <p:cNvPr id="15" name="Picture 14" descr="Shape, circle&#10;&#10;Description automatically generated">
              <a:extLst>
                <a:ext uri="{FF2B5EF4-FFF2-40B4-BE49-F238E27FC236}">
                  <a16:creationId xmlns:a16="http://schemas.microsoft.com/office/drawing/2014/main" id="{682FF43B-1124-5CA9-D212-AEE08ABE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40390" y="4142236"/>
              <a:ext cx="2050341" cy="2050341"/>
            </a:xfrm>
            <a:prstGeom prst="rect">
              <a:avLst/>
            </a:prstGeom>
          </p:spPr>
        </p:pic>
        <p:pic>
          <p:nvPicPr>
            <p:cNvPr id="16" name="Picture 15" descr="Shape, circle&#10;&#10;Description automatically generated">
              <a:extLst>
                <a:ext uri="{FF2B5EF4-FFF2-40B4-BE49-F238E27FC236}">
                  <a16:creationId xmlns:a16="http://schemas.microsoft.com/office/drawing/2014/main" id="{A7C017B1-04CB-2CAC-DD60-D0340095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224809" y="4634124"/>
              <a:ext cx="1081500" cy="1081500"/>
            </a:xfrm>
            <a:prstGeom prst="rect">
              <a:avLst/>
            </a:prstGeom>
          </p:spPr>
        </p:pic>
        <p:pic>
          <p:nvPicPr>
            <p:cNvPr id="17" name="Picture 8" descr="Big Image - Head Silhouette Clipart, HD Png Download - 2032x2304(#2137798)  - PngFind">
              <a:extLst>
                <a:ext uri="{FF2B5EF4-FFF2-40B4-BE49-F238E27FC236}">
                  <a16:creationId xmlns:a16="http://schemas.microsoft.com/office/drawing/2014/main" id="{947F7033-02EC-D3A9-74AA-74BE701F7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956" b="92440" l="1667" r="95000">
                          <a14:foregroundMark x1="25476" y1="29738" x2="31429" y2="14214"/>
                          <a14:foregroundMark x1="31429" y1="14214" x2="50119" y2="6956"/>
                          <a14:foregroundMark x1="50119" y1="6956" x2="52619" y2="7560"/>
                          <a14:foregroundMark x1="52619" y1="13609" x2="52619" y2="13609"/>
                          <a14:foregroundMark x1="7381" y1="28226" x2="6786" y2="33468"/>
                          <a14:foregroundMark x1="43095" y1="92641" x2="43095" y2="92641"/>
                          <a14:foregroundMark x1="90952" y1="51210" x2="90952" y2="51210"/>
                          <a14:foregroundMark x1="1667" y1="34577" x2="1667" y2="34577"/>
                          <a14:foregroundMark x1="95000" y1="52419" x2="95000" y2="524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185467" y="7885062"/>
              <a:ext cx="2217251" cy="262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>
              <a:extLst>
                <a:ext uri="{FF2B5EF4-FFF2-40B4-BE49-F238E27FC236}">
                  <a16:creationId xmlns:a16="http://schemas.microsoft.com/office/drawing/2014/main" id="{0F7AE478-377C-C209-58C1-CE8845BF5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9583" y="8770539"/>
              <a:ext cx="393376" cy="393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62AD11-0175-3C30-1B1D-1472AF2E04AD}"/>
                </a:ext>
              </a:extLst>
            </p:cNvPr>
            <p:cNvSpPr txBox="1"/>
            <p:nvPr/>
          </p:nvSpPr>
          <p:spPr>
            <a:xfrm>
              <a:off x="22294529" y="7469421"/>
              <a:ext cx="2126929" cy="462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3" dirty="0">
                  <a:solidFill>
                    <a:schemeClr val="bg1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gaze forward</a:t>
              </a:r>
              <a:endParaRPr lang="en-CN" sz="2403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AF5021-00C2-32DB-AD0F-9462EF8A5612}"/>
                </a:ext>
              </a:extLst>
            </p:cNvPr>
            <p:cNvCxnSpPr>
              <a:cxnSpLocks/>
            </p:cNvCxnSpPr>
            <p:nvPr/>
          </p:nvCxnSpPr>
          <p:spPr>
            <a:xfrm>
              <a:off x="18737355" y="5159305"/>
              <a:ext cx="3852229" cy="3657990"/>
            </a:xfrm>
            <a:prstGeom prst="line">
              <a:avLst/>
            </a:prstGeom>
            <a:ln w="28575">
              <a:solidFill>
                <a:schemeClr val="tx1">
                  <a:alpha val="35000"/>
                </a:schemeClr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1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E90C9D1-76F4-C49D-56AB-B0A5E925A92C}"/>
              </a:ext>
            </a:extLst>
          </p:cNvPr>
          <p:cNvGrpSpPr/>
          <p:nvPr/>
        </p:nvGrpSpPr>
        <p:grpSpPr>
          <a:xfrm>
            <a:off x="7838330" y="3409739"/>
            <a:ext cx="24994961" cy="7364655"/>
            <a:chOff x="7838330" y="3409739"/>
            <a:chExt cx="24994961" cy="736465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42AF97-AA65-8AE7-4DC7-B50DB89E5B19}"/>
                </a:ext>
              </a:extLst>
            </p:cNvPr>
            <p:cNvGrpSpPr/>
            <p:nvPr/>
          </p:nvGrpSpPr>
          <p:grpSpPr>
            <a:xfrm>
              <a:off x="7838330" y="5444335"/>
              <a:ext cx="2937039" cy="3359519"/>
              <a:chOff x="1477382" y="2078975"/>
              <a:chExt cx="2937039" cy="335951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3A0CF75-BFCA-C2F6-6840-B92DB08B2FA1}"/>
                  </a:ext>
                </a:extLst>
              </p:cNvPr>
              <p:cNvGrpSpPr/>
              <p:nvPr/>
            </p:nvGrpSpPr>
            <p:grpSpPr>
              <a:xfrm>
                <a:off x="3113013" y="3897941"/>
                <a:ext cx="1301408" cy="1540553"/>
                <a:chOff x="7579941" y="3963212"/>
                <a:chExt cx="1476117" cy="1747368"/>
              </a:xfrm>
            </p:grpSpPr>
            <p:pic>
              <p:nvPicPr>
                <p:cNvPr id="59" name="Picture 8" descr="Big Image - Head Silhouette Clipart, HD Png Download - 2032x2304(#2137798)  - PngFind">
                  <a:extLst>
                    <a:ext uri="{FF2B5EF4-FFF2-40B4-BE49-F238E27FC236}">
                      <a16:creationId xmlns:a16="http://schemas.microsoft.com/office/drawing/2014/main" id="{1E99FF68-7A6E-D5F4-794C-CF3B5B5ADA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956" b="92440" l="1667" r="95000">
                              <a14:foregroundMark x1="25476" y1="29738" x2="31429" y2="14214"/>
                              <a14:foregroundMark x1="31429" y1="14214" x2="50119" y2="6956"/>
                              <a14:foregroundMark x1="50119" y1="6956" x2="52619" y2="7560"/>
                              <a14:foregroundMark x1="52619" y1="13609" x2="52619" y2="13609"/>
                              <a14:foregroundMark x1="7381" y1="28226" x2="6786" y2="33468"/>
                              <a14:foregroundMark x1="43095" y1="92641" x2="43095" y2="92641"/>
                              <a14:foregroundMark x1="90952" y1="51210" x2="90952" y2="51210"/>
                              <a14:foregroundMark x1="1667" y1="34577" x2="1667" y2="34577"/>
                              <a14:foregroundMark x1="95000" y1="52419" x2="95000" y2="524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579941" y="3963212"/>
                  <a:ext cx="1476117" cy="17473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10">
                  <a:extLst>
                    <a:ext uri="{FF2B5EF4-FFF2-40B4-BE49-F238E27FC236}">
                      <a16:creationId xmlns:a16="http://schemas.microsoft.com/office/drawing/2014/main" id="{62413206-C2BF-8C06-C1B4-52FE448291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979" y="4552711"/>
                  <a:ext cx="261887" cy="261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80172194"/>
                      </p:ext>
                    </p:extLst>
                  </p:nvPr>
                </p:nvGraphicFramePr>
                <p:xfrm>
                  <a:off x="1477382" y="2078975"/>
                  <a:ext cx="1359355" cy="1540553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1359355" cy="1540553"/>
                        </a:xfrm>
                        <a:prstGeom prst="rect">
                          <a:avLst/>
                        </a:prstGeom>
                        <a:effectLst>
                          <a:glow rad="259103">
                            <a:schemeClr val="accent1">
                              <a:lumMod val="60000"/>
                              <a:lumOff val="40000"/>
                              <a:alpha val="62000"/>
                            </a:schemeClr>
                          </a:glow>
                        </a:effectLst>
                      </am3d:spPr>
                      <am3d:camera>
                        <am3d:pos x="0" y="0" z="81469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39970" d="1000000"/>
                        <am3d:preTrans dx="-76" dy="-17999982" dz="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2183283" ay="2913714" az="9064903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58152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61" name="3D Model 20" descr="Prism And Basal Pinacoid White">
                    <a:extLst>
                      <a:ext uri="{FF2B5EF4-FFF2-40B4-BE49-F238E27FC236}">
                        <a16:creationId xmlns:a16="http://schemas.microsoft.com/office/drawing/2014/main" id="{0ABB1AE0-0091-3B47-D7B8-09EC8855099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838330" y="5444335"/>
                    <a:ext cx="1359355" cy="1540553"/>
                  </a:xfrm>
                  <a:prstGeom prst="rect">
                    <a:avLst/>
                  </a:prstGeom>
                  <a:effectLst>
                    <a:glow rad="259103">
                      <a:schemeClr val="accent1">
                        <a:lumMod val="60000"/>
                        <a:lumOff val="40000"/>
                        <a:alpha val="62000"/>
                      </a:schemeClr>
                    </a:glow>
                  </a:effectLst>
                </p:spPr>
              </p:pic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F691997-033C-7D4C-97C9-3DBAA0456AD2}"/>
                  </a:ext>
                </a:extLst>
              </p:cNvPr>
              <p:cNvCxnSpPr/>
              <p:nvPr/>
            </p:nvCxnSpPr>
            <p:spPr>
              <a:xfrm flipH="1" flipV="1">
                <a:off x="2298863" y="2998950"/>
                <a:ext cx="1051345" cy="14104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0C2318-3331-CCC0-9B5C-DACEA2FDA425}"/>
                </a:ext>
              </a:extLst>
            </p:cNvPr>
            <p:cNvSpPr txBox="1"/>
            <p:nvPr/>
          </p:nvSpPr>
          <p:spPr>
            <a:xfrm>
              <a:off x="9327234" y="6769950"/>
              <a:ext cx="2894510" cy="68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CN" dirty="0"/>
                <a:t>ead forward</a:t>
              </a:r>
            </a:p>
          </p:txBody>
        </p:sp>
        <p:grpSp>
          <p:nvGrpSpPr>
            <p:cNvPr id="21" name="组合 18">
              <a:extLst>
                <a:ext uri="{FF2B5EF4-FFF2-40B4-BE49-F238E27FC236}">
                  <a16:creationId xmlns:a16="http://schemas.microsoft.com/office/drawing/2014/main" id="{2BB31F8B-1F93-0613-EAB2-4B2D2C0E7D6B}"/>
                </a:ext>
              </a:extLst>
            </p:cNvPr>
            <p:cNvGrpSpPr/>
            <p:nvPr/>
          </p:nvGrpSpPr>
          <p:grpSpPr>
            <a:xfrm>
              <a:off x="12993611" y="4246770"/>
              <a:ext cx="4092713" cy="4065157"/>
              <a:chOff x="3056876" y="410340"/>
              <a:chExt cx="6078239" cy="6037316"/>
            </a:xfrm>
          </p:grpSpPr>
          <p:grpSp>
            <p:nvGrpSpPr>
              <p:cNvPr id="22" name="组合 17">
                <a:extLst>
                  <a:ext uri="{FF2B5EF4-FFF2-40B4-BE49-F238E27FC236}">
                    <a16:creationId xmlns:a16="http://schemas.microsoft.com/office/drawing/2014/main" id="{B0014126-3F85-0ED2-446F-F8658E3F0F68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27" name="泪滴形 3">
                  <a:extLst>
                    <a:ext uri="{FF2B5EF4-FFF2-40B4-BE49-F238E27FC236}">
                      <a16:creationId xmlns:a16="http://schemas.microsoft.com/office/drawing/2014/main" id="{45819F40-88C8-5A24-0190-758993E83097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8" name="泪滴形 4">
                  <a:extLst>
                    <a:ext uri="{FF2B5EF4-FFF2-40B4-BE49-F238E27FC236}">
                      <a16:creationId xmlns:a16="http://schemas.microsoft.com/office/drawing/2014/main" id="{582BDA8C-3527-468A-BCFC-2E7150DA400D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29" name="泪滴形 6">
                  <a:extLst>
                    <a:ext uri="{FF2B5EF4-FFF2-40B4-BE49-F238E27FC236}">
                      <a16:creationId xmlns:a16="http://schemas.microsoft.com/office/drawing/2014/main" id="{97EBA064-9AD4-5350-EC60-2CAFB8EC018A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30" name="泪滴形 7">
                  <a:extLst>
                    <a:ext uri="{FF2B5EF4-FFF2-40B4-BE49-F238E27FC236}">
                      <a16:creationId xmlns:a16="http://schemas.microsoft.com/office/drawing/2014/main" id="{9D0BABC0-FA80-1C4C-4117-C7D40D0B6A07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23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D6116B46-BCA0-451B-E20F-91A2DDF3D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4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2CA2E838-9AAB-640A-A91C-511318AB4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5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899A839B-D335-BD90-8FF5-66F990995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26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F95ABF31-EF2A-8ACF-3DB4-4F4B99524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0D6789-2275-E2AD-E63C-4CE9B9F43D3C}"/>
                </a:ext>
              </a:extLst>
            </p:cNvPr>
            <p:cNvGrpSpPr/>
            <p:nvPr/>
          </p:nvGrpSpPr>
          <p:grpSpPr>
            <a:xfrm>
              <a:off x="15995921" y="7288720"/>
              <a:ext cx="1301408" cy="1540553"/>
              <a:chOff x="7579941" y="3963212"/>
              <a:chExt cx="1476117" cy="1747368"/>
            </a:xfrm>
          </p:grpSpPr>
          <p:pic>
            <p:nvPicPr>
              <p:cNvPr id="18" name="Picture 8" descr="Big Image - Head Silhouette Clipart, HD Png Download - 2032x2304(#2137798)  - PngFind">
                <a:extLst>
                  <a:ext uri="{FF2B5EF4-FFF2-40B4-BE49-F238E27FC236}">
                    <a16:creationId xmlns:a16="http://schemas.microsoft.com/office/drawing/2014/main" id="{224137AD-8E5A-729C-9063-0AB4971CAB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56" b="92440" l="1667" r="95000">
                            <a14:foregroundMark x1="25476" y1="29738" x2="31429" y2="14214"/>
                            <a14:foregroundMark x1="31429" y1="14214" x2="50119" y2="6956"/>
                            <a14:foregroundMark x1="50119" y1="6956" x2="52619" y2="7560"/>
                            <a14:foregroundMark x1="52619" y1="13609" x2="52619" y2="13609"/>
                            <a14:foregroundMark x1="7381" y1="28226" x2="6786" y2="33468"/>
                            <a14:foregroundMark x1="43095" y1="92641" x2="43095" y2="92641"/>
                            <a14:foregroundMark x1="90952" y1="51210" x2="90952" y2="51210"/>
                            <a14:foregroundMark x1="1667" y1="34577" x2="1667" y2="34577"/>
                            <a14:foregroundMark x1="95000" y1="52419" x2="95000" y2="52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9941" y="3963212"/>
                <a:ext cx="1476117" cy="1747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0">
                <a:extLst>
                  <a:ext uri="{FF2B5EF4-FFF2-40B4-BE49-F238E27FC236}">
                    <a16:creationId xmlns:a16="http://schemas.microsoft.com/office/drawing/2014/main" id="{611E3DF2-C348-C220-AAE9-86525C9A20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79" y="4552711"/>
                <a:ext cx="261887" cy="2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5261172"/>
                    </p:ext>
                  </p:extLst>
                </p:nvPr>
              </p:nvGraphicFramePr>
              <p:xfrm>
                <a:off x="14360290" y="5469755"/>
                <a:ext cx="1359356" cy="154055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158152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0" name="3D Model 20" descr="Prism And Basal Pinacoid White">
                  <a:extLst>
                    <a:ext uri="{FF2B5EF4-FFF2-40B4-BE49-F238E27FC236}">
                      <a16:creationId xmlns:a16="http://schemas.microsoft.com/office/drawing/2014/main" id="{51A441BB-C657-1C15-758F-41E5B264D6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60290" y="5469755"/>
                  <a:ext cx="1359356" cy="1540553"/>
                </a:xfrm>
                <a:prstGeom prst="rect">
                  <a:avLst/>
                </a:prstGeom>
                <a:effectLst>
                  <a:glow rad="259103">
                    <a:schemeClr val="accent1">
                      <a:lumMod val="60000"/>
                      <a:lumOff val="40000"/>
                      <a:alpha val="62000"/>
                    </a:schemeClr>
                  </a:glow>
                </a:effectLst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43AC7A-2F1A-4D35-ABFD-764667423E79}"/>
                </a:ext>
              </a:extLst>
            </p:cNvPr>
            <p:cNvGrpSpPr/>
            <p:nvPr/>
          </p:nvGrpSpPr>
          <p:grpSpPr>
            <a:xfrm>
              <a:off x="14554456" y="4162306"/>
              <a:ext cx="1163841" cy="1163841"/>
              <a:chOff x="9011535" y="540003"/>
              <a:chExt cx="614855" cy="614855"/>
            </a:xfrm>
          </p:grpSpPr>
          <p:pic>
            <p:nvPicPr>
              <p:cNvPr id="2" name="Picture 1" descr="Shape, circle&#10;&#10;Description automatically generated">
                <a:extLst>
                  <a:ext uri="{FF2B5EF4-FFF2-40B4-BE49-F238E27FC236}">
                    <a16:creationId xmlns:a16="http://schemas.microsoft.com/office/drawing/2014/main" id="{3FD90255-13EF-B09B-2F59-B708141E7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1535" y="540003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4" name="Picture 3" descr="Shape, circle&#10;&#10;Description automatically generated">
                <a:extLst>
                  <a:ext uri="{FF2B5EF4-FFF2-40B4-BE49-F238E27FC236}">
                    <a16:creationId xmlns:a16="http://schemas.microsoft.com/office/drawing/2014/main" id="{6E88F173-4FDD-352F-CB11-C87B86749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9865" y="678332"/>
                <a:ext cx="338196" cy="338196"/>
              </a:xfrm>
              <a:prstGeom prst="rect">
                <a:avLst/>
              </a:prstGeom>
            </p:spPr>
          </p:pic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2FC4B9-EBEC-8F05-0DD3-D10C1CF0AFA7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123" y="4691642"/>
              <a:ext cx="1195125" cy="315878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EB2FEB-B84D-EA19-93F5-D9ADA811D272}"/>
                </a:ext>
              </a:extLst>
            </p:cNvPr>
            <p:cNvCxnSpPr>
              <a:cxnSpLocks/>
            </p:cNvCxnSpPr>
            <p:nvPr/>
          </p:nvCxnSpPr>
          <p:spPr>
            <a:xfrm>
              <a:off x="15118569" y="6358133"/>
              <a:ext cx="1206890" cy="148840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8C702A-F431-D1BF-FF71-3423BB21C085}"/>
                </a:ext>
              </a:extLst>
            </p:cNvPr>
            <p:cNvGrpSpPr/>
            <p:nvPr/>
          </p:nvGrpSpPr>
          <p:grpSpPr>
            <a:xfrm>
              <a:off x="12414819" y="3416509"/>
              <a:ext cx="5452545" cy="5645374"/>
              <a:chOff x="5004628" y="1116776"/>
              <a:chExt cx="3629988" cy="375836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BF9FE14-7E1C-7C25-7068-CE6571DBAE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4628" y="1275139"/>
                <a:ext cx="3600000" cy="3600000"/>
                <a:chOff x="5196000" y="2529000"/>
                <a:chExt cx="1800000" cy="1800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E760481-29A2-7D17-4B97-CF8436E9D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000" y="3429000"/>
                  <a:ext cx="18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BE1065D-936B-396E-F45D-6E29D3312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529000"/>
                  <a:ext cx="0" cy="180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3AB8AD-F13C-E48A-ECBA-11E5BE4ECE43}"/>
                  </a:ext>
                </a:extLst>
              </p:cNvPr>
              <p:cNvSpPr txBox="1"/>
              <p:nvPr/>
            </p:nvSpPr>
            <p:spPr>
              <a:xfrm>
                <a:off x="6808625" y="1116776"/>
                <a:ext cx="213651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y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132D16D-88C6-9A85-71FE-48334D060536}"/>
                  </a:ext>
                </a:extLst>
              </p:cNvPr>
              <p:cNvSpPr txBox="1"/>
              <p:nvPr/>
            </p:nvSpPr>
            <p:spPr>
              <a:xfrm>
                <a:off x="8411361" y="3008559"/>
                <a:ext cx="223255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x</a:t>
                </a:r>
              </a:p>
            </p:txBody>
          </p:sp>
        </p:grp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85C16022-7E30-63B6-C214-AF121F4B4D67}"/>
                </a:ext>
              </a:extLst>
            </p:cNvPr>
            <p:cNvSpPr/>
            <p:nvPr/>
          </p:nvSpPr>
          <p:spPr>
            <a:xfrm>
              <a:off x="15196867" y="6267864"/>
              <a:ext cx="1373505" cy="1373505"/>
            </a:xfrm>
            <a:prstGeom prst="arc">
              <a:avLst>
                <a:gd name="adj1" fmla="val 13244703"/>
                <a:gd name="adj2" fmla="val 15036454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2704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576097-E39C-DA99-0339-F072CBAC8AE4}"/>
                </a:ext>
              </a:extLst>
            </p:cNvPr>
            <p:cNvSpPr txBox="1"/>
            <p:nvPr/>
          </p:nvSpPr>
          <p:spPr>
            <a:xfrm>
              <a:off x="16644771" y="6908019"/>
              <a:ext cx="2781146" cy="68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gaze forward</a:t>
              </a:r>
              <a:endParaRPr lang="en-CN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681589E-8F31-CA60-D057-E0B290AAF072}"/>
                </a:ext>
              </a:extLst>
            </p:cNvPr>
            <p:cNvGrpSpPr/>
            <p:nvPr/>
          </p:nvGrpSpPr>
          <p:grpSpPr>
            <a:xfrm>
              <a:off x="18791170" y="3417343"/>
              <a:ext cx="6987688" cy="5644800"/>
              <a:chOff x="12406484" y="26564"/>
              <a:chExt cx="6987688" cy="564480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5CAB410-8211-24AA-F6D4-4AB9DB5E2C86}"/>
                  </a:ext>
                </a:extLst>
              </p:cNvPr>
              <p:cNvGrpSpPr/>
              <p:nvPr/>
            </p:nvGrpSpPr>
            <p:grpSpPr>
              <a:xfrm>
                <a:off x="12406484" y="26564"/>
                <a:ext cx="5452545" cy="5644800"/>
                <a:chOff x="8265119" y="1084119"/>
                <a:chExt cx="3629988" cy="3758363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15E7DC55-C157-E440-96E4-404C152D8B1B}"/>
                    </a:ext>
                  </a:extLst>
                </p:cNvPr>
                <p:cNvGrpSpPr/>
                <p:nvPr/>
              </p:nvGrpSpPr>
              <p:grpSpPr>
                <a:xfrm>
                  <a:off x="10699727" y="3690380"/>
                  <a:ext cx="866402" cy="1025611"/>
                  <a:chOff x="7579941" y="3963212"/>
                  <a:chExt cx="1476117" cy="1747368"/>
                </a:xfrm>
              </p:grpSpPr>
              <p:pic>
                <p:nvPicPr>
                  <p:cNvPr id="49" name="Picture 8" descr="Big Image - Head Silhouette Clipart, HD Png Download - 2032x2304(#2137798)  - PngFind">
                    <a:extLst>
                      <a:ext uri="{FF2B5EF4-FFF2-40B4-BE49-F238E27FC236}">
                        <a16:creationId xmlns:a16="http://schemas.microsoft.com/office/drawing/2014/main" id="{A1EECAC3-A215-5F1E-8B7B-D8675C12BA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6956" b="92440" l="1667" r="95000">
                                <a14:foregroundMark x1="25476" y1="29738" x2="31429" y2="14214"/>
                                <a14:foregroundMark x1="31429" y1="14214" x2="50119" y2="6956"/>
                                <a14:foregroundMark x1="50119" y1="6956" x2="52619" y2="7560"/>
                                <a14:foregroundMark x1="52619" y1="13609" x2="52619" y2="13609"/>
                                <a14:foregroundMark x1="7381" y1="28226" x2="6786" y2="33468"/>
                                <a14:foregroundMark x1="43095" y1="92641" x2="43095" y2="92641"/>
                                <a14:foregroundMark x1="90952" y1="51210" x2="90952" y2="51210"/>
                                <a14:foregroundMark x1="1667" y1="34577" x2="1667" y2="34577"/>
                                <a14:foregroundMark x1="95000" y1="52419" x2="95000" y2="5241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579941" y="3963212"/>
                    <a:ext cx="1476117" cy="1747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" name="Picture 10">
                    <a:extLst>
                      <a:ext uri="{FF2B5EF4-FFF2-40B4-BE49-F238E27FC236}">
                        <a16:creationId xmlns:a16="http://schemas.microsoft.com/office/drawing/2014/main" id="{CECF14F1-C1D0-D05C-0B97-5658597AFF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48979" y="4552711"/>
                    <a:ext cx="261887" cy="261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54714223"/>
                        </p:ext>
                      </p:extLst>
                    </p:nvPr>
                  </p:nvGraphicFramePr>
                  <p:xfrm>
                    <a:off x="9253628" y="2118815"/>
                    <a:ext cx="1468083" cy="1663770"/>
                  </p:xfrm>
                  <a:graphic>
                    <a:graphicData uri="http://schemas.microsoft.com/office/drawing/2017/model3d">
                      <am3d:model3d r:embed="rId5">
                        <am3d:spPr>
                          <a:xfrm>
                            <a:off x="0" y="0"/>
                            <a:ext cx="1468083" cy="1663770"/>
                          </a:xfrm>
                          <a:prstGeom prst="rect">
                            <a:avLst/>
                          </a:prstGeom>
                          <a:effectLst>
                            <a:glow rad="259103">
                              <a:schemeClr val="accent1">
                                <a:lumMod val="60000"/>
                                <a:lumOff val="40000"/>
                                <a:alpha val="62000"/>
                              </a:schemeClr>
                            </a:glow>
                          </a:effectLst>
                        </am3d:spPr>
                        <am3d:camera>
                          <am3d:pos x="0" y="0" z="814691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39970" d="1000000"/>
                          <am3d:preTrans dx="-76" dy="-17999982" dz="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-2183283" ay="2913714" az="9064903"/>
                          <am3d:postTrans dx="0" dy="0" dz="0"/>
                        </am3d:trans>
                        <am3d:raster rName="Office3DRenderer" rVer="16.0.8326">
                          <am3d:blip r:embed="rId14"/>
                        </am3d:raster>
                        <am3d:objViewport viewportSz="256532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5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415012D4-B501-3C57-71B4-828BFDB5450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0275993" y="4971384"/>
                      <a:ext cx="2205183" cy="2498867"/>
                    </a:xfrm>
                    <a:prstGeom prst="rect">
                      <a:avLst/>
                    </a:prstGeom>
                    <a:effectLst>
                      <a:glow rad="259103">
                        <a:schemeClr val="accent1">
                          <a:lumMod val="60000"/>
                          <a:lumOff val="40000"/>
                          <a:alpha val="62000"/>
                        </a:schemeClr>
                      </a:glow>
                    </a:effectLst>
                  </p:spPr>
                </p:pic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B995193-DA26-E2B3-EF75-3CD163F78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12982" y="3042481"/>
                  <a:ext cx="188251" cy="102185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E68AA2D-8F63-5CF9-A1A9-EB0A297D2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76465" y="3042482"/>
                  <a:ext cx="842649" cy="1019258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58FFFE3-83A2-41DB-0A45-A905185D184D}"/>
                    </a:ext>
                  </a:extLst>
                </p:cNvPr>
                <p:cNvGrpSpPr/>
                <p:nvPr/>
              </p:nvGrpSpPr>
              <p:grpSpPr>
                <a:xfrm>
                  <a:off x="8265119" y="1084119"/>
                  <a:ext cx="3629988" cy="3758363"/>
                  <a:chOff x="5004628" y="1116776"/>
                  <a:chExt cx="3629988" cy="3758363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E6A3A94D-EA6C-9339-89C3-F62B0968212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004628" y="1275139"/>
                    <a:ext cx="3600000" cy="3600000"/>
                    <a:chOff x="5196000" y="2529000"/>
                    <a:chExt cx="1800000" cy="1800000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150C58BB-8DDA-F08D-75BD-5AFFDC28E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6000" y="3429000"/>
                      <a:ext cx="180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E8058B56-3E1D-E598-72B9-3188924D56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96000" y="2529000"/>
                      <a:ext cx="0" cy="18000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4EC1CB7-431F-CA11-C9A9-BC6752E390C0}"/>
                      </a:ext>
                    </a:extLst>
                  </p:cNvPr>
                  <p:cNvSpPr txBox="1"/>
                  <p:nvPr/>
                </p:nvSpPr>
                <p:spPr>
                  <a:xfrm>
                    <a:off x="6808625" y="1116776"/>
                    <a:ext cx="213651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y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1DF2025-4A82-ADD1-9280-EE42D35D2774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361" y="3008559"/>
                    <a:ext cx="223255" cy="338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2704" dirty="0">
                        <a:solidFill>
                          <a:schemeClr val="accent1"/>
                        </a:solidFill>
                        <a:latin typeface="Goudy Old Style" panose="02020502050305020303" pitchFamily="18" charset="77"/>
                        <a:cs typeface="Sathu" pitchFamily="2" charset="-34"/>
                      </a:rPr>
                      <a:t>x</a:t>
                    </a:r>
                  </a:p>
                </p:txBody>
              </p:sp>
            </p:grpSp>
          </p:grp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5E2FA8E-3D39-EDF3-CBEA-718F08D6E908}"/>
                  </a:ext>
                </a:extLst>
              </p:cNvPr>
              <p:cNvSpPr/>
              <p:nvPr/>
            </p:nvSpPr>
            <p:spPr>
              <a:xfrm>
                <a:off x="15560814" y="3175776"/>
                <a:ext cx="1373505" cy="1373505"/>
              </a:xfrm>
              <a:prstGeom prst="arc">
                <a:avLst>
                  <a:gd name="adj1" fmla="val 13244703"/>
                  <a:gd name="adj2" fmla="val 17692262"/>
                </a:avLst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 sz="2704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88CA69A-72F4-B708-3EB0-AC3E448A42EC}"/>
                  </a:ext>
                </a:extLst>
              </p:cNvPr>
              <p:cNvSpPr txBox="1"/>
              <p:nvPr/>
            </p:nvSpPr>
            <p:spPr>
              <a:xfrm>
                <a:off x="16613026" y="3506757"/>
                <a:ext cx="2781146" cy="687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gaze forward</a:t>
                </a:r>
                <a:endParaRPr lang="en-CN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2137A75-5F39-EAEB-F436-2E282821669E}"/>
                </a:ext>
              </a:extLst>
            </p:cNvPr>
            <p:cNvSpPr/>
            <p:nvPr/>
          </p:nvSpPr>
          <p:spPr>
            <a:xfrm>
              <a:off x="9019806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BE26B7A-DE6F-D713-1036-6FF6EA1D72AC}"/>
                </a:ext>
              </a:extLst>
            </p:cNvPr>
            <p:cNvSpPr/>
            <p:nvPr/>
          </p:nvSpPr>
          <p:spPr>
            <a:xfrm>
              <a:off x="15220200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18EC41A-3C80-C51D-A50A-9971366D1108}"/>
                </a:ext>
              </a:extLst>
            </p:cNvPr>
            <p:cNvSpPr/>
            <p:nvPr/>
          </p:nvSpPr>
          <p:spPr>
            <a:xfrm>
              <a:off x="21420594" y="9679925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3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8272491-5067-6F30-41EF-0D3E1DD20C9E}"/>
                </a:ext>
              </a:extLst>
            </p:cNvPr>
            <p:cNvCxnSpPr>
              <a:cxnSpLocks/>
            </p:cNvCxnSpPr>
            <p:nvPr/>
          </p:nvCxnSpPr>
          <p:spPr>
            <a:xfrm>
              <a:off x="9857595" y="9991993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670321A-41FE-CB06-BC99-7C0BA6E9B2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42047" y="9306000"/>
              <a:ext cx="4816665" cy="432000"/>
              <a:chOff x="5247537" y="887047"/>
              <a:chExt cx="12366336" cy="1109124"/>
            </a:xfrm>
          </p:grpSpPr>
          <p:pic>
            <p:nvPicPr>
              <p:cNvPr id="108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A3E5F716-14DF-CAD2-6E66-FD2776381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524753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1459AD8D-C30A-5741-E256-2FD3EBBA7E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776324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628F2B2B-A298-D7FB-CA21-05B0348F4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018727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0FA26779-379C-88ED-0D38-592323DF6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1270298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BB65C990-F9D0-E6FB-B099-E9B810E74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5158431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FA150F1-14E7-442D-03A9-A1A793061DA8}"/>
                </a:ext>
              </a:extLst>
            </p:cNvPr>
            <p:cNvCxnSpPr>
              <a:cxnSpLocks/>
            </p:cNvCxnSpPr>
            <p:nvPr/>
          </p:nvCxnSpPr>
          <p:spPr>
            <a:xfrm>
              <a:off x="16041224" y="9987352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Shape, circle&#10;&#10;Description automatically generated">
              <a:extLst>
                <a:ext uri="{FF2B5EF4-FFF2-40B4-BE49-F238E27FC236}">
                  <a16:creationId xmlns:a16="http://schemas.microsoft.com/office/drawing/2014/main" id="{4013BECF-8ED3-04C6-B9F4-CE49E0E8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159700" y="9211465"/>
              <a:ext cx="614855" cy="614855"/>
            </a:xfrm>
            <a:prstGeom prst="rect">
              <a:avLst/>
            </a:prstGeom>
          </p:spPr>
        </p:pic>
        <p:pic>
          <p:nvPicPr>
            <p:cNvPr id="116" name="Picture 115" descr="Shape, circle&#10;&#10;Description automatically generated">
              <a:extLst>
                <a:ext uri="{FF2B5EF4-FFF2-40B4-BE49-F238E27FC236}">
                  <a16:creationId xmlns:a16="http://schemas.microsoft.com/office/drawing/2014/main" id="{53DA9C40-BDE0-7252-3B29-8A1AB885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448361" y="9217814"/>
              <a:ext cx="614855" cy="614855"/>
            </a:xfrm>
            <a:prstGeom prst="rect">
              <a:avLst/>
            </a:prstGeom>
          </p:spPr>
        </p:pic>
        <p:pic>
          <p:nvPicPr>
            <p:cNvPr id="117" name="Picture 116" descr="Shape, circle&#10;&#10;Description automatically generated">
              <a:extLst>
                <a:ext uri="{FF2B5EF4-FFF2-40B4-BE49-F238E27FC236}">
                  <a16:creationId xmlns:a16="http://schemas.microsoft.com/office/drawing/2014/main" id="{E4C8F402-6EB4-13D4-A8BC-FF7B246C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298030" y="9349794"/>
              <a:ext cx="338196" cy="338196"/>
            </a:xfrm>
            <a:prstGeom prst="rect">
              <a:avLst/>
            </a:prstGeom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A070C60-EA5B-0838-3F7D-EF40D3FFA356}"/>
                </a:ext>
              </a:extLst>
            </p:cNvPr>
            <p:cNvGrpSpPr/>
            <p:nvPr/>
          </p:nvGrpSpPr>
          <p:grpSpPr>
            <a:xfrm>
              <a:off x="19831711" y="9203152"/>
              <a:ext cx="614856" cy="614855"/>
              <a:chOff x="12918148" y="5820686"/>
              <a:chExt cx="614856" cy="614855"/>
            </a:xfrm>
          </p:grpSpPr>
          <p:pic>
            <p:nvPicPr>
              <p:cNvPr id="119" name="Picture 118" descr="Shape, circle&#10;&#10;Description automatically generated">
                <a:extLst>
                  <a:ext uri="{FF2B5EF4-FFF2-40B4-BE49-F238E27FC236}">
                    <a16:creationId xmlns:a16="http://schemas.microsoft.com/office/drawing/2014/main" id="{005D847B-BCBD-59FE-9280-EED04D41B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18149" y="5820686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120" name="Picture 119" descr="Shape, circle&#10;&#10;Description automatically generated">
                <a:extLst>
                  <a:ext uri="{FF2B5EF4-FFF2-40B4-BE49-F238E27FC236}">
                    <a16:creationId xmlns:a16="http://schemas.microsoft.com/office/drawing/2014/main" id="{F3B45379-7B59-36F7-8701-F8F69D5A3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18148" y="5820686"/>
                <a:ext cx="614855" cy="614855"/>
              </a:xfrm>
              <a:prstGeom prst="rect">
                <a:avLst/>
              </a:prstGeom>
            </p:spPr>
          </p:pic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C6E7034-A38A-6C8E-5B29-41FF938215E1}"/>
                </a:ext>
              </a:extLst>
            </p:cNvPr>
            <p:cNvCxnSpPr/>
            <p:nvPr/>
          </p:nvCxnSpPr>
          <p:spPr>
            <a:xfrm>
              <a:off x="17213031" y="9518892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0C6BB1-9F44-B701-5B63-D16D36172E1E}"/>
                </a:ext>
              </a:extLst>
            </p:cNvPr>
            <p:cNvCxnSpPr/>
            <p:nvPr/>
          </p:nvCxnSpPr>
          <p:spPr>
            <a:xfrm>
              <a:off x="18894974" y="9510579"/>
              <a:ext cx="8270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0B229D80-9DB0-A86B-2AB5-28F9CDD7EFBA}"/>
                </a:ext>
              </a:extLst>
            </p:cNvPr>
            <p:cNvSpPr/>
            <p:nvPr/>
          </p:nvSpPr>
          <p:spPr>
            <a:xfrm rot="18900000">
              <a:off x="22421514" y="4757994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1029F6F7-1F50-2206-8E62-3A516622509B}"/>
                </a:ext>
              </a:extLst>
            </p:cNvPr>
            <p:cNvSpPr/>
            <p:nvPr/>
          </p:nvSpPr>
          <p:spPr>
            <a:xfrm rot="2700000">
              <a:off x="22477531" y="6775183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6BDCC5BE-3842-CBA1-0D12-C03DC9F22838}"/>
                </a:ext>
              </a:extLst>
            </p:cNvPr>
            <p:cNvSpPr/>
            <p:nvPr/>
          </p:nvSpPr>
          <p:spPr>
            <a:xfrm rot="12900000">
              <a:off x="19913517" y="4902009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06AC05A9-A2CA-0A8D-5AD8-283D4B12E918}"/>
                </a:ext>
              </a:extLst>
            </p:cNvPr>
            <p:cNvSpPr/>
            <p:nvPr/>
          </p:nvSpPr>
          <p:spPr>
            <a:xfrm rot="8100000">
              <a:off x="20480863" y="7141551"/>
              <a:ext cx="351005" cy="728198"/>
            </a:xfrm>
            <a:prstGeom prst="rightArrow">
              <a:avLst>
                <a:gd name="adj1" fmla="val 50000"/>
                <a:gd name="adj2" fmla="val 65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6A2B650-3E45-2343-C291-4D821376D7A1}"/>
                </a:ext>
              </a:extLst>
            </p:cNvPr>
            <p:cNvSpPr txBox="1"/>
            <p:nvPr/>
          </p:nvSpPr>
          <p:spPr>
            <a:xfrm>
              <a:off x="10524021" y="10128063"/>
              <a:ext cx="3591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</a:t>
              </a:r>
              <a:r>
                <a:rPr lang="en-CN" b="1" dirty="0"/>
                <a:t>ouble blinking to</a:t>
              </a:r>
              <a:r>
                <a:rPr lang="zh-CN" altLang="en-US" b="1" dirty="0"/>
                <a:t> </a:t>
              </a:r>
              <a:r>
                <a:rPr lang="en-US" altLang="zh-CN" b="1" dirty="0"/>
                <a:t>confirm and</a:t>
              </a:r>
              <a:r>
                <a:rPr lang="en-CN" b="1" dirty="0"/>
                <a:t> select the target object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D05B31D-2720-7124-8723-1A6B4ACE0FF7}"/>
                </a:ext>
              </a:extLst>
            </p:cNvPr>
            <p:cNvSpPr txBox="1"/>
            <p:nvPr/>
          </p:nvSpPr>
          <p:spPr>
            <a:xfrm>
              <a:off x="16327616" y="10102123"/>
              <a:ext cx="4384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progress bar getting full to enter a certain manipulation mode (e.g., rescaling)</a:t>
              </a:r>
              <a:endParaRPr lang="en-CN" b="1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F660E4-0742-8E48-9F3D-2C6C073D3B84}"/>
                </a:ext>
              </a:extLst>
            </p:cNvPr>
            <p:cNvSpPr/>
            <p:nvPr/>
          </p:nvSpPr>
          <p:spPr>
            <a:xfrm>
              <a:off x="27621054" y="9676817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2800" dirty="0"/>
                <a:t>4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28B7B2-9F87-B9A4-C4DB-6639BD24967C}"/>
                </a:ext>
              </a:extLst>
            </p:cNvPr>
            <p:cNvCxnSpPr>
              <a:cxnSpLocks/>
            </p:cNvCxnSpPr>
            <p:nvPr/>
          </p:nvCxnSpPr>
          <p:spPr>
            <a:xfrm>
              <a:off x="22258449" y="9988885"/>
              <a:ext cx="5223396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30F714-72E2-2F1B-5282-7330C9939A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42901" y="9302892"/>
              <a:ext cx="4816665" cy="432000"/>
              <a:chOff x="5247537" y="887047"/>
              <a:chExt cx="12366336" cy="1109124"/>
            </a:xfrm>
          </p:grpSpPr>
          <p:pic>
            <p:nvPicPr>
              <p:cNvPr id="34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53409154-2224-7C0B-DCD7-35DC33F82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524753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A3083790-3B95-8E0E-FECF-4D96E5655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7763247" y="887047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8D0B36EB-234E-BD85-CCF7-B5B6CA9489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018727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1EDA3AF6-3601-FC34-0C1C-4C1C1E235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612" b="34389"/>
              <a:stretch/>
            </p:blipFill>
            <p:spPr bwMode="auto">
              <a:xfrm>
                <a:off x="12702989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Carnegie Mellon, Disney work to improve eye blink animation - The Tartan">
                <a:extLst>
                  <a:ext uri="{FF2B5EF4-FFF2-40B4-BE49-F238E27FC236}">
                    <a16:creationId xmlns:a16="http://schemas.microsoft.com/office/drawing/2014/main" id="{C413F34B-7CFB-8451-D865-FF70AE2A79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002"/>
              <a:stretch/>
            </p:blipFill>
            <p:spPr bwMode="auto">
              <a:xfrm>
                <a:off x="15158431" y="903000"/>
                <a:ext cx="2455442" cy="1093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BF863E-011C-CB77-99C0-171F12BB537F}"/>
                </a:ext>
              </a:extLst>
            </p:cNvPr>
            <p:cNvSpPr txBox="1"/>
            <p:nvPr/>
          </p:nvSpPr>
          <p:spPr>
            <a:xfrm>
              <a:off x="22632252" y="10128063"/>
              <a:ext cx="419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</a:t>
              </a:r>
              <a:r>
                <a:rPr lang="en-CN" b="1" dirty="0"/>
                <a:t>ouble blinking to confirm the manipulation and return to “Clover”</a:t>
              </a:r>
            </a:p>
          </p:txBody>
        </p:sp>
        <p:grpSp>
          <p:nvGrpSpPr>
            <p:cNvPr id="85" name="组合 18">
              <a:extLst>
                <a:ext uri="{FF2B5EF4-FFF2-40B4-BE49-F238E27FC236}">
                  <a16:creationId xmlns:a16="http://schemas.microsoft.com/office/drawing/2014/main" id="{45B40F87-A32B-2DE4-92A6-5BA64CEE3CD2}"/>
                </a:ext>
              </a:extLst>
            </p:cNvPr>
            <p:cNvGrpSpPr/>
            <p:nvPr/>
          </p:nvGrpSpPr>
          <p:grpSpPr>
            <a:xfrm>
              <a:off x="25677227" y="4240000"/>
              <a:ext cx="4092713" cy="4065157"/>
              <a:chOff x="3056876" y="410340"/>
              <a:chExt cx="6078239" cy="6037316"/>
            </a:xfrm>
          </p:grpSpPr>
          <p:grpSp>
            <p:nvGrpSpPr>
              <p:cNvPr id="87" name="组合 17">
                <a:extLst>
                  <a:ext uri="{FF2B5EF4-FFF2-40B4-BE49-F238E27FC236}">
                    <a16:creationId xmlns:a16="http://schemas.microsoft.com/office/drawing/2014/main" id="{8039A448-F001-3938-019F-B64637CE058D}"/>
                  </a:ext>
                </a:extLst>
              </p:cNvPr>
              <p:cNvGrpSpPr/>
              <p:nvPr/>
            </p:nvGrpSpPr>
            <p:grpSpPr>
              <a:xfrm>
                <a:off x="3056876" y="410340"/>
                <a:ext cx="6078239" cy="6037316"/>
                <a:chOff x="3056876" y="410340"/>
                <a:chExt cx="6078239" cy="6037316"/>
              </a:xfrm>
            </p:grpSpPr>
            <p:sp>
              <p:nvSpPr>
                <p:cNvPr id="104" name="泪滴形 3">
                  <a:extLst>
                    <a:ext uri="{FF2B5EF4-FFF2-40B4-BE49-F238E27FC236}">
                      <a16:creationId xmlns:a16="http://schemas.microsoft.com/office/drawing/2014/main" id="{DDAE5FFA-17D8-1853-B5F0-BCC363CD74D8}"/>
                    </a:ext>
                  </a:extLst>
                </p:cNvPr>
                <p:cNvSpPr/>
                <p:nvPr/>
              </p:nvSpPr>
              <p:spPr>
                <a:xfrm rot="2700000">
                  <a:off x="3056876" y="2218506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5" name="泪滴形 4">
                  <a:extLst>
                    <a:ext uri="{FF2B5EF4-FFF2-40B4-BE49-F238E27FC236}">
                      <a16:creationId xmlns:a16="http://schemas.microsoft.com/office/drawing/2014/main" id="{5C4AE3CB-6B45-9DEC-A965-24889475210A}"/>
                    </a:ext>
                  </a:extLst>
                </p:cNvPr>
                <p:cNvSpPr/>
                <p:nvPr/>
              </p:nvSpPr>
              <p:spPr>
                <a:xfrm rot="8100000">
                  <a:off x="4885505" y="410340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6" name="泪滴形 6">
                  <a:extLst>
                    <a:ext uri="{FF2B5EF4-FFF2-40B4-BE49-F238E27FC236}">
                      <a16:creationId xmlns:a16="http://schemas.microsoft.com/office/drawing/2014/main" id="{79722D4E-C729-2A28-B45F-0A12095979EC}"/>
                    </a:ext>
                  </a:extLst>
                </p:cNvPr>
                <p:cNvSpPr/>
                <p:nvPr/>
              </p:nvSpPr>
              <p:spPr>
                <a:xfrm rot="18900000">
                  <a:off x="4885505" y="4026673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  <p:sp>
              <p:nvSpPr>
                <p:cNvPr id="107" name="泪滴形 7">
                  <a:extLst>
                    <a:ext uri="{FF2B5EF4-FFF2-40B4-BE49-F238E27FC236}">
                      <a16:creationId xmlns:a16="http://schemas.microsoft.com/office/drawing/2014/main" id="{6D36E615-12FE-3C25-370A-90E5807281F5}"/>
                    </a:ext>
                  </a:extLst>
                </p:cNvPr>
                <p:cNvSpPr/>
                <p:nvPr/>
              </p:nvSpPr>
              <p:spPr>
                <a:xfrm rot="13500000">
                  <a:off x="6714132" y="2218508"/>
                  <a:ext cx="2420983" cy="2420983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accent6">
                        <a:alpha val="0"/>
                        <a:lumMod val="60000"/>
                        <a:lumOff val="4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alpha val="8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8100000" scaled="0"/>
                  <a:tileRect/>
                </a:gradFill>
                <a:ln w="38100">
                  <a:gradFill>
                    <a:gsLst>
                      <a:gs pos="25000">
                        <a:schemeClr val="bg1">
                          <a:alpha val="0"/>
                          <a:lumMod val="60000"/>
                          <a:lumOff val="40000"/>
                        </a:schemeClr>
                      </a:gs>
                      <a:gs pos="100000">
                        <a:schemeClr val="bg1">
                          <a:alpha val="85000"/>
                          <a:lumMod val="60000"/>
                          <a:lumOff val="40000"/>
                        </a:schemeClr>
                      </a:gs>
                      <a:gs pos="50000">
                        <a:schemeClr val="bg1">
                          <a:lumMod val="60000"/>
                          <a:lumOff val="40000"/>
                          <a:alpha val="50000"/>
                        </a:schemeClr>
                      </a:gs>
                    </a:gsLst>
                    <a:lin ang="81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704" dirty="0"/>
                </a:p>
              </p:txBody>
            </p:sp>
          </p:grpSp>
          <p:pic>
            <p:nvPicPr>
              <p:cNvPr id="90" name="图片 10" descr="形状&#10;&#10;中度可信度描述已自动生成">
                <a:extLst>
                  <a:ext uri="{FF2B5EF4-FFF2-40B4-BE49-F238E27FC236}">
                    <a16:creationId xmlns:a16="http://schemas.microsoft.com/office/drawing/2014/main" id="{2D8E5C10-E846-BF71-6531-205B1CD16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29" y="4785059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0" name="图片 12" descr="形状&#10;&#10;中度可信度描述已自动生成">
                <a:extLst>
                  <a:ext uri="{FF2B5EF4-FFF2-40B4-BE49-F238E27FC236}">
                    <a16:creationId xmlns:a16="http://schemas.microsoft.com/office/drawing/2014/main" id="{7AF3FA67-2396-0071-0900-BDFCABBF4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30" y="1366313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1" name="图片 14" descr="形状&#10;&#10;中度可信度描述已自动生成">
                <a:extLst>
                  <a:ext uri="{FF2B5EF4-FFF2-40B4-BE49-F238E27FC236}">
                    <a16:creationId xmlns:a16="http://schemas.microsoft.com/office/drawing/2014/main" id="{7C760E0C-DB2F-5F3C-DC4D-C53C2C9F2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325210" y="3083717"/>
                <a:ext cx="4189331" cy="701582"/>
              </a:xfrm>
              <a:prstGeom prst="rect">
                <a:avLst/>
              </a:prstGeom>
            </p:spPr>
          </p:pic>
          <p:pic>
            <p:nvPicPr>
              <p:cNvPr id="103" name="图片 16" descr="形状&#10;&#10;中度可信度描述已自动生成">
                <a:extLst>
                  <a:ext uri="{FF2B5EF4-FFF2-40B4-BE49-F238E27FC236}">
                    <a16:creationId xmlns:a16="http://schemas.microsoft.com/office/drawing/2014/main" id="{AE7960E8-3417-41A5-443F-B14C8E01C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77452" y="3078207"/>
                <a:ext cx="4189331" cy="701582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3E7ADD-2743-B234-E26F-EDD65DA4C8F8}"/>
                </a:ext>
              </a:extLst>
            </p:cNvPr>
            <p:cNvGrpSpPr/>
            <p:nvPr/>
          </p:nvGrpSpPr>
          <p:grpSpPr>
            <a:xfrm>
              <a:off x="28679537" y="7281950"/>
              <a:ext cx="1301408" cy="1540553"/>
              <a:chOff x="7579941" y="3963212"/>
              <a:chExt cx="1476117" cy="1747368"/>
            </a:xfrm>
          </p:grpSpPr>
          <p:pic>
            <p:nvPicPr>
              <p:cNvPr id="121" name="Picture 8" descr="Big Image - Head Silhouette Clipart, HD Png Download - 2032x2304(#2137798)  - PngFind">
                <a:extLst>
                  <a:ext uri="{FF2B5EF4-FFF2-40B4-BE49-F238E27FC236}">
                    <a16:creationId xmlns:a16="http://schemas.microsoft.com/office/drawing/2014/main" id="{C4B8A5E6-1EC9-B29F-64E8-945BF9C0B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956" b="92440" l="1667" r="95000">
                            <a14:foregroundMark x1="25476" y1="29738" x2="31429" y2="14214"/>
                            <a14:foregroundMark x1="31429" y1="14214" x2="50119" y2="6956"/>
                            <a14:foregroundMark x1="50119" y1="6956" x2="52619" y2="7560"/>
                            <a14:foregroundMark x1="52619" y1="13609" x2="52619" y2="13609"/>
                            <a14:foregroundMark x1="7381" y1="28226" x2="6786" y2="33468"/>
                            <a14:foregroundMark x1="43095" y1="92641" x2="43095" y2="92641"/>
                            <a14:foregroundMark x1="90952" y1="51210" x2="90952" y2="51210"/>
                            <a14:foregroundMark x1="1667" y1="34577" x2="1667" y2="34577"/>
                            <a14:foregroundMark x1="95000" y1="52419" x2="95000" y2="524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9941" y="3963212"/>
                <a:ext cx="1476117" cy="1747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10">
                <a:extLst>
                  <a:ext uri="{FF2B5EF4-FFF2-40B4-BE49-F238E27FC236}">
                    <a16:creationId xmlns:a16="http://schemas.microsoft.com/office/drawing/2014/main" id="{F189CC38-EE82-C002-49DB-CF83AD2C3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979" y="4552711"/>
                <a:ext cx="261887" cy="2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32" name="3D Model 20" descr="Prism And Basal Pinacoid White">
                  <a:extLst>
                    <a:ext uri="{FF2B5EF4-FFF2-40B4-BE49-F238E27FC236}">
                      <a16:creationId xmlns:a16="http://schemas.microsoft.com/office/drawing/2014/main" id="{E43E5379-0C64-0CBF-7E25-A6E5FF2DD0B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11285485"/>
                    </p:ext>
                  </p:extLst>
                </p:nvPr>
              </p:nvGraphicFramePr>
              <p:xfrm>
                <a:off x="27043906" y="5462985"/>
                <a:ext cx="1359356" cy="1540553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am3d:spPr>
                    <am3d:camera>
                      <am3d:pos x="0" y="0" z="8146915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9970" d="1000000"/>
                      <am3d:preTrans dx="-76" dy="-17999982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2183283" ay="2913714" az="9064903"/>
                      <am3d:postTrans dx="0" dy="0" dz="0"/>
                    </am3d:trans>
                    <am3d:raster rName="Office3DRenderer" rVer="16.0.8326">
                      <am3d:blip r:embed="rId11"/>
                    </am3d:raster>
                    <am3d:objViewport viewportSz="158152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32" name="3D Model 20" descr="Prism And Basal Pinacoid White">
                  <a:extLst>
                    <a:ext uri="{FF2B5EF4-FFF2-40B4-BE49-F238E27FC236}">
                      <a16:creationId xmlns:a16="http://schemas.microsoft.com/office/drawing/2014/main" id="{E43E5379-0C64-0CBF-7E25-A6E5FF2DD0B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43906" y="5462985"/>
                  <a:ext cx="1359356" cy="1540553"/>
                </a:xfrm>
                <a:prstGeom prst="rect">
                  <a:avLst/>
                </a:prstGeom>
                <a:effectLst>
                  <a:glow rad="259103">
                    <a:schemeClr val="accent1">
                      <a:lumMod val="60000"/>
                      <a:lumOff val="40000"/>
                      <a:alpha val="62000"/>
                    </a:schemeClr>
                  </a:glow>
                </a:effectLst>
              </p:spPr>
            </p:pic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02D4396-2A24-AD7A-EAEB-364E5F553207}"/>
                </a:ext>
              </a:extLst>
            </p:cNvPr>
            <p:cNvGrpSpPr/>
            <p:nvPr/>
          </p:nvGrpSpPr>
          <p:grpSpPr>
            <a:xfrm>
              <a:off x="25098435" y="3409739"/>
              <a:ext cx="5452545" cy="5645374"/>
              <a:chOff x="5004628" y="1116776"/>
              <a:chExt cx="3629988" cy="375836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63BF9AE-8703-D4A9-BE07-25A348546C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4628" y="1275139"/>
                <a:ext cx="3600000" cy="3600000"/>
                <a:chOff x="5196000" y="2529000"/>
                <a:chExt cx="1800000" cy="1800000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19B48D80-955E-92C8-03FB-49D5BC7C0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6000" y="3429000"/>
                  <a:ext cx="180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E89694FA-5124-22E6-1B5E-547F37FFE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529000"/>
                  <a:ext cx="0" cy="180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84A2AE-F071-8AAF-B68A-AFD909B57CB5}"/>
                  </a:ext>
                </a:extLst>
              </p:cNvPr>
              <p:cNvSpPr txBox="1"/>
              <p:nvPr/>
            </p:nvSpPr>
            <p:spPr>
              <a:xfrm>
                <a:off x="6808625" y="1116776"/>
                <a:ext cx="213651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y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E8D165B-5177-E138-5B1D-DAE4C5FACDB3}"/>
                  </a:ext>
                </a:extLst>
              </p:cNvPr>
              <p:cNvSpPr txBox="1"/>
              <p:nvPr/>
            </p:nvSpPr>
            <p:spPr>
              <a:xfrm>
                <a:off x="8411361" y="3008559"/>
                <a:ext cx="223255" cy="33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704" dirty="0">
                    <a:solidFill>
                      <a:schemeClr val="accent1"/>
                    </a:solidFill>
                    <a:latin typeface="Goudy Old Style" panose="02020502050305020303" pitchFamily="18" charset="77"/>
                    <a:cs typeface="Sathu" pitchFamily="2" charset="-34"/>
                  </a:rPr>
                  <a:t>x</a:t>
                </a:r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727D1AD-88AA-23A3-911B-C464792ACE4B}"/>
                </a:ext>
              </a:extLst>
            </p:cNvPr>
            <p:cNvCxnSpPr>
              <a:cxnSpLocks/>
            </p:cNvCxnSpPr>
            <p:nvPr/>
          </p:nvCxnSpPr>
          <p:spPr>
            <a:xfrm>
              <a:off x="28457318" y="9988885"/>
              <a:ext cx="3588247" cy="0"/>
            </a:xfrm>
            <a:prstGeom prst="straightConnector1">
              <a:avLst/>
            </a:prstGeom>
            <a:ln w="88900" cmpd="sng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23110C5-9B00-C1AF-C0EB-076F5A0B88E9}"/>
                </a:ext>
              </a:extLst>
            </p:cNvPr>
            <p:cNvSpPr txBox="1"/>
            <p:nvPr/>
          </p:nvSpPr>
          <p:spPr>
            <a:xfrm>
              <a:off x="28554345" y="10128063"/>
              <a:ext cx="3231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Return to browsing or continue manipulating the current object</a:t>
              </a:r>
              <a:endParaRPr lang="en-CN" b="1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62E484F-849B-6DA7-FFC5-58C56FAE6B31}"/>
                </a:ext>
              </a:extLst>
            </p:cNvPr>
            <p:cNvSpPr/>
            <p:nvPr/>
          </p:nvSpPr>
          <p:spPr>
            <a:xfrm>
              <a:off x="32218436" y="9676816"/>
              <a:ext cx="614855" cy="61485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···</a:t>
              </a:r>
              <a:endParaRPr lang="en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2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</TotalTime>
  <Words>69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YaHei UI</vt:lpstr>
      <vt:lpstr>Arial</vt:lpstr>
      <vt:lpstr>Calibri</vt:lpstr>
      <vt:lpstr>Calibri Light</vt:lpstr>
      <vt:lpstr>Goudy Old Style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Springs Lau</dc:creator>
  <cp:lastModifiedBy>Springs Lau</cp:lastModifiedBy>
  <cp:revision>27</cp:revision>
  <dcterms:created xsi:type="dcterms:W3CDTF">2023-05-10T07:53:44Z</dcterms:created>
  <dcterms:modified xsi:type="dcterms:W3CDTF">2023-05-25T01:50:02Z</dcterms:modified>
</cp:coreProperties>
</file>