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8225-EE33-5A4F-2A4C-3A8984463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95E9F-8018-D0FE-F705-4272DE6CD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48DE2-103B-2C42-A28A-DC46BF37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57C1-831F-BB74-6302-01F4EA9A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A63A3-E375-2F2D-980E-0D47C064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372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DF7E-54B4-C8F0-8A5A-501DB943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2DBF7-C1D0-CE5C-1C72-8CE3F7034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838F-58BB-8E0D-681A-B341FB06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FE69-2D12-B4A3-E235-604634E2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E20DF-D4EF-5B46-B512-F377012E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263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F962A-A523-884D-71F7-AA4033484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24E6F-D8A9-3411-99E5-BBF46FF58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BEE56-A7E9-ED54-C4CE-8CFBBDF2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3980F-BAC6-23EF-9693-A20DBF7D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51426-9220-8876-4E3C-95BFB2D1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521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4E9C-E7EB-DE89-3E99-BC89FD3A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D12C-9D6C-D7C2-659A-9717CF9F5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CB80B-8B9F-EA49-8F11-E83A853E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9135E-3536-FC75-0159-402CCDB0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30AA8-86F6-00FC-E8AD-578A5B2C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928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4950-CB7F-798F-8926-931624F1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D7082-6FCB-88A4-7717-C7E12AD8C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F319-35AA-1989-814E-0BD951FB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370D-EE1C-5E13-EB92-BF2249EC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37938-711D-8837-914E-64A2FDFF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497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91EE-7AD8-EAEB-5925-8AE3B877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F0D6-461B-4CBF-9BDA-548D5493C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C03DA-8D5F-5B23-D940-AD31D82C6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2281E-B5DC-B0FA-B2A2-4DDBA2E6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1289C-A979-259D-F2F9-6CF04B28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C195-C26D-3F2B-E9CE-83E039AE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585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B6C5-564A-A000-E5E5-FD07CC28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157EA-0141-83AF-DCC1-21B675C7A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CF361-8155-AB90-B330-E67E00692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4A2BC-6ADD-CE6C-CEEA-3C8463A53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72A23-3F4E-1F22-3120-4A8E6F8CA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F6D46F-B38B-F44F-F589-6B394609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E44B2-62DC-C837-1AD1-4473DD5A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4D91D-E60C-25FD-3878-615778AE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186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812D-F348-0FB8-5A1B-1486B2D2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39EB5-113B-96D8-FD82-2C761418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FC70F-864F-B69B-8C4D-C1E8010A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F8528-0CD4-C594-ABD5-9BB16635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443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49132-D14E-6549-F7F4-4521DA36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0595A-46A8-8458-2332-72E9DE93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397C-FDE3-6303-623C-DA18EDC7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097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70F9-38BC-7EFE-0637-AADE2AE1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24DF-DAC0-8437-02CD-71028B2D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B614E-C6D5-2C3C-DB5F-A085F4778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B3806-EFA5-B3EC-FB58-503FFED7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75036-7CA2-A553-34CB-C18932C9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36535-5E04-8167-8F16-31188C82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896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820A-16D9-CB69-CFC0-DB17F730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7A7FC-F71B-03B6-5254-8686757CB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22E6A-85AA-370E-9B10-90AA41D77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E414F-F3A0-9BA4-92EA-58BDE9EF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81589-F4FD-47BE-6E6E-0E2BE92C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5BECB-3BC6-D33D-9A99-86940C2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306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68F8C-97F5-B6F2-6431-DD73CF24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E9A42-5148-295D-CC09-0683E8D04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4BB96-20B4-36E1-1DA2-F174DB943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F4E7E-A565-9A42-829F-FA3A8EC4ABA5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1A932-0EF8-4779-47FA-80B8649B9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B4BF-DA1C-91C1-E05C-8BE2C4CF3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49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17/06/relationships/model3d" Target="../media/model3d1.glb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microsoft.com/office/2017/06/relationships/model3d" Target="../media/model3d1.gl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18">
            <a:extLst>
              <a:ext uri="{FF2B5EF4-FFF2-40B4-BE49-F238E27FC236}">
                <a16:creationId xmlns:a16="http://schemas.microsoft.com/office/drawing/2014/main" id="{6844A2D9-6E2F-6017-8BE7-C3772320EABB}"/>
              </a:ext>
            </a:extLst>
          </p:cNvPr>
          <p:cNvGrpSpPr/>
          <p:nvPr/>
        </p:nvGrpSpPr>
        <p:grpSpPr>
          <a:xfrm>
            <a:off x="2275083" y="938678"/>
            <a:ext cx="5336165" cy="5300238"/>
            <a:chOff x="3056876" y="410340"/>
            <a:chExt cx="6078239" cy="6037316"/>
          </a:xfrm>
        </p:grpSpPr>
        <p:grpSp>
          <p:nvGrpSpPr>
            <p:cNvPr id="24" name="组合 17">
              <a:extLst>
                <a:ext uri="{FF2B5EF4-FFF2-40B4-BE49-F238E27FC236}">
                  <a16:creationId xmlns:a16="http://schemas.microsoft.com/office/drawing/2014/main" id="{0A44B7E1-8B3D-13A4-B9A1-63A252C4D1CC}"/>
                </a:ext>
              </a:extLst>
            </p:cNvPr>
            <p:cNvGrpSpPr/>
            <p:nvPr/>
          </p:nvGrpSpPr>
          <p:grpSpPr>
            <a:xfrm>
              <a:off x="3056876" y="410340"/>
              <a:ext cx="6078239" cy="6037316"/>
              <a:chOff x="3056876" y="410340"/>
              <a:chExt cx="6078239" cy="6037316"/>
            </a:xfrm>
          </p:grpSpPr>
          <p:sp>
            <p:nvSpPr>
              <p:cNvPr id="29" name="泪滴形 3">
                <a:extLst>
                  <a:ext uri="{FF2B5EF4-FFF2-40B4-BE49-F238E27FC236}">
                    <a16:creationId xmlns:a16="http://schemas.microsoft.com/office/drawing/2014/main" id="{00AA1128-05F9-FDA7-F18E-C1ACE8D5C5C0}"/>
                  </a:ext>
                </a:extLst>
              </p:cNvPr>
              <p:cNvSpPr/>
              <p:nvPr/>
            </p:nvSpPr>
            <p:spPr>
              <a:xfrm rot="2700000">
                <a:off x="3056876" y="2218506"/>
                <a:ext cx="2420983" cy="2420983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alpha val="0"/>
                      <a:lumMod val="60000"/>
                      <a:lumOff val="40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8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0"/>
                <a:tileRect/>
              </a:gradFill>
              <a:ln w="38100">
                <a:gradFill>
                  <a:gsLst>
                    <a:gs pos="25000">
                      <a:schemeClr val="bg1">
                        <a:alpha val="0"/>
                        <a:lumMod val="60000"/>
                        <a:lumOff val="40000"/>
                      </a:schemeClr>
                    </a:gs>
                    <a:gs pos="100000">
                      <a:schemeClr val="bg1">
                        <a:alpha val="85000"/>
                        <a:lumMod val="60000"/>
                        <a:lumOff val="40000"/>
                      </a:schemeClr>
                    </a:gs>
                    <a:gs pos="50000">
                      <a:schemeClr val="bg1">
                        <a:lumMod val="60000"/>
                        <a:lumOff val="40000"/>
                        <a:alpha val="50000"/>
                      </a:schemeClr>
                    </a:gs>
                  </a:gsLst>
                  <a:lin ang="81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泪滴形 4">
                <a:extLst>
                  <a:ext uri="{FF2B5EF4-FFF2-40B4-BE49-F238E27FC236}">
                    <a16:creationId xmlns:a16="http://schemas.microsoft.com/office/drawing/2014/main" id="{558F0F22-C3FB-87DE-3608-D9848FB89259}"/>
                  </a:ext>
                </a:extLst>
              </p:cNvPr>
              <p:cNvSpPr/>
              <p:nvPr/>
            </p:nvSpPr>
            <p:spPr>
              <a:xfrm rot="8100000">
                <a:off x="4885505" y="410340"/>
                <a:ext cx="2420983" cy="2420983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alpha val="0"/>
                      <a:lumMod val="60000"/>
                      <a:lumOff val="40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8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0"/>
                <a:tileRect/>
              </a:gradFill>
              <a:ln w="38100">
                <a:gradFill>
                  <a:gsLst>
                    <a:gs pos="25000">
                      <a:schemeClr val="bg1">
                        <a:alpha val="0"/>
                        <a:lumMod val="60000"/>
                        <a:lumOff val="40000"/>
                      </a:schemeClr>
                    </a:gs>
                    <a:gs pos="100000">
                      <a:schemeClr val="bg1">
                        <a:alpha val="85000"/>
                        <a:lumMod val="60000"/>
                        <a:lumOff val="40000"/>
                      </a:schemeClr>
                    </a:gs>
                    <a:gs pos="50000">
                      <a:schemeClr val="bg1">
                        <a:lumMod val="60000"/>
                        <a:lumOff val="40000"/>
                        <a:alpha val="50000"/>
                      </a:schemeClr>
                    </a:gs>
                  </a:gsLst>
                  <a:lin ang="81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泪滴形 6">
                <a:extLst>
                  <a:ext uri="{FF2B5EF4-FFF2-40B4-BE49-F238E27FC236}">
                    <a16:creationId xmlns:a16="http://schemas.microsoft.com/office/drawing/2014/main" id="{B1240792-90FA-C5E1-6EC5-CB85191C1305}"/>
                  </a:ext>
                </a:extLst>
              </p:cNvPr>
              <p:cNvSpPr/>
              <p:nvPr/>
            </p:nvSpPr>
            <p:spPr>
              <a:xfrm rot="18900000">
                <a:off x="4885505" y="4026673"/>
                <a:ext cx="2420983" cy="2420983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alpha val="0"/>
                      <a:lumMod val="60000"/>
                      <a:lumOff val="40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8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0"/>
                <a:tileRect/>
              </a:gradFill>
              <a:ln w="38100">
                <a:gradFill>
                  <a:gsLst>
                    <a:gs pos="25000">
                      <a:schemeClr val="bg1">
                        <a:alpha val="0"/>
                        <a:lumMod val="60000"/>
                        <a:lumOff val="40000"/>
                      </a:schemeClr>
                    </a:gs>
                    <a:gs pos="100000">
                      <a:schemeClr val="bg1">
                        <a:alpha val="85000"/>
                        <a:lumMod val="60000"/>
                        <a:lumOff val="40000"/>
                      </a:schemeClr>
                    </a:gs>
                    <a:gs pos="50000">
                      <a:schemeClr val="bg1">
                        <a:lumMod val="60000"/>
                        <a:lumOff val="40000"/>
                        <a:alpha val="50000"/>
                      </a:schemeClr>
                    </a:gs>
                  </a:gsLst>
                  <a:lin ang="81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泪滴形 7">
                <a:extLst>
                  <a:ext uri="{FF2B5EF4-FFF2-40B4-BE49-F238E27FC236}">
                    <a16:creationId xmlns:a16="http://schemas.microsoft.com/office/drawing/2014/main" id="{D6DEEC7B-ABBD-C124-833B-D823F115333B}"/>
                  </a:ext>
                </a:extLst>
              </p:cNvPr>
              <p:cNvSpPr/>
              <p:nvPr/>
            </p:nvSpPr>
            <p:spPr>
              <a:xfrm rot="13500000">
                <a:off x="6714132" y="2218508"/>
                <a:ext cx="2420983" cy="2420983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alpha val="0"/>
                      <a:lumMod val="60000"/>
                      <a:lumOff val="40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8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0"/>
                <a:tileRect/>
              </a:gradFill>
              <a:ln w="38100">
                <a:gradFill>
                  <a:gsLst>
                    <a:gs pos="25000">
                      <a:schemeClr val="bg1">
                        <a:alpha val="0"/>
                        <a:lumMod val="60000"/>
                        <a:lumOff val="40000"/>
                      </a:schemeClr>
                    </a:gs>
                    <a:gs pos="100000">
                      <a:schemeClr val="bg1">
                        <a:alpha val="85000"/>
                        <a:lumMod val="60000"/>
                        <a:lumOff val="40000"/>
                      </a:schemeClr>
                    </a:gs>
                    <a:gs pos="50000">
                      <a:schemeClr val="bg1">
                        <a:lumMod val="60000"/>
                        <a:lumOff val="40000"/>
                        <a:alpha val="50000"/>
                      </a:schemeClr>
                    </a:gs>
                  </a:gsLst>
                  <a:lin ang="81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25" name="图片 10" descr="形状&#10;&#10;中度可信度描述已自动生成">
              <a:extLst>
                <a:ext uri="{FF2B5EF4-FFF2-40B4-BE49-F238E27FC236}">
                  <a16:creationId xmlns:a16="http://schemas.microsoft.com/office/drawing/2014/main" id="{12799457-7F0F-E879-293B-70E5FBA50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329" y="4785059"/>
              <a:ext cx="4189331" cy="701582"/>
            </a:xfrm>
            <a:prstGeom prst="rect">
              <a:avLst/>
            </a:prstGeom>
          </p:spPr>
        </p:pic>
        <p:pic>
          <p:nvPicPr>
            <p:cNvPr id="26" name="图片 12" descr="形状&#10;&#10;中度可信度描述已自动生成">
              <a:extLst>
                <a:ext uri="{FF2B5EF4-FFF2-40B4-BE49-F238E27FC236}">
                  <a16:creationId xmlns:a16="http://schemas.microsoft.com/office/drawing/2014/main" id="{CA77A7B5-7899-D837-17B0-DA30D69EB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330" y="1366313"/>
              <a:ext cx="4189331" cy="701582"/>
            </a:xfrm>
            <a:prstGeom prst="rect">
              <a:avLst/>
            </a:prstGeom>
          </p:spPr>
        </p:pic>
        <p:pic>
          <p:nvPicPr>
            <p:cNvPr id="27" name="图片 14" descr="形状&#10;&#10;中度可信度描述已自动生成">
              <a:extLst>
                <a:ext uri="{FF2B5EF4-FFF2-40B4-BE49-F238E27FC236}">
                  <a16:creationId xmlns:a16="http://schemas.microsoft.com/office/drawing/2014/main" id="{18ED2336-C5D7-B175-B08A-5C323077E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25210" y="3083717"/>
              <a:ext cx="4189331" cy="701582"/>
            </a:xfrm>
            <a:prstGeom prst="rect">
              <a:avLst/>
            </a:prstGeom>
          </p:spPr>
        </p:pic>
        <p:pic>
          <p:nvPicPr>
            <p:cNvPr id="28" name="图片 16" descr="形状&#10;&#10;中度可信度描述已自动生成">
              <a:extLst>
                <a:ext uri="{FF2B5EF4-FFF2-40B4-BE49-F238E27FC236}">
                  <a16:creationId xmlns:a16="http://schemas.microsoft.com/office/drawing/2014/main" id="{8F8223E9-0079-2111-4E20-714DC3FCF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677452" y="3078207"/>
              <a:ext cx="4189331" cy="70158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20" descr="Prism And Basal Pinacoid White">
                <a:extLst>
                  <a:ext uri="{FF2B5EF4-FFF2-40B4-BE49-F238E27FC236}">
                    <a16:creationId xmlns:a16="http://schemas.microsoft.com/office/drawing/2014/main" id="{4F992905-23BC-6344-6877-7C2ADBB8A1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6765846"/>
                  </p:ext>
                </p:extLst>
              </p:nvPr>
            </p:nvGraphicFramePr>
            <p:xfrm>
              <a:off x="4318085" y="2776413"/>
              <a:ext cx="1268886" cy="1438025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268886" cy="1438025"/>
                    </a:xfrm>
                    <a:prstGeom prst="rect">
                      <a:avLst/>
                    </a:prstGeom>
                    <a:effectLst>
                      <a:glow rad="228600">
                        <a:schemeClr val="accent1">
                          <a:lumMod val="60000"/>
                          <a:lumOff val="40000"/>
                        </a:schemeClr>
                      </a:glow>
                    </a:effectLst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4762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20" descr="Prism And Basal Pinacoid White">
                <a:extLst>
                  <a:ext uri="{FF2B5EF4-FFF2-40B4-BE49-F238E27FC236}">
                    <a16:creationId xmlns:a16="http://schemas.microsoft.com/office/drawing/2014/main" id="{4F992905-23BC-6344-6877-7C2ADBB8A1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8085" y="2776413"/>
                <a:ext cx="1268886" cy="1438025"/>
              </a:xfrm>
              <a:prstGeom prst="rect">
                <a:avLst/>
              </a:prstGeom>
              <a:effectLst>
                <a:glow rad="228600">
                  <a:schemeClr val="accent1">
                    <a:lumMod val="60000"/>
                    <a:lumOff val="40000"/>
                  </a:schemeClr>
                </a:glow>
              </a:effectLst>
            </p:spPr>
          </p:pic>
        </mc:Fallback>
      </mc:AlternateContent>
      <p:pic>
        <p:nvPicPr>
          <p:cNvPr id="15" name="Picture 14" descr="Shape, circle&#10;&#10;Description automatically generated">
            <a:extLst>
              <a:ext uri="{FF2B5EF4-FFF2-40B4-BE49-F238E27FC236}">
                <a16:creationId xmlns:a16="http://schemas.microsoft.com/office/drawing/2014/main" id="{682FF43B-1124-5CA9-D212-AEE08ABE4A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0667" y="1471455"/>
            <a:ext cx="1364998" cy="1364998"/>
          </a:xfrm>
          <a:prstGeom prst="rect">
            <a:avLst/>
          </a:prstGeom>
        </p:spPr>
      </p:pic>
      <p:pic>
        <p:nvPicPr>
          <p:cNvPr id="16" name="Picture 15" descr="Shape, circle&#10;&#10;Description automatically generated">
            <a:extLst>
              <a:ext uri="{FF2B5EF4-FFF2-40B4-BE49-F238E27FC236}">
                <a16:creationId xmlns:a16="http://schemas.microsoft.com/office/drawing/2014/main" id="{A7C017B1-04CB-2CAC-DD60-D03400956F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3166" y="1798926"/>
            <a:ext cx="720000" cy="720000"/>
          </a:xfrm>
          <a:prstGeom prst="rect">
            <a:avLst/>
          </a:prstGeom>
        </p:spPr>
      </p:pic>
      <p:pic>
        <p:nvPicPr>
          <p:cNvPr id="17" name="Picture 8" descr="Big Image - Head Silhouette Clipart, HD Png Download - 2032x2304(#2137798)  - PngFind">
            <a:extLst>
              <a:ext uri="{FF2B5EF4-FFF2-40B4-BE49-F238E27FC236}">
                <a16:creationId xmlns:a16="http://schemas.microsoft.com/office/drawing/2014/main" id="{947F7033-02EC-D3A9-74AA-74BE701F7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956" b="92440" l="1667" r="95000">
                        <a14:foregroundMark x1="25476" y1="29738" x2="31429" y2="14214"/>
                        <a14:foregroundMark x1="31429" y1="14214" x2="50119" y2="6956"/>
                        <a14:foregroundMark x1="50119" y1="6956" x2="52619" y2="7560"/>
                        <a14:foregroundMark x1="52619" y1="13609" x2="52619" y2="13609"/>
                        <a14:foregroundMark x1="7381" y1="28226" x2="6786" y2="33468"/>
                        <a14:foregroundMark x1="43095" y1="92641" x2="43095" y2="92641"/>
                        <a14:foregroundMark x1="90952" y1="51210" x2="90952" y2="51210"/>
                        <a14:foregroundMark x1="1667" y1="34577" x2="1667" y2="34577"/>
                        <a14:foregroundMark x1="95000" y1="52419" x2="95000" y2="52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79941" y="3963212"/>
            <a:ext cx="1476117" cy="174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0F7AE478-377C-C209-58C1-CE8845BF5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79" y="4552711"/>
            <a:ext cx="261887" cy="26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62AD11-0175-3C30-1B1D-1472AF2E04AD}"/>
              </a:ext>
            </a:extLst>
          </p:cNvPr>
          <p:cNvSpPr txBox="1"/>
          <p:nvPr/>
        </p:nvSpPr>
        <p:spPr>
          <a:xfrm>
            <a:off x="7115794" y="364784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凝视射线</a:t>
            </a:r>
            <a:endParaRPr lang="en-CN" sz="1600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AF5021-00C2-32DB-AD0F-9462EF8A5612}"/>
              </a:ext>
            </a:extLst>
          </p:cNvPr>
          <p:cNvCxnSpPr>
            <a:cxnSpLocks/>
          </p:cNvCxnSpPr>
          <p:nvPr/>
        </p:nvCxnSpPr>
        <p:spPr>
          <a:xfrm>
            <a:off x="5284388" y="2148561"/>
            <a:ext cx="2564591" cy="2435278"/>
          </a:xfrm>
          <a:prstGeom prst="line">
            <a:avLst/>
          </a:prstGeom>
          <a:ln w="28575">
            <a:solidFill>
              <a:schemeClr val="tx1">
                <a:alpha val="35000"/>
              </a:schemeClr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18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18">
            <a:extLst>
              <a:ext uri="{FF2B5EF4-FFF2-40B4-BE49-F238E27FC236}">
                <a16:creationId xmlns:a16="http://schemas.microsoft.com/office/drawing/2014/main" id="{2BB31F8B-1F93-0613-EAB2-4B2D2C0E7D6B}"/>
              </a:ext>
            </a:extLst>
          </p:cNvPr>
          <p:cNvGrpSpPr/>
          <p:nvPr/>
        </p:nvGrpSpPr>
        <p:grpSpPr>
          <a:xfrm>
            <a:off x="5389954" y="1669516"/>
            <a:ext cx="2724691" cy="2706346"/>
            <a:chOff x="3056876" y="410340"/>
            <a:chExt cx="6078239" cy="6037316"/>
          </a:xfrm>
        </p:grpSpPr>
        <p:grpSp>
          <p:nvGrpSpPr>
            <p:cNvPr id="22" name="组合 17">
              <a:extLst>
                <a:ext uri="{FF2B5EF4-FFF2-40B4-BE49-F238E27FC236}">
                  <a16:creationId xmlns:a16="http://schemas.microsoft.com/office/drawing/2014/main" id="{B0014126-3F85-0ED2-446F-F8658E3F0F68}"/>
                </a:ext>
              </a:extLst>
            </p:cNvPr>
            <p:cNvGrpSpPr/>
            <p:nvPr/>
          </p:nvGrpSpPr>
          <p:grpSpPr>
            <a:xfrm>
              <a:off x="3056876" y="410340"/>
              <a:ext cx="6078239" cy="6037316"/>
              <a:chOff x="3056876" y="410340"/>
              <a:chExt cx="6078239" cy="6037316"/>
            </a:xfrm>
          </p:grpSpPr>
          <p:sp>
            <p:nvSpPr>
              <p:cNvPr id="27" name="泪滴形 3">
                <a:extLst>
                  <a:ext uri="{FF2B5EF4-FFF2-40B4-BE49-F238E27FC236}">
                    <a16:creationId xmlns:a16="http://schemas.microsoft.com/office/drawing/2014/main" id="{45819F40-88C8-5A24-0190-758993E83097}"/>
                  </a:ext>
                </a:extLst>
              </p:cNvPr>
              <p:cNvSpPr/>
              <p:nvPr/>
            </p:nvSpPr>
            <p:spPr>
              <a:xfrm rot="2700000">
                <a:off x="3056876" y="2218506"/>
                <a:ext cx="2420983" cy="2420983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alpha val="0"/>
                      <a:lumMod val="60000"/>
                      <a:lumOff val="40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8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0"/>
                <a:tileRect/>
              </a:gradFill>
              <a:ln w="38100">
                <a:gradFill>
                  <a:gsLst>
                    <a:gs pos="25000">
                      <a:schemeClr val="bg1">
                        <a:alpha val="0"/>
                        <a:lumMod val="60000"/>
                        <a:lumOff val="40000"/>
                      </a:schemeClr>
                    </a:gs>
                    <a:gs pos="100000">
                      <a:schemeClr val="bg1">
                        <a:alpha val="85000"/>
                        <a:lumMod val="60000"/>
                        <a:lumOff val="40000"/>
                      </a:schemeClr>
                    </a:gs>
                    <a:gs pos="50000">
                      <a:schemeClr val="bg1">
                        <a:lumMod val="60000"/>
                        <a:lumOff val="40000"/>
                        <a:alpha val="50000"/>
                      </a:schemeClr>
                    </a:gs>
                  </a:gsLst>
                  <a:lin ang="81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泪滴形 4">
                <a:extLst>
                  <a:ext uri="{FF2B5EF4-FFF2-40B4-BE49-F238E27FC236}">
                    <a16:creationId xmlns:a16="http://schemas.microsoft.com/office/drawing/2014/main" id="{582BDA8C-3527-468A-BCFC-2E7150DA400D}"/>
                  </a:ext>
                </a:extLst>
              </p:cNvPr>
              <p:cNvSpPr/>
              <p:nvPr/>
            </p:nvSpPr>
            <p:spPr>
              <a:xfrm rot="8100000">
                <a:off x="4885505" y="410340"/>
                <a:ext cx="2420983" cy="2420983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alpha val="0"/>
                      <a:lumMod val="60000"/>
                      <a:lumOff val="40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8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0"/>
                <a:tileRect/>
              </a:gradFill>
              <a:ln w="38100">
                <a:gradFill>
                  <a:gsLst>
                    <a:gs pos="25000">
                      <a:schemeClr val="bg1">
                        <a:alpha val="0"/>
                        <a:lumMod val="60000"/>
                        <a:lumOff val="40000"/>
                      </a:schemeClr>
                    </a:gs>
                    <a:gs pos="100000">
                      <a:schemeClr val="bg1">
                        <a:alpha val="85000"/>
                        <a:lumMod val="60000"/>
                        <a:lumOff val="40000"/>
                      </a:schemeClr>
                    </a:gs>
                    <a:gs pos="50000">
                      <a:schemeClr val="bg1">
                        <a:lumMod val="60000"/>
                        <a:lumOff val="40000"/>
                        <a:alpha val="50000"/>
                      </a:schemeClr>
                    </a:gs>
                  </a:gsLst>
                  <a:lin ang="81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泪滴形 6">
                <a:extLst>
                  <a:ext uri="{FF2B5EF4-FFF2-40B4-BE49-F238E27FC236}">
                    <a16:creationId xmlns:a16="http://schemas.microsoft.com/office/drawing/2014/main" id="{97EBA064-9AD4-5350-EC60-2CAFB8EC018A}"/>
                  </a:ext>
                </a:extLst>
              </p:cNvPr>
              <p:cNvSpPr/>
              <p:nvPr/>
            </p:nvSpPr>
            <p:spPr>
              <a:xfrm rot="18900000">
                <a:off x="4885505" y="4026673"/>
                <a:ext cx="2420983" cy="2420983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alpha val="0"/>
                      <a:lumMod val="60000"/>
                      <a:lumOff val="40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8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0"/>
                <a:tileRect/>
              </a:gradFill>
              <a:ln w="38100">
                <a:gradFill>
                  <a:gsLst>
                    <a:gs pos="25000">
                      <a:schemeClr val="bg1">
                        <a:alpha val="0"/>
                        <a:lumMod val="60000"/>
                        <a:lumOff val="40000"/>
                      </a:schemeClr>
                    </a:gs>
                    <a:gs pos="100000">
                      <a:schemeClr val="bg1">
                        <a:alpha val="85000"/>
                        <a:lumMod val="60000"/>
                        <a:lumOff val="40000"/>
                      </a:schemeClr>
                    </a:gs>
                    <a:gs pos="50000">
                      <a:schemeClr val="bg1">
                        <a:lumMod val="60000"/>
                        <a:lumOff val="40000"/>
                        <a:alpha val="50000"/>
                      </a:schemeClr>
                    </a:gs>
                  </a:gsLst>
                  <a:lin ang="81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泪滴形 7">
                <a:extLst>
                  <a:ext uri="{FF2B5EF4-FFF2-40B4-BE49-F238E27FC236}">
                    <a16:creationId xmlns:a16="http://schemas.microsoft.com/office/drawing/2014/main" id="{9D0BABC0-FA80-1C4C-4117-C7D40D0B6A07}"/>
                  </a:ext>
                </a:extLst>
              </p:cNvPr>
              <p:cNvSpPr/>
              <p:nvPr/>
            </p:nvSpPr>
            <p:spPr>
              <a:xfrm rot="13500000">
                <a:off x="6714132" y="2218508"/>
                <a:ext cx="2420983" cy="2420983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alpha val="0"/>
                      <a:lumMod val="60000"/>
                      <a:lumOff val="40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8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0"/>
                <a:tileRect/>
              </a:gradFill>
              <a:ln w="38100">
                <a:gradFill>
                  <a:gsLst>
                    <a:gs pos="25000">
                      <a:schemeClr val="bg1">
                        <a:alpha val="0"/>
                        <a:lumMod val="60000"/>
                        <a:lumOff val="40000"/>
                      </a:schemeClr>
                    </a:gs>
                    <a:gs pos="100000">
                      <a:schemeClr val="bg1">
                        <a:alpha val="85000"/>
                        <a:lumMod val="60000"/>
                        <a:lumOff val="40000"/>
                      </a:schemeClr>
                    </a:gs>
                    <a:gs pos="50000">
                      <a:schemeClr val="bg1">
                        <a:lumMod val="60000"/>
                        <a:lumOff val="40000"/>
                        <a:alpha val="50000"/>
                      </a:schemeClr>
                    </a:gs>
                  </a:gsLst>
                  <a:lin ang="81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23" name="图片 10" descr="形状&#10;&#10;中度可信度描述已自动生成">
              <a:extLst>
                <a:ext uri="{FF2B5EF4-FFF2-40B4-BE49-F238E27FC236}">
                  <a16:creationId xmlns:a16="http://schemas.microsoft.com/office/drawing/2014/main" id="{D6116B46-BCA0-451B-E20F-91A2DDF3D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329" y="4785059"/>
              <a:ext cx="4189331" cy="701582"/>
            </a:xfrm>
            <a:prstGeom prst="rect">
              <a:avLst/>
            </a:prstGeom>
          </p:spPr>
        </p:pic>
        <p:pic>
          <p:nvPicPr>
            <p:cNvPr id="24" name="图片 12" descr="形状&#10;&#10;中度可信度描述已自动生成">
              <a:extLst>
                <a:ext uri="{FF2B5EF4-FFF2-40B4-BE49-F238E27FC236}">
                  <a16:creationId xmlns:a16="http://schemas.microsoft.com/office/drawing/2014/main" id="{2CA2E838-9AAB-640A-A91C-511318AB4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330" y="1366313"/>
              <a:ext cx="4189331" cy="701582"/>
            </a:xfrm>
            <a:prstGeom prst="rect">
              <a:avLst/>
            </a:prstGeom>
          </p:spPr>
        </p:pic>
        <p:pic>
          <p:nvPicPr>
            <p:cNvPr id="25" name="图片 14" descr="形状&#10;&#10;中度可信度描述已自动生成">
              <a:extLst>
                <a:ext uri="{FF2B5EF4-FFF2-40B4-BE49-F238E27FC236}">
                  <a16:creationId xmlns:a16="http://schemas.microsoft.com/office/drawing/2014/main" id="{899A839B-D335-BD90-8FF5-66F990995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25210" y="3083717"/>
              <a:ext cx="4189331" cy="701582"/>
            </a:xfrm>
            <a:prstGeom prst="rect">
              <a:avLst/>
            </a:prstGeom>
          </p:spPr>
        </p:pic>
        <p:pic>
          <p:nvPicPr>
            <p:cNvPr id="26" name="图片 16" descr="形状&#10;&#10;中度可信度描述已自动生成">
              <a:extLst>
                <a:ext uri="{FF2B5EF4-FFF2-40B4-BE49-F238E27FC236}">
                  <a16:creationId xmlns:a16="http://schemas.microsoft.com/office/drawing/2014/main" id="{F95ABF31-EF2A-8ACF-3DB4-4F4B99524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677452" y="3078207"/>
              <a:ext cx="4189331" cy="701582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C29BF7-F993-FEFF-1695-3C56A188BBB8}"/>
              </a:ext>
            </a:extLst>
          </p:cNvPr>
          <p:cNvGrpSpPr/>
          <p:nvPr/>
        </p:nvGrpSpPr>
        <p:grpSpPr>
          <a:xfrm>
            <a:off x="1458392" y="3694670"/>
            <a:ext cx="866402" cy="1025611"/>
            <a:chOff x="7579941" y="3963212"/>
            <a:chExt cx="1476117" cy="1747368"/>
          </a:xfrm>
        </p:grpSpPr>
        <p:pic>
          <p:nvPicPr>
            <p:cNvPr id="4" name="Picture 8" descr="Big Image - Head Silhouette Clipart, HD Png Download - 2032x2304(#2137798)  - PngFind">
              <a:extLst>
                <a:ext uri="{FF2B5EF4-FFF2-40B4-BE49-F238E27FC236}">
                  <a16:creationId xmlns:a16="http://schemas.microsoft.com/office/drawing/2014/main" id="{F504AEBC-4660-724A-167E-9ABDBE55E4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956" b="92440" l="1667" r="95000">
                          <a14:foregroundMark x1="25476" y1="29738" x2="31429" y2="14214"/>
                          <a14:foregroundMark x1="31429" y1="14214" x2="50119" y2="6956"/>
                          <a14:foregroundMark x1="50119" y1="6956" x2="52619" y2="7560"/>
                          <a14:foregroundMark x1="52619" y1="13609" x2="52619" y2="13609"/>
                          <a14:foregroundMark x1="7381" y1="28226" x2="6786" y2="33468"/>
                          <a14:foregroundMark x1="43095" y1="92641" x2="43095" y2="92641"/>
                          <a14:foregroundMark x1="90952" y1="51210" x2="90952" y2="51210"/>
                          <a14:foregroundMark x1="1667" y1="34577" x2="1667" y2="34577"/>
                          <a14:foregroundMark x1="95000" y1="52419" x2="95000" y2="524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79941" y="3963212"/>
              <a:ext cx="1476117" cy="1747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0">
              <a:extLst>
                <a:ext uri="{FF2B5EF4-FFF2-40B4-BE49-F238E27FC236}">
                  <a16:creationId xmlns:a16="http://schemas.microsoft.com/office/drawing/2014/main" id="{411BAD1A-69FA-0AC8-3153-28CF3A47C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979" y="4552711"/>
              <a:ext cx="261887" cy="261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20" descr="Prism And Basal Pinacoid White">
                <a:extLst>
                  <a:ext uri="{FF2B5EF4-FFF2-40B4-BE49-F238E27FC236}">
                    <a16:creationId xmlns:a16="http://schemas.microsoft.com/office/drawing/2014/main" id="{E8FDA04D-0229-0DB5-0C8D-311B011858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736465"/>
                  </p:ext>
                </p:extLst>
              </p:nvPr>
            </p:nvGraphicFramePr>
            <p:xfrm>
              <a:off x="369484" y="2483708"/>
              <a:ext cx="904980" cy="1025611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904980" cy="1025611"/>
                    </a:xfrm>
                    <a:prstGeom prst="rect">
                      <a:avLst/>
                    </a:prstGeom>
                    <a:effectLst>
                      <a:glow>
                        <a:schemeClr val="accent1">
                          <a:lumMod val="60000"/>
                          <a:lumOff val="40000"/>
                        </a:schemeClr>
                      </a:glow>
                    </a:effectLst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10528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20" descr="Prism And Basal Pinacoid White">
                <a:extLst>
                  <a:ext uri="{FF2B5EF4-FFF2-40B4-BE49-F238E27FC236}">
                    <a16:creationId xmlns:a16="http://schemas.microsoft.com/office/drawing/2014/main" id="{E8FDA04D-0229-0DB5-0C8D-311B011858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484" y="2483708"/>
                <a:ext cx="904980" cy="1025611"/>
              </a:xfrm>
              <a:prstGeom prst="rect">
                <a:avLst/>
              </a:prstGeom>
              <a:effectLst>
                <a:glow>
                  <a:schemeClr val="accent1">
                    <a:lumMod val="60000"/>
                    <a:lumOff val="40000"/>
                  </a:schemeClr>
                </a:glow>
              </a:effectLst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7D1CB2D-DB2E-2709-AA74-B109E957B278}"/>
              </a:ext>
            </a:extLst>
          </p:cNvPr>
          <p:cNvGrpSpPr/>
          <p:nvPr/>
        </p:nvGrpSpPr>
        <p:grpSpPr>
          <a:xfrm>
            <a:off x="4105346" y="3681582"/>
            <a:ext cx="866402" cy="1025611"/>
            <a:chOff x="7579941" y="3963212"/>
            <a:chExt cx="1476117" cy="1747368"/>
          </a:xfrm>
        </p:grpSpPr>
        <p:pic>
          <p:nvPicPr>
            <p:cNvPr id="14" name="Picture 8" descr="Big Image - Head Silhouette Clipart, HD Png Download - 2032x2304(#2137798)  - PngFind">
              <a:extLst>
                <a:ext uri="{FF2B5EF4-FFF2-40B4-BE49-F238E27FC236}">
                  <a16:creationId xmlns:a16="http://schemas.microsoft.com/office/drawing/2014/main" id="{F9F7833C-F271-6C8C-E182-E232123B4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956" b="92440" l="1667" r="95000">
                          <a14:foregroundMark x1="25476" y1="29738" x2="31429" y2="14214"/>
                          <a14:foregroundMark x1="31429" y1="14214" x2="50119" y2="6956"/>
                          <a14:foregroundMark x1="50119" y1="6956" x2="52619" y2="7560"/>
                          <a14:foregroundMark x1="52619" y1="13609" x2="52619" y2="13609"/>
                          <a14:foregroundMark x1="7381" y1="28226" x2="6786" y2="33468"/>
                          <a14:foregroundMark x1="43095" y1="92641" x2="43095" y2="92641"/>
                          <a14:foregroundMark x1="90952" y1="51210" x2="90952" y2="51210"/>
                          <a14:foregroundMark x1="1667" y1="34577" x2="1667" y2="34577"/>
                          <a14:foregroundMark x1="95000" y1="52419" x2="95000" y2="524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79941" y="3963212"/>
              <a:ext cx="1476117" cy="1747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6102FD91-D4B6-DF06-D2C5-69FEEF189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979" y="4552711"/>
              <a:ext cx="261887" cy="261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Model 20" descr="Prism And Basal Pinacoid White">
                <a:extLst>
                  <a:ext uri="{FF2B5EF4-FFF2-40B4-BE49-F238E27FC236}">
                    <a16:creationId xmlns:a16="http://schemas.microsoft.com/office/drawing/2014/main" id="{7FA291BF-0A09-717F-DD09-5DE9FE244F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8169892"/>
                  </p:ext>
                </p:extLst>
              </p:nvPr>
            </p:nvGraphicFramePr>
            <p:xfrm>
              <a:off x="3016438" y="2470620"/>
              <a:ext cx="904980" cy="1025611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904980" cy="1025611"/>
                    </a:xfrm>
                    <a:prstGeom prst="rect">
                      <a:avLst/>
                    </a:prstGeom>
                    <a:effectLst>
                      <a:glow rad="259103">
                        <a:schemeClr val="accent1">
                          <a:lumMod val="60000"/>
                          <a:lumOff val="40000"/>
                          <a:alpha val="62000"/>
                        </a:schemeClr>
                      </a:glow>
                    </a:effectLst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10528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Model 20" descr="Prism And Basal Pinacoid White">
                <a:extLst>
                  <a:ext uri="{FF2B5EF4-FFF2-40B4-BE49-F238E27FC236}">
                    <a16:creationId xmlns:a16="http://schemas.microsoft.com/office/drawing/2014/main" id="{7FA291BF-0A09-717F-DD09-5DE9FE244F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16438" y="2470620"/>
                <a:ext cx="904980" cy="1025611"/>
              </a:xfrm>
              <a:prstGeom prst="rect">
                <a:avLst/>
              </a:prstGeom>
              <a:effectLst>
                <a:glow rad="259103">
                  <a:schemeClr val="accent1">
                    <a:lumMod val="60000"/>
                    <a:lumOff val="40000"/>
                    <a:alpha val="62000"/>
                  </a:schemeClr>
                </a:glow>
              </a:effectLst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A0D6789-2275-E2AD-E63C-4CE9B9F43D3C}"/>
              </a:ext>
            </a:extLst>
          </p:cNvPr>
          <p:cNvGrpSpPr/>
          <p:nvPr/>
        </p:nvGrpSpPr>
        <p:grpSpPr>
          <a:xfrm>
            <a:off x="7388718" y="3694670"/>
            <a:ext cx="866402" cy="1025611"/>
            <a:chOff x="7579941" y="3963212"/>
            <a:chExt cx="1476117" cy="1747368"/>
          </a:xfrm>
        </p:grpSpPr>
        <p:pic>
          <p:nvPicPr>
            <p:cNvPr id="18" name="Picture 8" descr="Big Image - Head Silhouette Clipart, HD Png Download - 2032x2304(#2137798)  - PngFind">
              <a:extLst>
                <a:ext uri="{FF2B5EF4-FFF2-40B4-BE49-F238E27FC236}">
                  <a16:creationId xmlns:a16="http://schemas.microsoft.com/office/drawing/2014/main" id="{224137AD-8E5A-729C-9063-0AB4971CA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956" b="92440" l="1667" r="95000">
                          <a14:foregroundMark x1="25476" y1="29738" x2="31429" y2="14214"/>
                          <a14:foregroundMark x1="31429" y1="14214" x2="50119" y2="6956"/>
                          <a14:foregroundMark x1="50119" y1="6956" x2="52619" y2="7560"/>
                          <a14:foregroundMark x1="52619" y1="13609" x2="52619" y2="13609"/>
                          <a14:foregroundMark x1="7381" y1="28226" x2="6786" y2="33468"/>
                          <a14:foregroundMark x1="43095" y1="92641" x2="43095" y2="92641"/>
                          <a14:foregroundMark x1="90952" y1="51210" x2="90952" y2="51210"/>
                          <a14:foregroundMark x1="1667" y1="34577" x2="1667" y2="34577"/>
                          <a14:foregroundMark x1="95000" y1="52419" x2="95000" y2="524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79941" y="3963212"/>
              <a:ext cx="1476117" cy="1747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>
              <a:extLst>
                <a:ext uri="{FF2B5EF4-FFF2-40B4-BE49-F238E27FC236}">
                  <a16:creationId xmlns:a16="http://schemas.microsoft.com/office/drawing/2014/main" id="{611E3DF2-C348-C220-AAE9-86525C9A20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979" y="4552711"/>
              <a:ext cx="261887" cy="261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3D Model 20" descr="Prism And Basal Pinacoid White">
                <a:extLst>
                  <a:ext uri="{FF2B5EF4-FFF2-40B4-BE49-F238E27FC236}">
                    <a16:creationId xmlns:a16="http://schemas.microsoft.com/office/drawing/2014/main" id="{51A441BB-C657-1C15-758F-41E5B264D6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8768391"/>
                  </p:ext>
                </p:extLst>
              </p:nvPr>
            </p:nvGraphicFramePr>
            <p:xfrm>
              <a:off x="6299810" y="2483708"/>
              <a:ext cx="904980" cy="1025611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904980" cy="1025611"/>
                    </a:xfrm>
                    <a:prstGeom prst="rect">
                      <a:avLst/>
                    </a:prstGeom>
                    <a:effectLst>
                      <a:glow rad="259103">
                        <a:schemeClr val="accent1">
                          <a:lumMod val="60000"/>
                          <a:lumOff val="40000"/>
                          <a:alpha val="62000"/>
                        </a:schemeClr>
                      </a:glow>
                    </a:effectLst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10528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3D Model 20" descr="Prism And Basal Pinacoid White">
                <a:extLst>
                  <a:ext uri="{FF2B5EF4-FFF2-40B4-BE49-F238E27FC236}">
                    <a16:creationId xmlns:a16="http://schemas.microsoft.com/office/drawing/2014/main" id="{51A441BB-C657-1C15-758F-41E5B264D6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99810" y="2483708"/>
                <a:ext cx="904980" cy="1025611"/>
              </a:xfrm>
              <a:prstGeom prst="rect">
                <a:avLst/>
              </a:prstGeom>
              <a:effectLst>
                <a:glow rad="259103">
                  <a:schemeClr val="accent1">
                    <a:lumMod val="60000"/>
                    <a:lumOff val="40000"/>
                    <a:alpha val="62000"/>
                  </a:schemeClr>
                </a:glow>
              </a:effectLst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283DEAC-3A08-1D41-7A0B-6BA1E0EBFB8B}"/>
              </a:ext>
            </a:extLst>
          </p:cNvPr>
          <p:cNvGrpSpPr/>
          <p:nvPr/>
        </p:nvGrpSpPr>
        <p:grpSpPr>
          <a:xfrm>
            <a:off x="9980335" y="3694670"/>
            <a:ext cx="866402" cy="1025611"/>
            <a:chOff x="7579941" y="3963212"/>
            <a:chExt cx="1476117" cy="1747368"/>
          </a:xfrm>
        </p:grpSpPr>
        <p:pic>
          <p:nvPicPr>
            <p:cNvPr id="32" name="Picture 8" descr="Big Image - Head Silhouette Clipart, HD Png Download - 2032x2304(#2137798)  - PngFind">
              <a:extLst>
                <a:ext uri="{FF2B5EF4-FFF2-40B4-BE49-F238E27FC236}">
                  <a16:creationId xmlns:a16="http://schemas.microsoft.com/office/drawing/2014/main" id="{F2EB835F-4444-1366-C152-ABB064694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956" b="92440" l="1667" r="95000">
                          <a14:foregroundMark x1="25476" y1="29738" x2="31429" y2="14214"/>
                          <a14:foregroundMark x1="31429" y1="14214" x2="50119" y2="6956"/>
                          <a14:foregroundMark x1="50119" y1="6956" x2="52619" y2="7560"/>
                          <a14:foregroundMark x1="52619" y1="13609" x2="52619" y2="13609"/>
                          <a14:foregroundMark x1="7381" y1="28226" x2="6786" y2="33468"/>
                          <a14:foregroundMark x1="43095" y1="92641" x2="43095" y2="92641"/>
                          <a14:foregroundMark x1="90952" y1="51210" x2="90952" y2="51210"/>
                          <a14:foregroundMark x1="1667" y1="34577" x2="1667" y2="34577"/>
                          <a14:foregroundMark x1="95000" y1="52419" x2="95000" y2="524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79941" y="3963212"/>
              <a:ext cx="1476117" cy="1747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>
              <a:extLst>
                <a:ext uri="{FF2B5EF4-FFF2-40B4-BE49-F238E27FC236}">
                  <a16:creationId xmlns:a16="http://schemas.microsoft.com/office/drawing/2014/main" id="{C0B1720D-D2AD-B6F7-67EC-31DCBAEFC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979" y="4552711"/>
              <a:ext cx="261887" cy="261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4" name="3D Model 20" descr="Prism And Basal Pinacoid White">
                <a:extLst>
                  <a:ext uri="{FF2B5EF4-FFF2-40B4-BE49-F238E27FC236}">
                    <a16:creationId xmlns:a16="http://schemas.microsoft.com/office/drawing/2014/main" id="{F9C91B9E-C41C-EF77-E0AF-3EC4C7B063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3240473"/>
                  </p:ext>
                </p:extLst>
              </p:nvPr>
            </p:nvGraphicFramePr>
            <p:xfrm>
              <a:off x="8704436" y="2005594"/>
              <a:ext cx="1601773" cy="1815284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1601773" cy="1815284"/>
                    </a:xfrm>
                    <a:prstGeom prst="rect">
                      <a:avLst/>
                    </a:prstGeom>
                    <a:effectLst>
                      <a:glow rad="259103">
                        <a:schemeClr val="accent1">
                          <a:lumMod val="60000"/>
                          <a:lumOff val="40000"/>
                          <a:alpha val="62000"/>
                        </a:schemeClr>
                      </a:glow>
                    </a:effectLst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635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4" name="3D Model 20" descr="Prism And Basal Pinacoid White">
                <a:extLst>
                  <a:ext uri="{FF2B5EF4-FFF2-40B4-BE49-F238E27FC236}">
                    <a16:creationId xmlns:a16="http://schemas.microsoft.com/office/drawing/2014/main" id="{F9C91B9E-C41C-EF77-E0AF-3EC4C7B063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04436" y="2005594"/>
                <a:ext cx="1601773" cy="1815284"/>
              </a:xfrm>
              <a:prstGeom prst="rect">
                <a:avLst/>
              </a:prstGeom>
              <a:effectLst>
                <a:glow rad="259103">
                  <a:schemeClr val="accent1">
                    <a:lumMod val="60000"/>
                    <a:lumOff val="40000"/>
                    <a:alpha val="62000"/>
                  </a:schemeClr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722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YaHei UI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Springs Lau</dc:creator>
  <cp:lastModifiedBy>Springs Lau</cp:lastModifiedBy>
  <cp:revision>7</cp:revision>
  <dcterms:created xsi:type="dcterms:W3CDTF">2023-05-10T07:53:44Z</dcterms:created>
  <dcterms:modified xsi:type="dcterms:W3CDTF">2023-05-10T08:18:27Z</dcterms:modified>
</cp:coreProperties>
</file>