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1" r:id="rId4"/>
    <p:sldId id="270" r:id="rId5"/>
    <p:sldId id="278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8"/>
    <p:restoredTop sz="96654"/>
  </p:normalViewPr>
  <p:slideViewPr>
    <p:cSldViewPr snapToGrid="0">
      <p:cViewPr varScale="1">
        <p:scale>
          <a:sx n="132" d="100"/>
          <a:sy n="132" d="100"/>
        </p:scale>
        <p:origin x="1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7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Apr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修改公式</a:t>
            </a:r>
            <a:endParaRPr lang="en-US" altLang="zh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用户实验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Task 1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下周计划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修改公式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C7664-788D-22A2-A855-E001822F1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05" b="8362"/>
          <a:stretch/>
        </p:blipFill>
        <p:spPr>
          <a:xfrm>
            <a:off x="2649408" y="1534886"/>
            <a:ext cx="6893184" cy="739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52898-257A-7563-383A-C7439ECD9D2F}"/>
                  </a:ext>
                </a:extLst>
              </p:cNvPr>
              <p:cNvSpPr txBox="1"/>
              <p:nvPr/>
            </p:nvSpPr>
            <p:spPr>
              <a:xfrm>
                <a:off x="2837799" y="4131644"/>
                <a:ext cx="6516399" cy="10796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𝑒𝑦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h𝑒𝑎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h𝑒𝑎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52898-257A-7563-383A-C7439ECD9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99" y="4131644"/>
                <a:ext cx="6516399" cy="1079655"/>
              </a:xfrm>
              <a:prstGeom prst="rect">
                <a:avLst/>
              </a:prstGeom>
              <a:blipFill>
                <a:blip r:embed="rId3"/>
                <a:stretch>
                  <a:fillRect l="-584" t="-111628" b="-1651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30F0A-0750-62B7-44F1-5C7249005A25}"/>
              </a:ext>
            </a:extLst>
          </p:cNvPr>
          <p:cNvCxnSpPr>
            <a:cxnSpLocks/>
          </p:cNvCxnSpPr>
          <p:nvPr/>
        </p:nvCxnSpPr>
        <p:spPr>
          <a:xfrm>
            <a:off x="6095998" y="2569943"/>
            <a:ext cx="0" cy="121278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完成用户实验 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CC080-4CA4-255D-6584-E8D2F8710D77}"/>
              </a:ext>
            </a:extLst>
          </p:cNvPr>
          <p:cNvSpPr txBox="1"/>
          <p:nvPr/>
        </p:nvSpPr>
        <p:spPr>
          <a:xfrm>
            <a:off x="665667" y="1614480"/>
            <a:ext cx="108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复用OrthoGaze的用户实验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Task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B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：将对象从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Start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尽快移动到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Target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完成对接</a:t>
            </a:r>
            <a:endParaRPr lang="en-CN" sz="20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EB9B2D-F514-729D-5E62-817F606C46CD}"/>
              </a:ext>
            </a:extLst>
          </p:cNvPr>
          <p:cNvGrpSpPr/>
          <p:nvPr/>
        </p:nvGrpSpPr>
        <p:grpSpPr>
          <a:xfrm>
            <a:off x="2013483" y="2457524"/>
            <a:ext cx="8165034" cy="3404767"/>
            <a:chOff x="2165664" y="3372840"/>
            <a:chExt cx="7702841" cy="32120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CBA6F-61E8-82E0-C8E8-57A6106D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664" y="3372840"/>
              <a:ext cx="2999189" cy="321203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0C12E1-5673-2976-7053-932E7B64D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2024" y="3372840"/>
              <a:ext cx="4606481" cy="32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7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完成用户实验 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CC080-4CA4-255D-6584-E8D2F8710D77}"/>
              </a:ext>
            </a:extLst>
          </p:cNvPr>
          <p:cNvSpPr txBox="1"/>
          <p:nvPr/>
        </p:nvSpPr>
        <p:spPr>
          <a:xfrm>
            <a:off x="665666" y="1206978"/>
            <a:ext cx="108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复用OrthoGaze的用户实验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Task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B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：将对象从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Start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尽快移动到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Target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完成对接</a:t>
            </a:r>
            <a:endParaRPr lang="en-CN" sz="20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98311E0-C75C-CEB3-37A3-1F0AB33C3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2561"/>
              </p:ext>
            </p:extLst>
          </p:nvPr>
        </p:nvGraphicFramePr>
        <p:xfrm>
          <a:off x="598712" y="1725494"/>
          <a:ext cx="109945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43">
                  <a:extLst>
                    <a:ext uri="{9D8B030D-6E8A-4147-A177-3AD203B41FA5}">
                      <a16:colId xmlns:a16="http://schemas.microsoft.com/office/drawing/2014/main" val="1327640980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2668816229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2229332285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39808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参试者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计算凝视驻留时间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不计算凝视驻留时间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8.72s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7.72s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8.11s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7.11s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9.19s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8.19s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北航软件学院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12.50s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11.50s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38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8.44s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7.44s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北航外国语学院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11.98s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10.98s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北航经济管理学院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14.51s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27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多伦多大学计算机学院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8.99s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7.99s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8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9.08s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8.08s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多伦多大学计算机学院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10.27s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9.27s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2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我们的方法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10.18s (38% faster)</a:t>
                      </a:r>
                      <a:endParaRPr lang="en-C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9.18s (28% faster)</a:t>
                      </a:r>
                      <a:endParaRPr lang="en-C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aseline (OrthoGaze)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16.37s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12.69s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0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5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下周计划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8F918B-7C02-A8E5-8D76-0C46C164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74853"/>
            <a:ext cx="7729728" cy="3101983"/>
          </a:xfrm>
        </p:spPr>
        <p:txBody>
          <a:bodyPr>
            <a:normAutofit/>
          </a:bodyPr>
          <a:lstStyle/>
          <a:p>
            <a:r>
              <a:rPr lang="en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继续开展User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Study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，完成全部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写论文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1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18B07-E314-5D8C-F364-7D3E0A85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2" y="43220"/>
            <a:ext cx="8294915" cy="67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83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497</TotalTime>
  <Words>220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Yuanti SC</vt:lpstr>
      <vt:lpstr>Yuanti TC</vt:lpstr>
      <vt:lpstr>Arial</vt:lpstr>
      <vt:lpstr>Cambria Math</vt:lpstr>
      <vt:lpstr>Gill Sans MT</vt:lpstr>
      <vt:lpstr>Parcel</vt:lpstr>
      <vt:lpstr>第7周组会</vt:lpstr>
      <vt:lpstr>组会内容</vt:lpstr>
      <vt:lpstr>修改公式</vt:lpstr>
      <vt:lpstr>完成用户实验 TASK 1</vt:lpstr>
      <vt:lpstr>完成用户实验 TASK 1</vt:lpstr>
      <vt:lpstr>下周计划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299</cp:revision>
  <dcterms:created xsi:type="dcterms:W3CDTF">2023-02-27T02:30:25Z</dcterms:created>
  <dcterms:modified xsi:type="dcterms:W3CDTF">2023-04-10T05:37:05Z</dcterms:modified>
</cp:coreProperties>
</file>