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8313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6"/>
    <p:restoredTop sz="96327"/>
  </p:normalViewPr>
  <p:slideViewPr>
    <p:cSldViewPr snapToGrid="0">
      <p:cViewPr>
        <p:scale>
          <a:sx n="78" d="100"/>
          <a:sy n="78" d="100"/>
        </p:scale>
        <p:origin x="456" y="2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9175" y="1122363"/>
            <a:ext cx="1373505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9175" y="3602038"/>
            <a:ext cx="1373505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0905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18121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05527" y="365125"/>
            <a:ext cx="3948827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9046" y="365125"/>
            <a:ext cx="1161756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8808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3701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508" y="1709739"/>
            <a:ext cx="1579530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9508" y="4589464"/>
            <a:ext cx="1579530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8840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046" y="1825625"/>
            <a:ext cx="778319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1159" y="1825625"/>
            <a:ext cx="778319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2023/5/22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0664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431" y="365126"/>
            <a:ext cx="1579530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432" y="1681163"/>
            <a:ext cx="77474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432" y="2505075"/>
            <a:ext cx="774742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1159" y="1681163"/>
            <a:ext cx="778558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1159" y="2505075"/>
            <a:ext cx="778558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2023/5/22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9747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2023/5/22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8399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2023/5/22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7935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432" y="457200"/>
            <a:ext cx="590654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5580" y="987426"/>
            <a:ext cx="927115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432" y="2057400"/>
            <a:ext cx="590654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2023/5/22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6152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432" y="457200"/>
            <a:ext cx="590654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85580" y="987426"/>
            <a:ext cx="927115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432" y="2057400"/>
            <a:ext cx="590654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4E7E-A565-9A42-829F-FA3A8EC4ABA5}" type="datetimeFigureOut">
              <a:rPr lang="en-CN" smtClean="0"/>
              <a:t>2023/5/22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412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9046" y="365126"/>
            <a:ext cx="157953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046" y="1825625"/>
            <a:ext cx="157953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9046" y="6356351"/>
            <a:ext cx="4120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F4E7E-A565-9A42-829F-FA3A8EC4ABA5}" type="datetimeFigureOut">
              <a:rPr lang="en-CN" smtClean="0"/>
              <a:t>2023/5/22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66314" y="6356351"/>
            <a:ext cx="6180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33839" y="6356351"/>
            <a:ext cx="4120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B91CB-8A87-2549-BCB4-73278EDD78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6640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17/06/relationships/model3d" Target="../media/model3d1.glb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0.jpeg"/><Relationship Id="rId3" Type="http://schemas.microsoft.com/office/2007/relationships/hdphoto" Target="../media/hdphoto1.wdp"/><Relationship Id="rId7" Type="http://schemas.openxmlformats.org/officeDocument/2006/relationships/image" Target="../media/image1.png"/><Relationship Id="rId12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2.png"/><Relationship Id="rId5" Type="http://schemas.microsoft.com/office/2017/06/relationships/model3d" Target="../media/model3d1.glb"/><Relationship Id="rId1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3.pn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18">
            <a:extLst>
              <a:ext uri="{FF2B5EF4-FFF2-40B4-BE49-F238E27FC236}">
                <a16:creationId xmlns:a16="http://schemas.microsoft.com/office/drawing/2014/main" id="{6844A2D9-6E2F-6017-8BE7-C3772320EABB}"/>
              </a:ext>
            </a:extLst>
          </p:cNvPr>
          <p:cNvGrpSpPr/>
          <p:nvPr/>
        </p:nvGrpSpPr>
        <p:grpSpPr>
          <a:xfrm>
            <a:off x="3417365" y="-311671"/>
            <a:ext cx="8015365" cy="7961399"/>
            <a:chOff x="3056876" y="410340"/>
            <a:chExt cx="6078239" cy="6037316"/>
          </a:xfrm>
        </p:grpSpPr>
        <p:grpSp>
          <p:nvGrpSpPr>
            <p:cNvPr id="24" name="组合 17">
              <a:extLst>
                <a:ext uri="{FF2B5EF4-FFF2-40B4-BE49-F238E27FC236}">
                  <a16:creationId xmlns:a16="http://schemas.microsoft.com/office/drawing/2014/main" id="{0A44B7E1-8B3D-13A4-B9A1-63A252C4D1CC}"/>
                </a:ext>
              </a:extLst>
            </p:cNvPr>
            <p:cNvGrpSpPr/>
            <p:nvPr/>
          </p:nvGrpSpPr>
          <p:grpSpPr>
            <a:xfrm>
              <a:off x="3056876" y="410340"/>
              <a:ext cx="6078239" cy="6037316"/>
              <a:chOff x="3056876" y="410340"/>
              <a:chExt cx="6078239" cy="6037316"/>
            </a:xfrm>
          </p:grpSpPr>
          <p:sp>
            <p:nvSpPr>
              <p:cNvPr id="29" name="泪滴形 3">
                <a:extLst>
                  <a:ext uri="{FF2B5EF4-FFF2-40B4-BE49-F238E27FC236}">
                    <a16:creationId xmlns:a16="http://schemas.microsoft.com/office/drawing/2014/main" id="{00AA1128-05F9-FDA7-F18E-C1ACE8D5C5C0}"/>
                  </a:ext>
                </a:extLst>
              </p:cNvPr>
              <p:cNvSpPr/>
              <p:nvPr/>
            </p:nvSpPr>
            <p:spPr>
              <a:xfrm rot="2700000">
                <a:off x="3056876" y="2218506"/>
                <a:ext cx="2420983" cy="2420983"/>
              </a:xfrm>
              <a:prstGeom prst="teardrop">
                <a:avLst/>
              </a:prstGeom>
              <a:gradFill flip="none" rotWithShape="1">
                <a:gsLst>
                  <a:gs pos="0">
                    <a:schemeClr val="accent6">
                      <a:alpha val="0"/>
                      <a:lumMod val="60000"/>
                      <a:lumOff val="40000"/>
                    </a:schemeClr>
                  </a:gs>
                  <a:gs pos="50000">
                    <a:schemeClr val="accent6">
                      <a:lumMod val="60000"/>
                      <a:lumOff val="40000"/>
                      <a:alpha val="85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8100000" scaled="0"/>
                <a:tileRect/>
              </a:gradFill>
              <a:ln w="38100">
                <a:gradFill>
                  <a:gsLst>
                    <a:gs pos="25000">
                      <a:schemeClr val="bg1">
                        <a:alpha val="0"/>
                        <a:lumMod val="60000"/>
                        <a:lumOff val="40000"/>
                      </a:schemeClr>
                    </a:gs>
                    <a:gs pos="100000">
                      <a:schemeClr val="bg1">
                        <a:alpha val="85000"/>
                        <a:lumMod val="60000"/>
                        <a:lumOff val="40000"/>
                      </a:schemeClr>
                    </a:gs>
                    <a:gs pos="50000">
                      <a:schemeClr val="bg1">
                        <a:lumMod val="60000"/>
                        <a:lumOff val="40000"/>
                        <a:alpha val="50000"/>
                      </a:schemeClr>
                    </a:gs>
                  </a:gsLst>
                  <a:lin ang="81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704" dirty="0"/>
              </a:p>
            </p:txBody>
          </p:sp>
          <p:sp>
            <p:nvSpPr>
              <p:cNvPr id="30" name="泪滴形 4">
                <a:extLst>
                  <a:ext uri="{FF2B5EF4-FFF2-40B4-BE49-F238E27FC236}">
                    <a16:creationId xmlns:a16="http://schemas.microsoft.com/office/drawing/2014/main" id="{558F0F22-C3FB-87DE-3608-D9848FB89259}"/>
                  </a:ext>
                </a:extLst>
              </p:cNvPr>
              <p:cNvSpPr/>
              <p:nvPr/>
            </p:nvSpPr>
            <p:spPr>
              <a:xfrm rot="8100000">
                <a:off x="4885505" y="410340"/>
                <a:ext cx="2420983" cy="2420983"/>
              </a:xfrm>
              <a:prstGeom prst="teardrop">
                <a:avLst/>
              </a:prstGeom>
              <a:gradFill flip="none" rotWithShape="1">
                <a:gsLst>
                  <a:gs pos="0">
                    <a:schemeClr val="accent6">
                      <a:alpha val="0"/>
                      <a:lumMod val="60000"/>
                      <a:lumOff val="40000"/>
                    </a:schemeClr>
                  </a:gs>
                  <a:gs pos="50000">
                    <a:schemeClr val="accent6">
                      <a:lumMod val="60000"/>
                      <a:lumOff val="40000"/>
                      <a:alpha val="85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8100000" scaled="0"/>
                <a:tileRect/>
              </a:gradFill>
              <a:ln w="38100">
                <a:gradFill>
                  <a:gsLst>
                    <a:gs pos="25000">
                      <a:schemeClr val="bg1">
                        <a:alpha val="0"/>
                        <a:lumMod val="60000"/>
                        <a:lumOff val="40000"/>
                      </a:schemeClr>
                    </a:gs>
                    <a:gs pos="100000">
                      <a:schemeClr val="bg1">
                        <a:alpha val="85000"/>
                        <a:lumMod val="60000"/>
                        <a:lumOff val="40000"/>
                      </a:schemeClr>
                    </a:gs>
                    <a:gs pos="50000">
                      <a:schemeClr val="bg1">
                        <a:lumMod val="60000"/>
                        <a:lumOff val="40000"/>
                        <a:alpha val="50000"/>
                      </a:schemeClr>
                    </a:gs>
                  </a:gsLst>
                  <a:lin ang="81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704" dirty="0"/>
              </a:p>
            </p:txBody>
          </p:sp>
          <p:sp>
            <p:nvSpPr>
              <p:cNvPr id="31" name="泪滴形 6">
                <a:extLst>
                  <a:ext uri="{FF2B5EF4-FFF2-40B4-BE49-F238E27FC236}">
                    <a16:creationId xmlns:a16="http://schemas.microsoft.com/office/drawing/2014/main" id="{B1240792-90FA-C5E1-6EC5-CB85191C1305}"/>
                  </a:ext>
                </a:extLst>
              </p:cNvPr>
              <p:cNvSpPr/>
              <p:nvPr/>
            </p:nvSpPr>
            <p:spPr>
              <a:xfrm rot="18900000">
                <a:off x="4885505" y="4026673"/>
                <a:ext cx="2420983" cy="2420983"/>
              </a:xfrm>
              <a:prstGeom prst="teardrop">
                <a:avLst/>
              </a:prstGeom>
              <a:gradFill flip="none" rotWithShape="1">
                <a:gsLst>
                  <a:gs pos="0">
                    <a:schemeClr val="accent6">
                      <a:alpha val="0"/>
                      <a:lumMod val="60000"/>
                      <a:lumOff val="40000"/>
                    </a:schemeClr>
                  </a:gs>
                  <a:gs pos="50000">
                    <a:schemeClr val="accent6">
                      <a:lumMod val="60000"/>
                      <a:lumOff val="40000"/>
                      <a:alpha val="85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8100000" scaled="0"/>
                <a:tileRect/>
              </a:gradFill>
              <a:ln w="38100">
                <a:gradFill>
                  <a:gsLst>
                    <a:gs pos="25000">
                      <a:schemeClr val="bg1">
                        <a:alpha val="0"/>
                        <a:lumMod val="60000"/>
                        <a:lumOff val="40000"/>
                      </a:schemeClr>
                    </a:gs>
                    <a:gs pos="100000">
                      <a:schemeClr val="bg1">
                        <a:alpha val="85000"/>
                        <a:lumMod val="60000"/>
                        <a:lumOff val="40000"/>
                      </a:schemeClr>
                    </a:gs>
                    <a:gs pos="50000">
                      <a:schemeClr val="bg1">
                        <a:lumMod val="60000"/>
                        <a:lumOff val="40000"/>
                        <a:alpha val="50000"/>
                      </a:schemeClr>
                    </a:gs>
                  </a:gsLst>
                  <a:lin ang="81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704" dirty="0"/>
              </a:p>
            </p:txBody>
          </p:sp>
          <p:sp>
            <p:nvSpPr>
              <p:cNvPr id="32" name="泪滴形 7">
                <a:extLst>
                  <a:ext uri="{FF2B5EF4-FFF2-40B4-BE49-F238E27FC236}">
                    <a16:creationId xmlns:a16="http://schemas.microsoft.com/office/drawing/2014/main" id="{D6DEEC7B-ABBD-C124-833B-D823F115333B}"/>
                  </a:ext>
                </a:extLst>
              </p:cNvPr>
              <p:cNvSpPr/>
              <p:nvPr/>
            </p:nvSpPr>
            <p:spPr>
              <a:xfrm rot="13500000">
                <a:off x="6714132" y="2218508"/>
                <a:ext cx="2420983" cy="2420983"/>
              </a:xfrm>
              <a:prstGeom prst="teardrop">
                <a:avLst/>
              </a:prstGeom>
              <a:gradFill flip="none" rotWithShape="1">
                <a:gsLst>
                  <a:gs pos="0">
                    <a:schemeClr val="accent6">
                      <a:alpha val="0"/>
                      <a:lumMod val="60000"/>
                      <a:lumOff val="40000"/>
                    </a:schemeClr>
                  </a:gs>
                  <a:gs pos="50000">
                    <a:schemeClr val="accent6">
                      <a:lumMod val="60000"/>
                      <a:lumOff val="40000"/>
                      <a:alpha val="85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8100000" scaled="0"/>
                <a:tileRect/>
              </a:gradFill>
              <a:ln w="38100">
                <a:gradFill>
                  <a:gsLst>
                    <a:gs pos="25000">
                      <a:schemeClr val="bg1">
                        <a:alpha val="0"/>
                        <a:lumMod val="60000"/>
                        <a:lumOff val="40000"/>
                      </a:schemeClr>
                    </a:gs>
                    <a:gs pos="100000">
                      <a:schemeClr val="bg1">
                        <a:alpha val="85000"/>
                        <a:lumMod val="60000"/>
                        <a:lumOff val="40000"/>
                      </a:schemeClr>
                    </a:gs>
                    <a:gs pos="50000">
                      <a:schemeClr val="bg1">
                        <a:lumMod val="60000"/>
                        <a:lumOff val="40000"/>
                        <a:alpha val="50000"/>
                      </a:schemeClr>
                    </a:gs>
                  </a:gsLst>
                  <a:lin ang="81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704" dirty="0"/>
              </a:p>
            </p:txBody>
          </p:sp>
        </p:grpSp>
        <p:pic>
          <p:nvPicPr>
            <p:cNvPr id="25" name="图片 10" descr="形状&#10;&#10;中度可信度描述已自动生成">
              <a:extLst>
                <a:ext uri="{FF2B5EF4-FFF2-40B4-BE49-F238E27FC236}">
                  <a16:creationId xmlns:a16="http://schemas.microsoft.com/office/drawing/2014/main" id="{12799457-7F0F-E879-293B-70E5FBA50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1329" y="4785059"/>
              <a:ext cx="4189331" cy="701582"/>
            </a:xfrm>
            <a:prstGeom prst="rect">
              <a:avLst/>
            </a:prstGeom>
          </p:spPr>
        </p:pic>
        <p:pic>
          <p:nvPicPr>
            <p:cNvPr id="26" name="图片 12" descr="形状&#10;&#10;中度可信度描述已自动生成">
              <a:extLst>
                <a:ext uri="{FF2B5EF4-FFF2-40B4-BE49-F238E27FC236}">
                  <a16:creationId xmlns:a16="http://schemas.microsoft.com/office/drawing/2014/main" id="{CA77A7B5-7899-D837-17B0-DA30D69EB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1330" y="1366313"/>
              <a:ext cx="4189331" cy="701582"/>
            </a:xfrm>
            <a:prstGeom prst="rect">
              <a:avLst/>
            </a:prstGeom>
          </p:spPr>
        </p:pic>
        <p:pic>
          <p:nvPicPr>
            <p:cNvPr id="27" name="图片 14" descr="形状&#10;&#10;中度可信度描述已自动生成">
              <a:extLst>
                <a:ext uri="{FF2B5EF4-FFF2-40B4-BE49-F238E27FC236}">
                  <a16:creationId xmlns:a16="http://schemas.microsoft.com/office/drawing/2014/main" id="{18ED2336-C5D7-B175-B08A-5C323077E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325210" y="3083717"/>
              <a:ext cx="4189331" cy="701582"/>
            </a:xfrm>
            <a:prstGeom prst="rect">
              <a:avLst/>
            </a:prstGeom>
          </p:spPr>
        </p:pic>
        <p:pic>
          <p:nvPicPr>
            <p:cNvPr id="28" name="图片 16" descr="形状&#10;&#10;中度可信度描述已自动生成">
              <a:extLst>
                <a:ext uri="{FF2B5EF4-FFF2-40B4-BE49-F238E27FC236}">
                  <a16:creationId xmlns:a16="http://schemas.microsoft.com/office/drawing/2014/main" id="{8F8223E9-0079-2111-4E20-714DC3FCF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677452" y="3078207"/>
              <a:ext cx="4189331" cy="701582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Model 20" descr="Prism And Basal Pinacoid White">
                <a:extLst>
                  <a:ext uri="{FF2B5EF4-FFF2-40B4-BE49-F238E27FC236}">
                    <a16:creationId xmlns:a16="http://schemas.microsoft.com/office/drawing/2014/main" id="{4F992905-23BC-6344-6877-7C2ADBB8A17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96765846"/>
                  </p:ext>
                </p:extLst>
              </p:nvPr>
            </p:nvGraphicFramePr>
            <p:xfrm>
              <a:off x="6486123" y="2448761"/>
              <a:ext cx="1905973" cy="2160033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1905973" cy="2160033"/>
                    </a:xfrm>
                    <a:prstGeom prst="rect">
                      <a:avLst/>
                    </a:prstGeom>
                    <a:effectLst>
                      <a:glow rad="228600">
                        <a:schemeClr val="accent1">
                          <a:lumMod val="60000"/>
                          <a:lumOff val="40000"/>
                        </a:schemeClr>
                      </a:glow>
                    </a:effectLst>
                  </am3d:spPr>
                  <am3d:camera>
                    <am3d:pos x="0" y="0" z="8146915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9970" d="1000000"/>
                    <am3d:preTrans dx="-76" dy="-17999982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-2183283" ay="2913714" az="9064903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22174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Model 20" descr="Prism And Basal Pinacoid White">
                <a:extLst>
                  <a:ext uri="{FF2B5EF4-FFF2-40B4-BE49-F238E27FC236}">
                    <a16:creationId xmlns:a16="http://schemas.microsoft.com/office/drawing/2014/main" id="{4F992905-23BC-6344-6877-7C2ADBB8A1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86123" y="2448761"/>
                <a:ext cx="1905973" cy="2160033"/>
              </a:xfrm>
              <a:prstGeom prst="rect">
                <a:avLst/>
              </a:prstGeom>
              <a:effectLst>
                <a:glow rad="228600">
                  <a:schemeClr val="accent1">
                    <a:lumMod val="60000"/>
                    <a:lumOff val="40000"/>
                  </a:schemeClr>
                </a:glow>
              </a:effectLst>
            </p:spPr>
          </p:pic>
        </mc:Fallback>
      </mc:AlternateContent>
      <p:pic>
        <p:nvPicPr>
          <p:cNvPr id="15" name="Picture 14" descr="Shape, circle&#10;&#10;Description automatically generated">
            <a:extLst>
              <a:ext uri="{FF2B5EF4-FFF2-40B4-BE49-F238E27FC236}">
                <a16:creationId xmlns:a16="http://schemas.microsoft.com/office/drawing/2014/main" id="{682FF43B-1124-5CA9-D212-AEE08ABE4A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0627" y="488604"/>
            <a:ext cx="2050341" cy="2050341"/>
          </a:xfrm>
          <a:prstGeom prst="rect">
            <a:avLst/>
          </a:prstGeom>
        </p:spPr>
      </p:pic>
      <p:pic>
        <p:nvPicPr>
          <p:cNvPr id="16" name="Picture 15" descr="Shape, circle&#10;&#10;Description automatically generated">
            <a:extLst>
              <a:ext uri="{FF2B5EF4-FFF2-40B4-BE49-F238E27FC236}">
                <a16:creationId xmlns:a16="http://schemas.microsoft.com/office/drawing/2014/main" id="{A7C017B1-04CB-2CAC-DD60-D03400956F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5047" y="980493"/>
            <a:ext cx="1081500" cy="1081500"/>
          </a:xfrm>
          <a:prstGeom prst="rect">
            <a:avLst/>
          </a:prstGeom>
        </p:spPr>
      </p:pic>
      <p:pic>
        <p:nvPicPr>
          <p:cNvPr id="17" name="Picture 8" descr="Big Image - Head Silhouette Clipart, HD Png Download - 2032x2304(#2137798)  - PngFind">
            <a:extLst>
              <a:ext uri="{FF2B5EF4-FFF2-40B4-BE49-F238E27FC236}">
                <a16:creationId xmlns:a16="http://schemas.microsoft.com/office/drawing/2014/main" id="{947F7033-02EC-D3A9-74AA-74BE701F7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956" b="92440" l="1667" r="95000">
                        <a14:foregroundMark x1="25476" y1="29738" x2="31429" y2="14214"/>
                        <a14:foregroundMark x1="31429" y1="14214" x2="50119" y2="6956"/>
                        <a14:foregroundMark x1="50119" y1="6956" x2="52619" y2="7560"/>
                        <a14:foregroundMark x1="52619" y1="13609" x2="52619" y2="13609"/>
                        <a14:foregroundMark x1="7381" y1="28226" x2="6786" y2="33468"/>
                        <a14:foregroundMark x1="43095" y1="92641" x2="43095" y2="92641"/>
                        <a14:foregroundMark x1="90952" y1="51210" x2="90952" y2="51210"/>
                        <a14:foregroundMark x1="1667" y1="34577" x2="1667" y2="34577"/>
                        <a14:foregroundMark x1="95000" y1="52419" x2="95000" y2="524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385704" y="4231431"/>
            <a:ext cx="2217251" cy="262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>
            <a:extLst>
              <a:ext uri="{FF2B5EF4-FFF2-40B4-BE49-F238E27FC236}">
                <a16:creationId xmlns:a16="http://schemas.microsoft.com/office/drawing/2014/main" id="{0F7AE478-377C-C209-58C1-CE8845BF5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9821" y="5116908"/>
            <a:ext cx="393376" cy="39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062AD11-0175-3C30-1B1D-1472AF2E04AD}"/>
              </a:ext>
            </a:extLst>
          </p:cNvPr>
          <p:cNvSpPr txBox="1"/>
          <p:nvPr/>
        </p:nvSpPr>
        <p:spPr>
          <a:xfrm>
            <a:off x="10688515" y="3757717"/>
            <a:ext cx="1415772" cy="462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3" dirty="0" err="1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凝视射线</a:t>
            </a:r>
            <a:endParaRPr lang="en-CN" sz="2403" dirty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AF5021-00C2-32DB-AD0F-9462EF8A5612}"/>
              </a:ext>
            </a:extLst>
          </p:cNvPr>
          <p:cNvCxnSpPr>
            <a:cxnSpLocks/>
          </p:cNvCxnSpPr>
          <p:nvPr/>
        </p:nvCxnSpPr>
        <p:spPr>
          <a:xfrm>
            <a:off x="7937592" y="1505674"/>
            <a:ext cx="3852229" cy="3657990"/>
          </a:xfrm>
          <a:prstGeom prst="line">
            <a:avLst/>
          </a:prstGeom>
          <a:ln w="28575">
            <a:solidFill>
              <a:schemeClr val="tx1">
                <a:alpha val="35000"/>
              </a:schemeClr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Carnegie Mellon, Disney work to improve eye blink animation - The Tartan">
            <a:extLst>
              <a:ext uri="{FF2B5EF4-FFF2-40B4-BE49-F238E27FC236}">
                <a16:creationId xmlns:a16="http://schemas.microsoft.com/office/drawing/2014/main" id="{D47174FD-E57E-5A08-1F07-A6099CE4FC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02"/>
          <a:stretch/>
        </p:blipFill>
        <p:spPr bwMode="auto">
          <a:xfrm>
            <a:off x="5247537" y="887047"/>
            <a:ext cx="2455442" cy="109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arnegie Mellon, Disney work to improve eye blink animation - The Tartan">
            <a:extLst>
              <a:ext uri="{FF2B5EF4-FFF2-40B4-BE49-F238E27FC236}">
                <a16:creationId xmlns:a16="http://schemas.microsoft.com/office/drawing/2014/main" id="{BADECA53-F540-144F-5EE7-7DEB5F20D0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12" b="34389"/>
          <a:stretch/>
        </p:blipFill>
        <p:spPr bwMode="auto">
          <a:xfrm>
            <a:off x="7763247" y="887047"/>
            <a:ext cx="2455442" cy="109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arnegie Mellon, Disney work to improve eye blink animation - The Tartan">
            <a:extLst>
              <a:ext uri="{FF2B5EF4-FFF2-40B4-BE49-F238E27FC236}">
                <a16:creationId xmlns:a16="http://schemas.microsoft.com/office/drawing/2014/main" id="{10941FE6-B7C1-F54F-CD18-0E17885C03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02"/>
          <a:stretch/>
        </p:blipFill>
        <p:spPr bwMode="auto">
          <a:xfrm>
            <a:off x="10187279" y="903000"/>
            <a:ext cx="2455442" cy="109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arnegie Mellon, Disney work to improve eye blink animation - The Tartan">
            <a:extLst>
              <a:ext uri="{FF2B5EF4-FFF2-40B4-BE49-F238E27FC236}">
                <a16:creationId xmlns:a16="http://schemas.microsoft.com/office/drawing/2014/main" id="{12B01384-8C25-7AD5-B4A7-61A0C33DA4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12" b="34389"/>
          <a:stretch/>
        </p:blipFill>
        <p:spPr bwMode="auto">
          <a:xfrm>
            <a:off x="12702989" y="903000"/>
            <a:ext cx="2455442" cy="109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arnegie Mellon, Disney work to improve eye blink animation - The Tartan">
            <a:extLst>
              <a:ext uri="{FF2B5EF4-FFF2-40B4-BE49-F238E27FC236}">
                <a16:creationId xmlns:a16="http://schemas.microsoft.com/office/drawing/2014/main" id="{94DB0634-F21B-6A52-0D18-9BD99ACABF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02"/>
          <a:stretch/>
        </p:blipFill>
        <p:spPr bwMode="auto">
          <a:xfrm>
            <a:off x="15158431" y="903000"/>
            <a:ext cx="2455442" cy="109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18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FC86CCC-6EC6-B2D0-3418-6885193AEF7E}"/>
              </a:ext>
            </a:extLst>
          </p:cNvPr>
          <p:cNvGrpSpPr/>
          <p:nvPr/>
        </p:nvGrpSpPr>
        <p:grpSpPr>
          <a:xfrm>
            <a:off x="966332" y="-235531"/>
            <a:ext cx="16575482" cy="7014144"/>
            <a:chOff x="966332" y="-235531"/>
            <a:chExt cx="16575482" cy="7014144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29B740B0-072F-5F74-F160-CC998ADAC59B}"/>
                </a:ext>
              </a:extLst>
            </p:cNvPr>
            <p:cNvGrpSpPr/>
            <p:nvPr/>
          </p:nvGrpSpPr>
          <p:grpSpPr>
            <a:xfrm>
              <a:off x="966332" y="-235531"/>
              <a:ext cx="16575482" cy="6878271"/>
              <a:chOff x="966332" y="25730"/>
              <a:chExt cx="16575482" cy="6878271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2C42AF97-AA65-8AE7-4DC7-B50DB89E5B19}"/>
                  </a:ext>
                </a:extLst>
              </p:cNvPr>
              <p:cNvGrpSpPr/>
              <p:nvPr/>
            </p:nvGrpSpPr>
            <p:grpSpPr>
              <a:xfrm>
                <a:off x="966332" y="2053556"/>
                <a:ext cx="2937039" cy="3359519"/>
                <a:chOff x="1477382" y="2078975"/>
                <a:chExt cx="2937039" cy="3359519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83A0CF75-BFCA-C2F6-6840-B92DB08B2FA1}"/>
                    </a:ext>
                  </a:extLst>
                </p:cNvPr>
                <p:cNvGrpSpPr/>
                <p:nvPr/>
              </p:nvGrpSpPr>
              <p:grpSpPr>
                <a:xfrm>
                  <a:off x="3113013" y="3897941"/>
                  <a:ext cx="1301408" cy="1540553"/>
                  <a:chOff x="7579941" y="3963212"/>
                  <a:chExt cx="1476117" cy="1747368"/>
                </a:xfrm>
              </p:grpSpPr>
              <p:pic>
                <p:nvPicPr>
                  <p:cNvPr id="59" name="Picture 8" descr="Big Image - Head Silhouette Clipart, HD Png Download - 2032x2304(#2137798)  - PngFind">
                    <a:extLst>
                      <a:ext uri="{FF2B5EF4-FFF2-40B4-BE49-F238E27FC236}">
                        <a16:creationId xmlns:a16="http://schemas.microsoft.com/office/drawing/2014/main" id="{1E99FF68-7A6E-D5F4-794C-CF3B5B5ADA3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6956" b="92440" l="1667" r="95000">
                                <a14:foregroundMark x1="25476" y1="29738" x2="31429" y2="14214"/>
                                <a14:foregroundMark x1="31429" y1="14214" x2="50119" y2="6956"/>
                                <a14:foregroundMark x1="50119" y1="6956" x2="52619" y2="7560"/>
                                <a14:foregroundMark x1="52619" y1="13609" x2="52619" y2="13609"/>
                                <a14:foregroundMark x1="7381" y1="28226" x2="6786" y2="33468"/>
                                <a14:foregroundMark x1="43095" y1="92641" x2="43095" y2="92641"/>
                                <a14:foregroundMark x1="90952" y1="51210" x2="90952" y2="51210"/>
                                <a14:foregroundMark x1="1667" y1="34577" x2="1667" y2="34577"/>
                                <a14:foregroundMark x1="95000" y1="52419" x2="95000" y2="52419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579941" y="3963212"/>
                    <a:ext cx="1476117" cy="17473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0" name="Picture 10">
                    <a:extLst>
                      <a:ext uri="{FF2B5EF4-FFF2-40B4-BE49-F238E27FC236}">
                        <a16:creationId xmlns:a16="http://schemas.microsoft.com/office/drawing/2014/main" id="{62413206-C2BF-8C06-C1B4-52FE448291E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lum bright="70000" contrast="-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848979" y="4552711"/>
                    <a:ext cx="261887" cy="26188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mc:AlternateContent xmlns:mc="http://schemas.openxmlformats.org/markup-compatibility/2006">
              <mc:Choice xmlns:am3d="http://schemas.microsoft.com/office/drawing/2017/model3d" Requires="am3d">
                <p:graphicFrame>
                  <p:nvGraphicFramePr>
                    <p:cNvPr id="61" name="3D Model 20" descr="Prism And Basal Pinacoid White">
                      <a:extLst>
                        <a:ext uri="{FF2B5EF4-FFF2-40B4-BE49-F238E27FC236}">
                          <a16:creationId xmlns:a16="http://schemas.microsoft.com/office/drawing/2014/main" id="{0ABB1AE0-0091-3B47-D7B8-09EC8855099C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580172194"/>
                        </p:ext>
                      </p:extLst>
                    </p:nvPr>
                  </p:nvGraphicFramePr>
                  <p:xfrm>
                    <a:off x="1477382" y="2078975"/>
                    <a:ext cx="1359355" cy="1540553"/>
                  </p:xfrm>
                  <a:graphic>
                    <a:graphicData uri="http://schemas.microsoft.com/office/drawing/2017/model3d">
                      <am3d:model3d r:embed="rId5">
                        <am3d:spPr>
                          <a:xfrm>
                            <a:off x="0" y="0"/>
                            <a:ext cx="1359355" cy="1540553"/>
                          </a:xfrm>
                          <a:prstGeom prst="rect">
                            <a:avLst/>
                          </a:prstGeom>
                          <a:effectLst>
                            <a:glow rad="259103">
                              <a:schemeClr val="accent1">
                                <a:lumMod val="60000"/>
                                <a:lumOff val="40000"/>
                                <a:alpha val="62000"/>
                              </a:schemeClr>
                            </a:glow>
                          </a:effectLst>
                        </am3d:spPr>
                        <am3d:camera>
                          <am3d:pos x="0" y="0" z="81469150"/>
                          <am3d:up dx="0" dy="36000000" dz="0"/>
                          <am3d:lookAt x="0" y="0" z="0"/>
                          <am3d:perspective fov="2700000"/>
                        </am3d:camera>
                        <am3d:trans>
                          <am3d:meterPerModelUnit n="139970" d="1000000"/>
                          <am3d:preTrans dx="-76" dy="-17999982" dz="1"/>
                          <am3d:scale>
                            <am3d:sx n="1000000" d="1000000"/>
                            <am3d:sy n="1000000" d="1000000"/>
                            <am3d:sz n="1000000" d="1000000"/>
                          </am3d:scale>
                          <am3d:rot ax="-2183283" ay="2913714" az="9064903"/>
                          <am3d:postTrans dx="0" dy="0" dz="0"/>
                        </am3d:trans>
                        <am3d:raster rName="Office3DRenderer" rVer="16.0.8326">
                          <am3d:blip r:embed="rId6"/>
                        </am3d:raster>
                        <am3d:objViewport viewportSz="1581524"/>
                        <am3d:ambientLight>
                          <am3d:clr>
                            <a:scrgbClr r="50000" g="50000" b="50000"/>
                          </am3d:clr>
                          <am3d:illuminance n="500000" d="1000000"/>
                        </am3d:ambientLight>
                        <am3d:ptLight rad="0">
                          <am3d:clr>
                            <a:scrgbClr r="100000" g="75000" b="50000"/>
                          </am3d:clr>
                          <am3d:intensity n="9765625" d="1000000"/>
                          <am3d:pos x="21959998" y="70920001" z="16344003"/>
                        </am3d:ptLight>
                        <am3d:ptLight rad="0">
                          <am3d:clr>
                            <a:scrgbClr r="40000" g="60000" b="95000"/>
                          </am3d:clr>
                          <am3d:intensity n="12250000" d="1000000"/>
                          <am3d:pos x="-37964106" y="51130435" z="57631972"/>
                        </am3d:ptLight>
                        <am3d:ptLight rad="0">
                          <am3d:clr>
                            <a:scrgbClr r="86837" g="72700" b="100000"/>
                          </am3d:clr>
                          <am3d:intensity n="3125000" d="1000000"/>
                          <am3d:pos x="-37739122" y="58056624" z="-34769649"/>
                        </am3d:ptLight>
                      </am3d:model3d>
                    </a:graphicData>
                  </a:graphic>
                </p:graphicFrame>
              </mc:Choice>
              <mc:Fallback>
                <p:pic>
                  <p:nvPicPr>
                    <p:cNvPr id="61" name="3D Model 20" descr="Prism And Basal Pinacoid White">
                      <a:extLst>
                        <a:ext uri="{FF2B5EF4-FFF2-40B4-BE49-F238E27FC236}">
                          <a16:creationId xmlns:a16="http://schemas.microsoft.com/office/drawing/2014/main" id="{0ABB1AE0-0091-3B47-D7B8-09EC8855099C}"/>
                        </a:ext>
                      </a:extLst>
                    </p:cNvPr>
                    <p:cNvPicPr>
                      <a:picLocks noGrp="1" noRot="1" noChangeAspect="1" noMove="1" noResize="1" noEditPoints="1" noAdjustHandles="1" noChangeArrowheads="1" noChangeShapeType="1" noCrop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966332" y="1792295"/>
                      <a:ext cx="1359355" cy="1540553"/>
                    </a:xfrm>
                    <a:prstGeom prst="rect">
                      <a:avLst/>
                    </a:prstGeom>
                    <a:effectLst>
                      <a:glow rad="259103">
                        <a:schemeClr val="accent1">
                          <a:lumMod val="60000"/>
                          <a:lumOff val="40000"/>
                          <a:alpha val="62000"/>
                        </a:schemeClr>
                      </a:glow>
                    </a:effectLst>
                  </p:spPr>
                </p:pic>
              </mc:Fallback>
            </mc:AlternateContent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4F691997-033C-7D4C-97C9-3DBAA0456AD2}"/>
                    </a:ext>
                  </a:extLst>
                </p:cNvPr>
                <p:cNvCxnSpPr/>
                <p:nvPr/>
              </p:nvCxnSpPr>
              <p:spPr>
                <a:xfrm flipH="1" flipV="1">
                  <a:off x="2298863" y="2998950"/>
                  <a:ext cx="1051345" cy="141042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60C2318-3331-CCC0-9B5C-DACEA2FDA425}"/>
                  </a:ext>
                </a:extLst>
              </p:cNvPr>
              <p:cNvSpPr txBox="1"/>
              <p:nvPr/>
            </p:nvSpPr>
            <p:spPr>
              <a:xfrm>
                <a:off x="2455236" y="3379171"/>
                <a:ext cx="1448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</a:t>
                </a:r>
                <a:r>
                  <a:rPr lang="en-CN" dirty="0"/>
                  <a:t>ead forward</a:t>
                </a:r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9FC4BD29-E450-4CF7-6759-72B35926C6D2}"/>
                  </a:ext>
                </a:extLst>
              </p:cNvPr>
              <p:cNvGrpSpPr/>
              <p:nvPr/>
            </p:nvGrpSpPr>
            <p:grpSpPr>
              <a:xfrm>
                <a:off x="5542821" y="25730"/>
                <a:ext cx="5625270" cy="5645374"/>
                <a:chOff x="5785415" y="25730"/>
                <a:chExt cx="5625270" cy="5645374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DD1D8749-0DFF-7752-7677-D03C837393B5}"/>
                    </a:ext>
                  </a:extLst>
                </p:cNvPr>
                <p:cNvGrpSpPr/>
                <p:nvPr/>
              </p:nvGrpSpPr>
              <p:grpSpPr>
                <a:xfrm>
                  <a:off x="5785415" y="25730"/>
                  <a:ext cx="5452545" cy="5645374"/>
                  <a:chOff x="3845400" y="1084119"/>
                  <a:chExt cx="3629988" cy="3758363"/>
                </a:xfrm>
              </p:grpSpPr>
              <p:grpSp>
                <p:nvGrpSpPr>
                  <p:cNvPr id="21" name="组合 18">
                    <a:extLst>
                      <a:ext uri="{FF2B5EF4-FFF2-40B4-BE49-F238E27FC236}">
                        <a16:creationId xmlns:a16="http://schemas.microsoft.com/office/drawing/2014/main" id="{2BB31F8B-1F93-0613-EAB2-4B2D2C0E7D6B}"/>
                      </a:ext>
                    </a:extLst>
                  </p:cNvPr>
                  <p:cNvGrpSpPr/>
                  <p:nvPr/>
                </p:nvGrpSpPr>
                <p:grpSpPr>
                  <a:xfrm>
                    <a:off x="4230726" y="1636859"/>
                    <a:ext cx="2724691" cy="2706346"/>
                    <a:chOff x="3056876" y="410340"/>
                    <a:chExt cx="6078239" cy="6037316"/>
                  </a:xfrm>
                </p:grpSpPr>
                <p:grpSp>
                  <p:nvGrpSpPr>
                    <p:cNvPr id="22" name="组合 17">
                      <a:extLst>
                        <a:ext uri="{FF2B5EF4-FFF2-40B4-BE49-F238E27FC236}">
                          <a16:creationId xmlns:a16="http://schemas.microsoft.com/office/drawing/2014/main" id="{B0014126-3F85-0ED2-446F-F8658E3F0F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56876" y="410340"/>
                      <a:ext cx="6078239" cy="6037316"/>
                      <a:chOff x="3056876" y="410340"/>
                      <a:chExt cx="6078239" cy="6037316"/>
                    </a:xfrm>
                  </p:grpSpPr>
                  <p:sp>
                    <p:nvSpPr>
                      <p:cNvPr id="27" name="泪滴形 3">
                        <a:extLst>
                          <a:ext uri="{FF2B5EF4-FFF2-40B4-BE49-F238E27FC236}">
                            <a16:creationId xmlns:a16="http://schemas.microsoft.com/office/drawing/2014/main" id="{45819F40-88C8-5A24-0190-758993E83097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3056876" y="2218506"/>
                        <a:ext cx="2420983" cy="2420983"/>
                      </a:xfrm>
                      <a:prstGeom prst="teardrop">
                        <a:avLst/>
                      </a:prstGeom>
                      <a:gradFill flip="none" rotWithShape="1">
                        <a:gsLst>
                          <a:gs pos="0">
                            <a:schemeClr val="accent6">
                              <a:alpha val="0"/>
                              <a:lumMod val="60000"/>
                              <a:lumOff val="40000"/>
                            </a:schemeClr>
                          </a:gs>
                          <a:gs pos="50000">
                            <a:schemeClr val="accent6">
                              <a:lumMod val="60000"/>
                              <a:lumOff val="40000"/>
                              <a:alpha val="85000"/>
                            </a:schemeClr>
                          </a:gs>
                          <a:gs pos="100000">
                            <a:schemeClr val="accent6">
                              <a:lumMod val="60000"/>
                              <a:lumOff val="40000"/>
                            </a:schemeClr>
                          </a:gs>
                        </a:gsLst>
                        <a:lin ang="8100000" scaled="0"/>
                        <a:tileRect/>
                      </a:gradFill>
                      <a:ln w="38100">
                        <a:gradFill>
                          <a:gsLst>
                            <a:gs pos="25000">
                              <a:schemeClr val="bg1">
                                <a:alpha val="0"/>
                                <a:lumMod val="60000"/>
                                <a:lumOff val="40000"/>
                              </a:schemeClr>
                            </a:gs>
                            <a:gs pos="100000">
                              <a:schemeClr val="bg1">
                                <a:alpha val="85000"/>
                                <a:lumMod val="60000"/>
                                <a:lumOff val="40000"/>
                              </a:schemeClr>
                            </a:gs>
                            <a:gs pos="50000">
                              <a:schemeClr val="bg1">
                                <a:lumMod val="60000"/>
                                <a:lumOff val="40000"/>
                                <a:alpha val="50000"/>
                              </a:schemeClr>
                            </a:gs>
                          </a:gsLst>
                          <a:lin ang="8100000" scaled="0"/>
                        </a:gradFill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2704" dirty="0"/>
                      </a:p>
                    </p:txBody>
                  </p:sp>
                  <p:sp>
                    <p:nvSpPr>
                      <p:cNvPr id="28" name="泪滴形 4">
                        <a:extLst>
                          <a:ext uri="{FF2B5EF4-FFF2-40B4-BE49-F238E27FC236}">
                            <a16:creationId xmlns:a16="http://schemas.microsoft.com/office/drawing/2014/main" id="{582BDA8C-3527-468A-BCFC-2E7150DA400D}"/>
                          </a:ext>
                        </a:extLst>
                      </p:cNvPr>
                      <p:cNvSpPr/>
                      <p:nvPr/>
                    </p:nvSpPr>
                    <p:spPr>
                      <a:xfrm rot="8100000">
                        <a:off x="4885505" y="410340"/>
                        <a:ext cx="2420983" cy="2420983"/>
                      </a:xfrm>
                      <a:prstGeom prst="teardrop">
                        <a:avLst/>
                      </a:prstGeom>
                      <a:gradFill flip="none" rotWithShape="1">
                        <a:gsLst>
                          <a:gs pos="0">
                            <a:schemeClr val="accent6">
                              <a:alpha val="0"/>
                              <a:lumMod val="60000"/>
                              <a:lumOff val="40000"/>
                            </a:schemeClr>
                          </a:gs>
                          <a:gs pos="50000">
                            <a:schemeClr val="accent6">
                              <a:lumMod val="60000"/>
                              <a:lumOff val="40000"/>
                              <a:alpha val="85000"/>
                            </a:schemeClr>
                          </a:gs>
                          <a:gs pos="100000">
                            <a:schemeClr val="accent6">
                              <a:lumMod val="60000"/>
                              <a:lumOff val="40000"/>
                            </a:schemeClr>
                          </a:gs>
                        </a:gsLst>
                        <a:lin ang="8100000" scaled="0"/>
                        <a:tileRect/>
                      </a:gradFill>
                      <a:ln w="38100">
                        <a:gradFill>
                          <a:gsLst>
                            <a:gs pos="25000">
                              <a:schemeClr val="bg1">
                                <a:alpha val="0"/>
                                <a:lumMod val="60000"/>
                                <a:lumOff val="40000"/>
                              </a:schemeClr>
                            </a:gs>
                            <a:gs pos="100000">
                              <a:schemeClr val="bg1">
                                <a:alpha val="85000"/>
                                <a:lumMod val="60000"/>
                                <a:lumOff val="40000"/>
                              </a:schemeClr>
                            </a:gs>
                            <a:gs pos="50000">
                              <a:schemeClr val="bg1">
                                <a:lumMod val="60000"/>
                                <a:lumOff val="40000"/>
                                <a:alpha val="50000"/>
                              </a:schemeClr>
                            </a:gs>
                          </a:gsLst>
                          <a:lin ang="8100000" scaled="0"/>
                        </a:gradFill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2704" dirty="0"/>
                      </a:p>
                    </p:txBody>
                  </p:sp>
                  <p:sp>
                    <p:nvSpPr>
                      <p:cNvPr id="29" name="泪滴形 6">
                        <a:extLst>
                          <a:ext uri="{FF2B5EF4-FFF2-40B4-BE49-F238E27FC236}">
                            <a16:creationId xmlns:a16="http://schemas.microsoft.com/office/drawing/2014/main" id="{97EBA064-9AD4-5350-EC60-2CAFB8EC018A}"/>
                          </a:ext>
                        </a:extLst>
                      </p:cNvPr>
                      <p:cNvSpPr/>
                      <p:nvPr/>
                    </p:nvSpPr>
                    <p:spPr>
                      <a:xfrm rot="18900000">
                        <a:off x="4885505" y="4026673"/>
                        <a:ext cx="2420983" cy="2420983"/>
                      </a:xfrm>
                      <a:prstGeom prst="teardrop">
                        <a:avLst/>
                      </a:prstGeom>
                      <a:gradFill flip="none" rotWithShape="1">
                        <a:gsLst>
                          <a:gs pos="0">
                            <a:schemeClr val="accent6">
                              <a:alpha val="0"/>
                              <a:lumMod val="60000"/>
                              <a:lumOff val="40000"/>
                            </a:schemeClr>
                          </a:gs>
                          <a:gs pos="50000">
                            <a:schemeClr val="accent6">
                              <a:lumMod val="60000"/>
                              <a:lumOff val="40000"/>
                              <a:alpha val="85000"/>
                            </a:schemeClr>
                          </a:gs>
                          <a:gs pos="100000">
                            <a:schemeClr val="accent6">
                              <a:lumMod val="60000"/>
                              <a:lumOff val="40000"/>
                            </a:schemeClr>
                          </a:gs>
                        </a:gsLst>
                        <a:lin ang="8100000" scaled="0"/>
                        <a:tileRect/>
                      </a:gradFill>
                      <a:ln w="38100">
                        <a:gradFill>
                          <a:gsLst>
                            <a:gs pos="25000">
                              <a:schemeClr val="bg1">
                                <a:alpha val="0"/>
                                <a:lumMod val="60000"/>
                                <a:lumOff val="40000"/>
                              </a:schemeClr>
                            </a:gs>
                            <a:gs pos="100000">
                              <a:schemeClr val="bg1">
                                <a:alpha val="85000"/>
                                <a:lumMod val="60000"/>
                                <a:lumOff val="40000"/>
                              </a:schemeClr>
                            </a:gs>
                            <a:gs pos="50000">
                              <a:schemeClr val="bg1">
                                <a:lumMod val="60000"/>
                                <a:lumOff val="40000"/>
                                <a:alpha val="50000"/>
                              </a:schemeClr>
                            </a:gs>
                          </a:gsLst>
                          <a:lin ang="8100000" scaled="0"/>
                        </a:gradFill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2704" dirty="0"/>
                      </a:p>
                    </p:txBody>
                  </p:sp>
                  <p:sp>
                    <p:nvSpPr>
                      <p:cNvPr id="30" name="泪滴形 7">
                        <a:extLst>
                          <a:ext uri="{FF2B5EF4-FFF2-40B4-BE49-F238E27FC236}">
                            <a16:creationId xmlns:a16="http://schemas.microsoft.com/office/drawing/2014/main" id="{9D0BABC0-FA80-1C4C-4117-C7D40D0B6A07}"/>
                          </a:ext>
                        </a:extLst>
                      </p:cNvPr>
                      <p:cNvSpPr/>
                      <p:nvPr/>
                    </p:nvSpPr>
                    <p:spPr>
                      <a:xfrm rot="13500000">
                        <a:off x="6714132" y="2218508"/>
                        <a:ext cx="2420983" cy="2420983"/>
                      </a:xfrm>
                      <a:prstGeom prst="teardrop">
                        <a:avLst/>
                      </a:prstGeom>
                      <a:gradFill flip="none" rotWithShape="1">
                        <a:gsLst>
                          <a:gs pos="0">
                            <a:schemeClr val="accent6">
                              <a:alpha val="0"/>
                              <a:lumMod val="60000"/>
                              <a:lumOff val="40000"/>
                            </a:schemeClr>
                          </a:gs>
                          <a:gs pos="50000">
                            <a:schemeClr val="accent6">
                              <a:lumMod val="60000"/>
                              <a:lumOff val="40000"/>
                              <a:alpha val="85000"/>
                            </a:schemeClr>
                          </a:gs>
                          <a:gs pos="100000">
                            <a:schemeClr val="accent6">
                              <a:lumMod val="60000"/>
                              <a:lumOff val="40000"/>
                            </a:schemeClr>
                          </a:gs>
                        </a:gsLst>
                        <a:lin ang="8100000" scaled="0"/>
                        <a:tileRect/>
                      </a:gradFill>
                      <a:ln w="38100">
                        <a:gradFill>
                          <a:gsLst>
                            <a:gs pos="25000">
                              <a:schemeClr val="bg1">
                                <a:alpha val="0"/>
                                <a:lumMod val="60000"/>
                                <a:lumOff val="40000"/>
                              </a:schemeClr>
                            </a:gs>
                            <a:gs pos="100000">
                              <a:schemeClr val="bg1">
                                <a:alpha val="85000"/>
                                <a:lumMod val="60000"/>
                                <a:lumOff val="40000"/>
                              </a:schemeClr>
                            </a:gs>
                            <a:gs pos="50000">
                              <a:schemeClr val="bg1">
                                <a:lumMod val="60000"/>
                                <a:lumOff val="40000"/>
                                <a:alpha val="50000"/>
                              </a:schemeClr>
                            </a:gs>
                          </a:gsLst>
                          <a:lin ang="8100000" scaled="0"/>
                        </a:gradFill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2704" dirty="0"/>
                      </a:p>
                    </p:txBody>
                  </p:sp>
                </p:grpSp>
                <p:pic>
                  <p:nvPicPr>
                    <p:cNvPr id="23" name="图片 10" descr="形状&#10;&#10;中度可信度描述已自动生成">
                      <a:extLst>
                        <a:ext uri="{FF2B5EF4-FFF2-40B4-BE49-F238E27FC236}">
                          <a16:creationId xmlns:a16="http://schemas.microsoft.com/office/drawing/2014/main" id="{D6116B46-BCA0-451B-E20F-91A2DDF3D99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01329" y="4785059"/>
                      <a:ext cx="4189331" cy="70158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4" name="图片 12" descr="形状&#10;&#10;中度可信度描述已自动生成">
                      <a:extLst>
                        <a:ext uri="{FF2B5EF4-FFF2-40B4-BE49-F238E27FC236}">
                          <a16:creationId xmlns:a16="http://schemas.microsoft.com/office/drawing/2014/main" id="{2CA2E838-9AAB-640A-A91C-511318AB41E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01330" y="1366313"/>
                      <a:ext cx="4189331" cy="70158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5" name="图片 14" descr="形状&#10;&#10;中度可信度描述已自动生成">
                      <a:extLst>
                        <a:ext uri="{FF2B5EF4-FFF2-40B4-BE49-F238E27FC236}">
                          <a16:creationId xmlns:a16="http://schemas.microsoft.com/office/drawing/2014/main" id="{899A839B-D335-BD90-8FF5-66F99099515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6200000">
                      <a:off x="2325210" y="3083717"/>
                      <a:ext cx="4189331" cy="70158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6" name="图片 16" descr="形状&#10;&#10;中度可信度描述已自动生成">
                      <a:extLst>
                        <a:ext uri="{FF2B5EF4-FFF2-40B4-BE49-F238E27FC236}">
                          <a16:creationId xmlns:a16="http://schemas.microsoft.com/office/drawing/2014/main" id="{F95ABF31-EF2A-8ACF-3DB4-4F4B99524BC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5400000">
                      <a:off x="5677452" y="3078207"/>
                      <a:ext cx="4189331" cy="701582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EA0D6789-2275-E2AD-E63C-4CE9B9F43D3C}"/>
                      </a:ext>
                    </a:extLst>
                  </p:cNvPr>
                  <p:cNvGrpSpPr/>
                  <p:nvPr/>
                </p:nvGrpSpPr>
                <p:grpSpPr>
                  <a:xfrm>
                    <a:off x="6229490" y="3662013"/>
                    <a:ext cx="866402" cy="1025611"/>
                    <a:chOff x="7579941" y="3963212"/>
                    <a:chExt cx="1476117" cy="1747368"/>
                  </a:xfrm>
                </p:grpSpPr>
                <p:pic>
                  <p:nvPicPr>
                    <p:cNvPr id="18" name="Picture 8" descr="Big Image - Head Silhouette Clipart, HD Png Download - 2032x2304(#2137798)  - PngFind">
                      <a:extLst>
                        <a:ext uri="{FF2B5EF4-FFF2-40B4-BE49-F238E27FC236}">
                          <a16:creationId xmlns:a16="http://schemas.microsoft.com/office/drawing/2014/main" id="{224137AD-8E5A-729C-9063-0AB4971CABC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extLst>
                        <a:ext uri="{BEBA8EAE-BF5A-486C-A8C5-ECC9F3942E4B}">
                          <a14:imgProps xmlns:a14="http://schemas.microsoft.com/office/drawing/2010/main">
                            <a14:imgLayer r:embed="rId3">
                              <a14:imgEffect>
                                <a14:backgroundRemoval t="6956" b="92440" l="1667" r="95000">
                                  <a14:foregroundMark x1="25476" y1="29738" x2="31429" y2="14214"/>
                                  <a14:foregroundMark x1="31429" y1="14214" x2="50119" y2="6956"/>
                                  <a14:foregroundMark x1="50119" y1="6956" x2="52619" y2="7560"/>
                                  <a14:foregroundMark x1="52619" y1="13609" x2="52619" y2="13609"/>
                                  <a14:foregroundMark x1="7381" y1="28226" x2="6786" y2="33468"/>
                                  <a14:foregroundMark x1="43095" y1="92641" x2="43095" y2="92641"/>
                                  <a14:foregroundMark x1="90952" y1="51210" x2="90952" y2="51210"/>
                                  <a14:foregroundMark x1="1667" y1="34577" x2="1667" y2="34577"/>
                                  <a14:foregroundMark x1="95000" y1="52419" x2="95000" y2="52419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H="1">
                      <a:off x="7579941" y="3963212"/>
                      <a:ext cx="1476117" cy="174736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9" name="Picture 10">
                      <a:extLst>
                        <a:ext uri="{FF2B5EF4-FFF2-40B4-BE49-F238E27FC236}">
                          <a16:creationId xmlns:a16="http://schemas.microsoft.com/office/drawing/2014/main" id="{611E3DF2-C348-C220-AAE9-86525C9A208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lum bright="70000" contrast="-7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848979" y="4552711"/>
                      <a:ext cx="261887" cy="26188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mc:AlternateContent xmlns:mc="http://schemas.openxmlformats.org/markup-compatibility/2006">
                <mc:Choice xmlns:am3d="http://schemas.microsoft.com/office/drawing/2017/model3d" Requires="am3d">
                  <p:graphicFrame>
                    <p:nvGraphicFramePr>
                      <p:cNvPr id="20" name="3D Model 20" descr="Prism And Basal Pinacoid White">
                        <a:extLst>
                          <a:ext uri="{FF2B5EF4-FFF2-40B4-BE49-F238E27FC236}">
                            <a16:creationId xmlns:a16="http://schemas.microsoft.com/office/drawing/2014/main" id="{51A441BB-C657-1C15-758F-41E5B264D6B4}"/>
                          </a:ext>
                        </a:extLst>
                      </p:cNvPr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3125261172"/>
                          </p:ext>
                        </p:extLst>
                      </p:nvPr>
                    </p:nvGraphicFramePr>
                    <p:xfrm>
                      <a:off x="5140582" y="2451051"/>
                      <a:ext cx="904980" cy="1025611"/>
                    </p:xfrm>
                    <a:graphic>
                      <a:graphicData uri="http://schemas.microsoft.com/office/drawing/2017/model3d">
                        <am3d:model3d r:embed="rId5">
                          <am3d:spPr>
                            <a:xfrm>
                              <a:off x="0" y="0"/>
                              <a:ext cx="1359356" cy="1540553"/>
                            </a:xfrm>
                            <a:prstGeom prst="rect">
                              <a:avLst/>
                            </a:prstGeom>
                            <a:effectLst>
                              <a:glow rad="259103">
                                <a:schemeClr val="accent1">
                                  <a:lumMod val="60000"/>
                                  <a:lumOff val="40000"/>
                                  <a:alpha val="62000"/>
                                </a:schemeClr>
                              </a:glow>
                            </a:effectLst>
                          </am3d:spPr>
                          <am3d:camera>
                            <am3d:pos x="0" y="0" z="81469150"/>
                            <am3d:up dx="0" dy="36000000" dz="0"/>
                            <am3d:lookAt x="0" y="0" z="0"/>
                            <am3d:perspective fov="2700000"/>
                          </am3d:camera>
                          <am3d:trans>
                            <am3d:meterPerModelUnit n="139970" d="1000000"/>
                            <am3d:preTrans dx="-76" dy="-17999982" dz="1"/>
                            <am3d:scale>
                              <am3d:sx n="1000000" d="1000000"/>
                              <am3d:sy n="1000000" d="1000000"/>
                              <am3d:sz n="1000000" d="1000000"/>
                            </am3d:scale>
                            <am3d:rot ax="-2183283" ay="2913714" az="9064903"/>
                            <am3d:postTrans dx="0" dy="0" dz="0"/>
                          </am3d:trans>
                          <am3d:raster rName="Office3DRenderer" rVer="16.0.8326">
                            <am3d:blip r:embed="rId11"/>
                          </am3d:raster>
                          <am3d:objViewport viewportSz="1581525"/>
                          <am3d:ambientLight>
                            <am3d:clr>
                              <a:scrgbClr r="50000" g="50000" b="50000"/>
                            </am3d:clr>
                            <am3d:illuminance n="500000" d="1000000"/>
                          </am3d:ambientLight>
                          <am3d:ptLight rad="0">
                            <am3d:clr>
                              <a:scrgbClr r="100000" g="75000" b="50000"/>
                            </am3d:clr>
                            <am3d:intensity n="9765625" d="1000000"/>
                            <am3d:pos x="21959998" y="70920001" z="16344003"/>
                          </am3d:ptLight>
                          <am3d:ptLight rad="0">
                            <am3d:clr>
                              <a:scrgbClr r="40000" g="60000" b="95000"/>
                            </am3d:clr>
                            <am3d:intensity n="12250000" d="1000000"/>
                            <am3d:pos x="-37964106" y="51130435" z="57631972"/>
                          </am3d:ptLight>
                          <am3d:ptLight rad="0">
                            <am3d:clr>
                              <a:scrgbClr r="86837" g="72700" b="100000"/>
                            </am3d:clr>
                            <am3d:intensity n="3125000" d="1000000"/>
                            <am3d:pos x="-37739122" y="58056624" z="-34769649"/>
                          </am3d:ptLight>
                        </am3d:model3d>
                      </a:graphicData>
                    </a:graphic>
                  </p:graphicFrame>
                </mc:Choice>
                <mc:Fallback>
                  <p:pic>
                    <p:nvPicPr>
                      <p:cNvPr id="20" name="3D Model 20" descr="Prism And Basal Pinacoid White">
                        <a:extLst>
                          <a:ext uri="{FF2B5EF4-FFF2-40B4-BE49-F238E27FC236}">
                            <a16:creationId xmlns:a16="http://schemas.microsoft.com/office/drawing/2014/main" id="{51A441BB-C657-1C15-758F-41E5B264D6B4}"/>
                          </a:ext>
                        </a:extLst>
                      </p:cNvPr>
                      <p:cNvPicPr>
                        <a:picLocks noGrp="1" noRot="1" noChangeAspect="1" noMove="1" noResize="1" noEditPoints="1" noAdjustHandles="1" noChangeArrowheads="1" noChangeShapeType="1" noCrop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488292" y="1817715"/>
                        <a:ext cx="1359356" cy="1540553"/>
                      </a:xfrm>
                      <a:prstGeom prst="rect">
                        <a:avLst/>
                      </a:prstGeom>
                      <a:effectLst>
                        <a:glow rad="259103">
                          <a:schemeClr val="accent1">
                            <a:lumMod val="60000"/>
                            <a:lumOff val="40000"/>
                            <a:alpha val="62000"/>
                          </a:schemeClr>
                        </a:glow>
                      </a:effectLst>
                    </p:spPr>
                  </p:pic>
                </mc:Fallback>
              </mc:AlternateContent>
              <p:cxnSp>
                <p:nvCxnSpPr>
                  <p:cNvPr id="3" name="Straight Connector 2">
                    <a:extLst>
                      <a:ext uri="{FF2B5EF4-FFF2-40B4-BE49-F238E27FC236}">
                        <a16:creationId xmlns:a16="http://schemas.microsoft.com/office/drawing/2014/main" id="{4B2FC4B9-EBEC-8F05-0DD3-D10C1CF0AF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47100" y="1933029"/>
                    <a:ext cx="795645" cy="2102939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65000"/>
                      </a:schemeClr>
                    </a:solidFill>
                    <a:head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5EEB2FEB-B84D-EA19-93F5-D9ADA811D2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45400" y="3042482"/>
                    <a:ext cx="803477" cy="990891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65000"/>
                      </a:schemeClr>
                    </a:solidFill>
                    <a:prstDash val="sysDot"/>
                    <a:head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F38C702A-F431-D1BF-FF71-3423BB21C085}"/>
                      </a:ext>
                    </a:extLst>
                  </p:cNvPr>
                  <p:cNvGrpSpPr/>
                  <p:nvPr/>
                </p:nvGrpSpPr>
                <p:grpSpPr>
                  <a:xfrm>
                    <a:off x="3845400" y="1084119"/>
                    <a:ext cx="3629988" cy="3758363"/>
                    <a:chOff x="5004628" y="1116776"/>
                    <a:chExt cx="3629988" cy="3758363"/>
                  </a:xfrm>
                </p:grpSpPr>
                <p:grpSp>
                  <p:nvGrpSpPr>
                    <p:cNvPr id="66" name="Group 65">
                      <a:extLst>
                        <a:ext uri="{FF2B5EF4-FFF2-40B4-BE49-F238E27FC236}">
                          <a16:creationId xmlns:a16="http://schemas.microsoft.com/office/drawing/2014/main" id="{9BF9FE14-7E1C-7C25-7068-CE6571DBAEB4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004628" y="1275139"/>
                      <a:ext cx="3600000" cy="3600000"/>
                      <a:chOff x="5196000" y="2529000"/>
                      <a:chExt cx="1800000" cy="1800000"/>
                    </a:xfrm>
                  </p:grpSpPr>
                  <p:cxnSp>
                    <p:nvCxnSpPr>
                      <p:cNvPr id="63" name="Straight Arrow Connector 62">
                        <a:extLst>
                          <a:ext uri="{FF2B5EF4-FFF2-40B4-BE49-F238E27FC236}">
                            <a16:creationId xmlns:a16="http://schemas.microsoft.com/office/drawing/2014/main" id="{EE760481-29A2-7D17-4B97-CF8436E9DA0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196000" y="3429000"/>
                        <a:ext cx="1800000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" name="Straight Arrow Connector 63">
                        <a:extLst>
                          <a:ext uri="{FF2B5EF4-FFF2-40B4-BE49-F238E27FC236}">
                            <a16:creationId xmlns:a16="http://schemas.microsoft.com/office/drawing/2014/main" id="{3BE1065D-936B-396E-F45D-6E29D33127C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096000" y="2529000"/>
                        <a:ext cx="0" cy="180000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693AB8AD-F13C-E48A-ECBA-11E5BE4ECE4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08625" y="1116776"/>
                      <a:ext cx="213651" cy="33851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CN" sz="2704" dirty="0">
                          <a:solidFill>
                            <a:schemeClr val="accent1"/>
                          </a:solidFill>
                          <a:latin typeface="Goudy Old Style" panose="02020502050305020303" pitchFamily="18" charset="77"/>
                          <a:cs typeface="Sathu" pitchFamily="2" charset="-34"/>
                        </a:rPr>
                        <a:t>y</a:t>
                      </a:r>
                    </a:p>
                  </p:txBody>
                </p:sp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3132D16D-88C6-9A85-71FE-48334D06053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11361" y="3008559"/>
                      <a:ext cx="223255" cy="33851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CN" sz="2704" dirty="0">
                          <a:solidFill>
                            <a:schemeClr val="accent1"/>
                          </a:solidFill>
                          <a:latin typeface="Goudy Old Style" panose="02020502050305020303" pitchFamily="18" charset="77"/>
                          <a:cs typeface="Sathu" pitchFamily="2" charset="-34"/>
                        </a:rPr>
                        <a:t>x</a:t>
                      </a:r>
                    </a:p>
                  </p:txBody>
                </p:sp>
              </p:grpSp>
            </p:grpSp>
            <p:sp>
              <p:nvSpPr>
                <p:cNvPr id="88" name="Arc 87">
                  <a:extLst>
                    <a:ext uri="{FF2B5EF4-FFF2-40B4-BE49-F238E27FC236}">
                      <a16:creationId xmlns:a16="http://schemas.microsoft.com/office/drawing/2014/main" id="{85C16022-7E30-63B6-C214-AF121F4B4D67}"/>
                    </a:ext>
                  </a:extLst>
                </p:cNvPr>
                <p:cNvSpPr/>
                <p:nvPr/>
              </p:nvSpPr>
              <p:spPr>
                <a:xfrm>
                  <a:off x="8567463" y="2877085"/>
                  <a:ext cx="1373505" cy="1373505"/>
                </a:xfrm>
                <a:prstGeom prst="arc">
                  <a:avLst>
                    <a:gd name="adj1" fmla="val 13244703"/>
                    <a:gd name="adj2" fmla="val 15036454"/>
                  </a:avLst>
                </a:prstGeom>
                <a:ln w="508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N" sz="2704"/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7576097-E39C-DA99-0339-F072CBAC8AE4}"/>
                    </a:ext>
                  </a:extLst>
                </p:cNvPr>
                <p:cNvSpPr txBox="1"/>
                <p:nvPr/>
              </p:nvSpPr>
              <p:spPr>
                <a:xfrm>
                  <a:off x="10015367" y="3517240"/>
                  <a:ext cx="13953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>
                          <a:lumMod val="65000"/>
                        </a:schemeClr>
                      </a:solidFill>
                    </a:rPr>
                    <a:t>gaze forward</a:t>
                  </a:r>
                  <a:endParaRPr lang="en-CN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2681589E-8F31-CA60-D057-E0B290AAF072}"/>
                  </a:ext>
                </a:extLst>
              </p:cNvPr>
              <p:cNvGrpSpPr/>
              <p:nvPr/>
            </p:nvGrpSpPr>
            <p:grpSpPr>
              <a:xfrm>
                <a:off x="11939954" y="26564"/>
                <a:ext cx="5601860" cy="5644800"/>
                <a:chOff x="12406484" y="26564"/>
                <a:chExt cx="5601860" cy="5644800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D5CAB410-8211-24AA-F6D4-4AB9DB5E2C86}"/>
                    </a:ext>
                  </a:extLst>
                </p:cNvPr>
                <p:cNvGrpSpPr/>
                <p:nvPr/>
              </p:nvGrpSpPr>
              <p:grpSpPr>
                <a:xfrm>
                  <a:off x="12406484" y="26564"/>
                  <a:ext cx="5452545" cy="5644800"/>
                  <a:chOff x="8265119" y="1084119"/>
                  <a:chExt cx="3629988" cy="3758363"/>
                </a:xfrm>
              </p:grpSpPr>
              <p:grpSp>
                <p:nvGrpSpPr>
                  <p:cNvPr id="48" name="Group 47">
                    <a:extLst>
                      <a:ext uri="{FF2B5EF4-FFF2-40B4-BE49-F238E27FC236}">
                        <a16:creationId xmlns:a16="http://schemas.microsoft.com/office/drawing/2014/main" id="{15E7DC55-C157-E440-96E4-404C152D8B1B}"/>
                      </a:ext>
                    </a:extLst>
                  </p:cNvPr>
                  <p:cNvGrpSpPr/>
                  <p:nvPr/>
                </p:nvGrpSpPr>
                <p:grpSpPr>
                  <a:xfrm>
                    <a:off x="10699727" y="3690380"/>
                    <a:ext cx="866402" cy="1025611"/>
                    <a:chOff x="7579941" y="3963212"/>
                    <a:chExt cx="1476117" cy="1747368"/>
                  </a:xfrm>
                </p:grpSpPr>
                <p:pic>
                  <p:nvPicPr>
                    <p:cNvPr id="49" name="Picture 8" descr="Big Image - Head Silhouette Clipart, HD Png Download - 2032x2304(#2137798)  - PngFind">
                      <a:extLst>
                        <a:ext uri="{FF2B5EF4-FFF2-40B4-BE49-F238E27FC236}">
                          <a16:creationId xmlns:a16="http://schemas.microsoft.com/office/drawing/2014/main" id="{A1EECAC3-A215-5F1E-8B7B-D8675C12BA1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extLst>
                        <a:ext uri="{BEBA8EAE-BF5A-486C-A8C5-ECC9F3942E4B}">
                          <a14:imgProps xmlns:a14="http://schemas.microsoft.com/office/drawing/2010/main">
                            <a14:imgLayer r:embed="rId3">
                              <a14:imgEffect>
                                <a14:backgroundRemoval t="6956" b="92440" l="1667" r="95000">
                                  <a14:foregroundMark x1="25476" y1="29738" x2="31429" y2="14214"/>
                                  <a14:foregroundMark x1="31429" y1="14214" x2="50119" y2="6956"/>
                                  <a14:foregroundMark x1="50119" y1="6956" x2="52619" y2="7560"/>
                                  <a14:foregroundMark x1="52619" y1="13609" x2="52619" y2="13609"/>
                                  <a14:foregroundMark x1="7381" y1="28226" x2="6786" y2="33468"/>
                                  <a14:foregroundMark x1="43095" y1="92641" x2="43095" y2="92641"/>
                                  <a14:foregroundMark x1="90952" y1="51210" x2="90952" y2="51210"/>
                                  <a14:foregroundMark x1="1667" y1="34577" x2="1667" y2="34577"/>
                                  <a14:foregroundMark x1="95000" y1="52419" x2="95000" y2="52419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H="1">
                      <a:off x="7579941" y="3963212"/>
                      <a:ext cx="1476117" cy="174736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50" name="Picture 10">
                      <a:extLst>
                        <a:ext uri="{FF2B5EF4-FFF2-40B4-BE49-F238E27FC236}">
                          <a16:creationId xmlns:a16="http://schemas.microsoft.com/office/drawing/2014/main" id="{CECF14F1-C1D0-D05C-0B97-5658597AFFC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lum bright="70000" contrast="-7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848979" y="4552711"/>
                      <a:ext cx="261887" cy="26188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mc:AlternateContent xmlns:mc="http://schemas.openxmlformats.org/markup-compatibility/2006">
                <mc:Choice xmlns:am3d="http://schemas.microsoft.com/office/drawing/2017/model3d" Requires="am3d">
                  <p:graphicFrame>
                    <p:nvGraphicFramePr>
                      <p:cNvPr id="51" name="3D Model 20" descr="Prism And Basal Pinacoid White">
                        <a:extLst>
                          <a:ext uri="{FF2B5EF4-FFF2-40B4-BE49-F238E27FC236}">
                            <a16:creationId xmlns:a16="http://schemas.microsoft.com/office/drawing/2014/main" id="{415012D4-B501-3C57-71B4-828BFDB54502}"/>
                          </a:ext>
                        </a:extLst>
                      </p:cNvPr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2854714223"/>
                          </p:ext>
                        </p:extLst>
                      </p:nvPr>
                    </p:nvGraphicFramePr>
                    <p:xfrm>
                      <a:off x="9253628" y="2118815"/>
                      <a:ext cx="1468083" cy="1663770"/>
                    </p:xfrm>
                    <a:graphic>
                      <a:graphicData uri="http://schemas.microsoft.com/office/drawing/2017/model3d">
                        <am3d:model3d r:embed="rId5">
                          <am3d:spPr>
                            <a:xfrm>
                              <a:off x="0" y="0"/>
                              <a:ext cx="2205183" cy="2498867"/>
                            </a:xfrm>
                            <a:prstGeom prst="rect">
                              <a:avLst/>
                            </a:prstGeom>
                            <a:effectLst>
                              <a:glow rad="259103">
                                <a:schemeClr val="accent1">
                                  <a:lumMod val="60000"/>
                                  <a:lumOff val="40000"/>
                                  <a:alpha val="62000"/>
                                </a:schemeClr>
                              </a:glow>
                            </a:effectLst>
                          </am3d:spPr>
                          <am3d:camera>
                            <am3d:pos x="0" y="0" z="81469150"/>
                            <am3d:up dx="0" dy="36000000" dz="0"/>
                            <am3d:lookAt x="0" y="0" z="0"/>
                            <am3d:perspective fov="2700000"/>
                          </am3d:camera>
                          <am3d:trans>
                            <am3d:meterPerModelUnit n="139970" d="1000000"/>
                            <am3d:preTrans dx="-76" dy="-17999982" dz="1"/>
                            <am3d:scale>
                              <am3d:sx n="1000000" d="1000000"/>
                              <am3d:sy n="1000000" d="1000000"/>
                              <am3d:sz n="1000000" d="1000000"/>
                            </am3d:scale>
                            <am3d:rot ax="-2183283" ay="2913714" az="9064903"/>
                            <am3d:postTrans dx="0" dy="0" dz="0"/>
                          </am3d:trans>
                          <am3d:raster rName="Office3DRenderer" rVer="16.0.8326">
                            <am3d:blip r:embed="rId12"/>
                          </am3d:raster>
                          <am3d:objViewport viewportSz="2565326"/>
                          <am3d:ambientLight>
                            <am3d:clr>
                              <a:scrgbClr r="50000" g="50000" b="50000"/>
                            </am3d:clr>
                            <am3d:illuminance n="500000" d="1000000"/>
                          </am3d:ambientLight>
                          <am3d:ptLight rad="0">
                            <am3d:clr>
                              <a:scrgbClr r="100000" g="75000" b="50000"/>
                            </am3d:clr>
                            <am3d:intensity n="9765625" d="1000000"/>
                            <am3d:pos x="21959998" y="70920001" z="16344003"/>
                          </am3d:ptLight>
                          <am3d:ptLight rad="0">
                            <am3d:clr>
                              <a:scrgbClr r="40000" g="60000" b="95000"/>
                            </am3d:clr>
                            <am3d:intensity n="12250000" d="1000000"/>
                            <am3d:pos x="-37964106" y="51130435" z="57631972"/>
                          </am3d:ptLight>
                          <am3d:ptLight rad="0">
                            <am3d:clr>
                              <a:scrgbClr r="86837" g="72700" b="100000"/>
                            </am3d:clr>
                            <am3d:intensity n="3125000" d="1000000"/>
                            <am3d:pos x="-37739122" y="58056624" z="-34769649"/>
                          </am3d:ptLight>
                        </am3d:model3d>
                      </a:graphicData>
                    </a:graphic>
                  </p:graphicFrame>
                </mc:Choice>
                <mc:Fallback>
                  <p:pic>
                    <p:nvPicPr>
                      <p:cNvPr id="51" name="3D Model 20" descr="Prism And Basal Pinacoid White">
                        <a:extLst>
                          <a:ext uri="{FF2B5EF4-FFF2-40B4-BE49-F238E27FC236}">
                            <a16:creationId xmlns:a16="http://schemas.microsoft.com/office/drawing/2014/main" id="{415012D4-B501-3C57-71B4-828BFDB54502}"/>
                          </a:ext>
                        </a:extLst>
                      </p:cNvPr>
                      <p:cNvPicPr>
                        <a:picLocks noGrp="1" noRot="1" noChangeAspect="1" noMove="1" noResize="1" noEditPoints="1" noAdjustHandles="1" noChangeArrowheads="1" noChangeShapeType="1" noCrop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424777" y="1319344"/>
                        <a:ext cx="2205183" cy="2498867"/>
                      </a:xfrm>
                      <a:prstGeom prst="rect">
                        <a:avLst/>
                      </a:prstGeom>
                      <a:effectLst>
                        <a:glow rad="259103">
                          <a:schemeClr val="accent1">
                            <a:lumMod val="60000"/>
                            <a:lumOff val="40000"/>
                            <a:alpha val="62000"/>
                          </a:schemeClr>
                        </a:glow>
                      </a:effectLst>
                    </p:spPr>
                  </p:pic>
                </mc:Fallback>
              </mc:AlternateContent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EB995193-DA26-E2B3-EF75-3CD163F78F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912982" y="3042481"/>
                    <a:ext cx="188251" cy="1021854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65000"/>
                      </a:schemeClr>
                    </a:solidFill>
                    <a:head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9E68AA2D-8F63-5CF9-A1A9-EB0A297D22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076465" y="3042482"/>
                    <a:ext cx="842649" cy="1019258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65000"/>
                      </a:schemeClr>
                    </a:solidFill>
                    <a:prstDash val="sysDot"/>
                    <a:head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7" name="Group 76">
                    <a:extLst>
                      <a:ext uri="{FF2B5EF4-FFF2-40B4-BE49-F238E27FC236}">
                        <a16:creationId xmlns:a16="http://schemas.microsoft.com/office/drawing/2014/main" id="{B58FFFE3-83A2-41DB-0A45-A905185D184D}"/>
                      </a:ext>
                    </a:extLst>
                  </p:cNvPr>
                  <p:cNvGrpSpPr/>
                  <p:nvPr/>
                </p:nvGrpSpPr>
                <p:grpSpPr>
                  <a:xfrm>
                    <a:off x="8265119" y="1084119"/>
                    <a:ext cx="3629988" cy="3758363"/>
                    <a:chOff x="5004628" y="1116776"/>
                    <a:chExt cx="3629988" cy="3758363"/>
                  </a:xfrm>
                </p:grpSpPr>
                <p:grpSp>
                  <p:nvGrpSpPr>
                    <p:cNvPr id="78" name="Group 77">
                      <a:extLst>
                        <a:ext uri="{FF2B5EF4-FFF2-40B4-BE49-F238E27FC236}">
                          <a16:creationId xmlns:a16="http://schemas.microsoft.com/office/drawing/2014/main" id="{E6A3A94D-EA6C-9339-89C3-F62B0968212E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004628" y="1275139"/>
                      <a:ext cx="3600000" cy="3600000"/>
                      <a:chOff x="5196000" y="2529000"/>
                      <a:chExt cx="1800000" cy="1800000"/>
                    </a:xfrm>
                  </p:grpSpPr>
                  <p:cxnSp>
                    <p:nvCxnSpPr>
                      <p:cNvPr id="81" name="Straight Arrow Connector 80">
                        <a:extLst>
                          <a:ext uri="{FF2B5EF4-FFF2-40B4-BE49-F238E27FC236}">
                            <a16:creationId xmlns:a16="http://schemas.microsoft.com/office/drawing/2014/main" id="{150C58BB-8DDA-F08D-75BD-5AFFDC28E05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196000" y="3429000"/>
                        <a:ext cx="1800000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Straight Arrow Connector 81">
                        <a:extLst>
                          <a:ext uri="{FF2B5EF4-FFF2-40B4-BE49-F238E27FC236}">
                            <a16:creationId xmlns:a16="http://schemas.microsoft.com/office/drawing/2014/main" id="{E8058B56-3E1D-E598-72B9-3188924D560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096000" y="2529000"/>
                        <a:ext cx="0" cy="180000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24EC1CB7-431F-CA11-C9A9-BC6752E390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08625" y="1116776"/>
                      <a:ext cx="213651" cy="33851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CN" sz="2704" dirty="0">
                          <a:solidFill>
                            <a:schemeClr val="accent1"/>
                          </a:solidFill>
                          <a:latin typeface="Goudy Old Style" panose="02020502050305020303" pitchFamily="18" charset="77"/>
                          <a:cs typeface="Sathu" pitchFamily="2" charset="-34"/>
                        </a:rPr>
                        <a:t>y</a:t>
                      </a:r>
                    </a:p>
                  </p:txBody>
                </p:sp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81DF2025-4A82-ADD1-9280-EE42D35D27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11361" y="3008559"/>
                      <a:ext cx="223255" cy="33851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CN" sz="2704" dirty="0">
                          <a:solidFill>
                            <a:schemeClr val="accent1"/>
                          </a:solidFill>
                          <a:latin typeface="Goudy Old Style" panose="02020502050305020303" pitchFamily="18" charset="77"/>
                          <a:cs typeface="Sathu" pitchFamily="2" charset="-34"/>
                        </a:rPr>
                        <a:t>x</a:t>
                      </a:r>
                    </a:p>
                  </p:txBody>
                </p:sp>
              </p:grpSp>
            </p:grpSp>
            <p:sp>
              <p:nvSpPr>
                <p:cNvPr id="89" name="Arc 88">
                  <a:extLst>
                    <a:ext uri="{FF2B5EF4-FFF2-40B4-BE49-F238E27FC236}">
                      <a16:creationId xmlns:a16="http://schemas.microsoft.com/office/drawing/2014/main" id="{35E2FA8E-3D39-EDF3-CBEA-718F08D6E908}"/>
                    </a:ext>
                  </a:extLst>
                </p:cNvPr>
                <p:cNvSpPr/>
                <p:nvPr/>
              </p:nvSpPr>
              <p:spPr>
                <a:xfrm>
                  <a:off x="15560814" y="3175776"/>
                  <a:ext cx="1373505" cy="1373505"/>
                </a:xfrm>
                <a:prstGeom prst="arc">
                  <a:avLst>
                    <a:gd name="adj1" fmla="val 13244703"/>
                    <a:gd name="adj2" fmla="val 17692262"/>
                  </a:avLst>
                </a:prstGeom>
                <a:ln w="508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N" sz="2704"/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B88CA69A-72F4-B708-3EB0-AC3E448A42EC}"/>
                    </a:ext>
                  </a:extLst>
                </p:cNvPr>
                <p:cNvSpPr txBox="1"/>
                <p:nvPr/>
              </p:nvSpPr>
              <p:spPr>
                <a:xfrm>
                  <a:off x="16613026" y="3506757"/>
                  <a:ext cx="13953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>
                          <a:lumMod val="65000"/>
                        </a:schemeClr>
                      </a:solidFill>
                    </a:rPr>
                    <a:t>gaze forward</a:t>
                  </a:r>
                  <a:endParaRPr lang="en-CN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92137A75-5F39-EAEB-F436-2E282821669E}"/>
                  </a:ext>
                </a:extLst>
              </p:cNvPr>
              <p:cNvSpPr/>
              <p:nvPr/>
            </p:nvSpPr>
            <p:spPr>
              <a:xfrm>
                <a:off x="2147808" y="6289146"/>
                <a:ext cx="614855" cy="614855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N" sz="2800" dirty="0"/>
                  <a:t>1</a:t>
                </a: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BE26B7A-DE6F-D713-1036-6FF6EA1D72AC}"/>
                  </a:ext>
                </a:extLst>
              </p:cNvPr>
              <p:cNvSpPr/>
              <p:nvPr/>
            </p:nvSpPr>
            <p:spPr>
              <a:xfrm>
                <a:off x="8348202" y="6289146"/>
                <a:ext cx="614855" cy="614855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N" sz="2800" dirty="0"/>
                  <a:t>2</a:t>
                </a: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518EC41A-3C80-C51D-A50A-9971366D1108}"/>
                  </a:ext>
                </a:extLst>
              </p:cNvPr>
              <p:cNvSpPr/>
              <p:nvPr/>
            </p:nvSpPr>
            <p:spPr>
              <a:xfrm>
                <a:off x="14548596" y="6289146"/>
                <a:ext cx="614855" cy="614855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N" sz="2800" dirty="0"/>
                  <a:t>3</a:t>
                </a:r>
              </a:p>
            </p:txBody>
          </p: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88272491-5067-6F30-41EF-0D3E1DD20C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5597" y="6601214"/>
                <a:ext cx="5223396" cy="0"/>
              </a:xfrm>
              <a:prstGeom prst="straightConnector1">
                <a:avLst/>
              </a:prstGeom>
              <a:ln w="127000" cmpd="tri">
                <a:solidFill>
                  <a:schemeClr val="bg1">
                    <a:lumMod val="75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B670321A-41FE-CB06-BC99-7C0BA6E9B2F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070049" y="5915221"/>
                <a:ext cx="4816665" cy="432000"/>
                <a:chOff x="5247537" y="887047"/>
                <a:chExt cx="12366336" cy="1109124"/>
              </a:xfrm>
            </p:grpSpPr>
            <p:pic>
              <p:nvPicPr>
                <p:cNvPr id="108" name="Picture 2" descr="Carnegie Mellon, Disney work to improve eye blink animation - The Tartan">
                  <a:extLst>
                    <a:ext uri="{FF2B5EF4-FFF2-40B4-BE49-F238E27FC236}">
                      <a16:creationId xmlns:a16="http://schemas.microsoft.com/office/drawing/2014/main" id="{A3E5F716-14DF-CAD2-6E66-FD27763817F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67002"/>
                <a:stretch/>
              </p:blipFill>
              <p:spPr bwMode="auto">
                <a:xfrm>
                  <a:off x="5247537" y="887047"/>
                  <a:ext cx="2455442" cy="10931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9" name="Picture 2" descr="Carnegie Mellon, Disney work to improve eye blink animation - The Tartan">
                  <a:extLst>
                    <a:ext uri="{FF2B5EF4-FFF2-40B4-BE49-F238E27FC236}">
                      <a16:creationId xmlns:a16="http://schemas.microsoft.com/office/drawing/2014/main" id="{1459AD8D-C30A-5741-E256-2FD3EBBA7E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2612" b="34389"/>
                <a:stretch/>
              </p:blipFill>
              <p:spPr bwMode="auto">
                <a:xfrm>
                  <a:off x="7763247" y="887047"/>
                  <a:ext cx="2455442" cy="10931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0" name="Picture 2" descr="Carnegie Mellon, Disney work to improve eye blink animation - The Tartan">
                  <a:extLst>
                    <a:ext uri="{FF2B5EF4-FFF2-40B4-BE49-F238E27FC236}">
                      <a16:creationId xmlns:a16="http://schemas.microsoft.com/office/drawing/2014/main" id="{628F2B2B-A298-D7FB-CA21-05B0348F436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67002"/>
                <a:stretch/>
              </p:blipFill>
              <p:spPr bwMode="auto">
                <a:xfrm>
                  <a:off x="10187279" y="903000"/>
                  <a:ext cx="2455442" cy="10931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1" name="Picture 2" descr="Carnegie Mellon, Disney work to improve eye blink animation - The Tartan">
                  <a:extLst>
                    <a:ext uri="{FF2B5EF4-FFF2-40B4-BE49-F238E27FC236}">
                      <a16:creationId xmlns:a16="http://schemas.microsoft.com/office/drawing/2014/main" id="{0FA26779-379C-88ED-0D38-592323DF6A2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2612" b="34389"/>
                <a:stretch/>
              </p:blipFill>
              <p:spPr bwMode="auto">
                <a:xfrm>
                  <a:off x="12702989" y="903000"/>
                  <a:ext cx="2455442" cy="10931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2" name="Picture 2" descr="Carnegie Mellon, Disney work to improve eye blink animation - The Tartan">
                  <a:extLst>
                    <a:ext uri="{FF2B5EF4-FFF2-40B4-BE49-F238E27FC236}">
                      <a16:creationId xmlns:a16="http://schemas.microsoft.com/office/drawing/2014/main" id="{BB65C990-F9D0-E6FB-B099-E9B810E740D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67002"/>
                <a:stretch/>
              </p:blipFill>
              <p:spPr bwMode="auto">
                <a:xfrm>
                  <a:off x="15158431" y="903000"/>
                  <a:ext cx="2455442" cy="10931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AFA150F1-14E7-442D-03A9-A1A793061D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69226" y="6596573"/>
                <a:ext cx="5223396" cy="0"/>
              </a:xfrm>
              <a:prstGeom prst="straightConnector1">
                <a:avLst/>
              </a:prstGeom>
              <a:ln w="127000" cmpd="tri">
                <a:solidFill>
                  <a:schemeClr val="bg1">
                    <a:lumMod val="75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8" name="Picture 117" descr="Shape, circle&#10;&#10;Description automatically generated">
                <a:extLst>
                  <a:ext uri="{FF2B5EF4-FFF2-40B4-BE49-F238E27FC236}">
                    <a16:creationId xmlns:a16="http://schemas.microsoft.com/office/drawing/2014/main" id="{4013BECF-8ED3-04C6-B9F4-CE49E0E880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287702" y="5820686"/>
                <a:ext cx="614855" cy="614855"/>
              </a:xfrm>
              <a:prstGeom prst="rect">
                <a:avLst/>
              </a:prstGeom>
            </p:spPr>
          </p:pic>
          <p:pic>
            <p:nvPicPr>
              <p:cNvPr id="116" name="Picture 115" descr="Shape, circle&#10;&#10;Description automatically generated">
                <a:extLst>
                  <a:ext uri="{FF2B5EF4-FFF2-40B4-BE49-F238E27FC236}">
                    <a16:creationId xmlns:a16="http://schemas.microsoft.com/office/drawing/2014/main" id="{53DA9C40-BDE0-7252-3B29-8A1AB8853D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576363" y="5827035"/>
                <a:ext cx="614855" cy="614855"/>
              </a:xfrm>
              <a:prstGeom prst="rect">
                <a:avLst/>
              </a:prstGeom>
            </p:spPr>
          </p:pic>
          <p:pic>
            <p:nvPicPr>
              <p:cNvPr id="117" name="Picture 116" descr="Shape, circle&#10;&#10;Description automatically generated">
                <a:extLst>
                  <a:ext uri="{FF2B5EF4-FFF2-40B4-BE49-F238E27FC236}">
                    <a16:creationId xmlns:a16="http://schemas.microsoft.com/office/drawing/2014/main" id="{E4C8F402-6EB4-13D4-A8BC-FF7B246CE1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426032" y="5959015"/>
                <a:ext cx="338196" cy="338196"/>
              </a:xfrm>
              <a:prstGeom prst="rect">
                <a:avLst/>
              </a:prstGeom>
            </p:spPr>
          </p:pic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BA070C60-EA5B-0838-3F7D-EF40D3FFA356}"/>
                  </a:ext>
                </a:extLst>
              </p:cNvPr>
              <p:cNvGrpSpPr/>
              <p:nvPr/>
            </p:nvGrpSpPr>
            <p:grpSpPr>
              <a:xfrm>
                <a:off x="12959713" y="5812373"/>
                <a:ext cx="614856" cy="614855"/>
                <a:chOff x="12918148" y="5820686"/>
                <a:chExt cx="614856" cy="614855"/>
              </a:xfrm>
            </p:grpSpPr>
            <p:pic>
              <p:nvPicPr>
                <p:cNvPr id="119" name="Picture 118" descr="Shape, circle&#10;&#10;Description automatically generated">
                  <a:extLst>
                    <a:ext uri="{FF2B5EF4-FFF2-40B4-BE49-F238E27FC236}">
                      <a16:creationId xmlns:a16="http://schemas.microsoft.com/office/drawing/2014/main" id="{005D847B-BCBD-59FE-9280-EED04D41B9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918149" y="5820686"/>
                  <a:ext cx="614855" cy="614855"/>
                </a:xfrm>
                <a:prstGeom prst="rect">
                  <a:avLst/>
                </a:prstGeom>
              </p:spPr>
            </p:pic>
            <p:pic>
              <p:nvPicPr>
                <p:cNvPr id="120" name="Picture 119" descr="Shape, circle&#10;&#10;Description automatically generated">
                  <a:extLst>
                    <a:ext uri="{FF2B5EF4-FFF2-40B4-BE49-F238E27FC236}">
                      <a16:creationId xmlns:a16="http://schemas.microsoft.com/office/drawing/2014/main" id="{F3B45379-7B59-36F7-8701-F8F69D5A3E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918148" y="5820686"/>
                  <a:ext cx="614855" cy="614855"/>
                </a:xfrm>
                <a:prstGeom prst="rect">
                  <a:avLst/>
                </a:prstGeom>
              </p:spPr>
            </p:pic>
          </p:grp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FC6E7034-A38A-6C8E-5B29-41FF938215E1}"/>
                  </a:ext>
                </a:extLst>
              </p:cNvPr>
              <p:cNvCxnSpPr/>
              <p:nvPr/>
            </p:nvCxnSpPr>
            <p:spPr>
              <a:xfrm>
                <a:off x="10341033" y="6128113"/>
                <a:ext cx="827058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640C6BB1-9F44-B701-5B63-D16D36172E1E}"/>
                  </a:ext>
                </a:extLst>
              </p:cNvPr>
              <p:cNvCxnSpPr/>
              <p:nvPr/>
            </p:nvCxnSpPr>
            <p:spPr>
              <a:xfrm>
                <a:off x="12022976" y="6119800"/>
                <a:ext cx="827058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Right Arrow 124">
                <a:extLst>
                  <a:ext uri="{FF2B5EF4-FFF2-40B4-BE49-F238E27FC236}">
                    <a16:creationId xmlns:a16="http://schemas.microsoft.com/office/drawing/2014/main" id="{0B229D80-9DB0-A86B-2AB5-28F9CDD7EFBA}"/>
                  </a:ext>
                </a:extLst>
              </p:cNvPr>
              <p:cNvSpPr/>
              <p:nvPr/>
            </p:nvSpPr>
            <p:spPr>
              <a:xfrm rot="18900000">
                <a:off x="15549516" y="1367215"/>
                <a:ext cx="351005" cy="728198"/>
              </a:xfrm>
              <a:prstGeom prst="rightArrow">
                <a:avLst>
                  <a:gd name="adj1" fmla="val 50000"/>
                  <a:gd name="adj2" fmla="val 65402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dirty="0"/>
              </a:p>
            </p:txBody>
          </p:sp>
          <p:sp>
            <p:nvSpPr>
              <p:cNvPr id="126" name="Right Arrow 125">
                <a:extLst>
                  <a:ext uri="{FF2B5EF4-FFF2-40B4-BE49-F238E27FC236}">
                    <a16:creationId xmlns:a16="http://schemas.microsoft.com/office/drawing/2014/main" id="{1029F6F7-1F50-2206-8E62-3A516622509B}"/>
                  </a:ext>
                </a:extLst>
              </p:cNvPr>
              <p:cNvSpPr/>
              <p:nvPr/>
            </p:nvSpPr>
            <p:spPr>
              <a:xfrm rot="2700000">
                <a:off x="15605533" y="3384404"/>
                <a:ext cx="351005" cy="728198"/>
              </a:xfrm>
              <a:prstGeom prst="rightArrow">
                <a:avLst>
                  <a:gd name="adj1" fmla="val 50000"/>
                  <a:gd name="adj2" fmla="val 65402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dirty="0"/>
              </a:p>
            </p:txBody>
          </p:sp>
          <p:sp>
            <p:nvSpPr>
              <p:cNvPr id="127" name="Right Arrow 126">
                <a:extLst>
                  <a:ext uri="{FF2B5EF4-FFF2-40B4-BE49-F238E27FC236}">
                    <a16:creationId xmlns:a16="http://schemas.microsoft.com/office/drawing/2014/main" id="{6BDCC5BE-3842-CBA1-0D12-C03DC9F22838}"/>
                  </a:ext>
                </a:extLst>
              </p:cNvPr>
              <p:cNvSpPr/>
              <p:nvPr/>
            </p:nvSpPr>
            <p:spPr>
              <a:xfrm rot="12900000">
                <a:off x="13041519" y="1511230"/>
                <a:ext cx="351005" cy="728198"/>
              </a:xfrm>
              <a:prstGeom prst="rightArrow">
                <a:avLst>
                  <a:gd name="adj1" fmla="val 50000"/>
                  <a:gd name="adj2" fmla="val 65402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dirty="0"/>
              </a:p>
            </p:txBody>
          </p:sp>
          <p:sp>
            <p:nvSpPr>
              <p:cNvPr id="128" name="Right Arrow 127">
                <a:extLst>
                  <a:ext uri="{FF2B5EF4-FFF2-40B4-BE49-F238E27FC236}">
                    <a16:creationId xmlns:a16="http://schemas.microsoft.com/office/drawing/2014/main" id="{06AC05A9-A2CA-0A8D-5AD8-283D4B12E918}"/>
                  </a:ext>
                </a:extLst>
              </p:cNvPr>
              <p:cNvSpPr/>
              <p:nvPr/>
            </p:nvSpPr>
            <p:spPr>
              <a:xfrm rot="8100000">
                <a:off x="13608865" y="3750772"/>
                <a:ext cx="351005" cy="728198"/>
              </a:xfrm>
              <a:prstGeom prst="rightArrow">
                <a:avLst>
                  <a:gd name="adj1" fmla="val 50000"/>
                  <a:gd name="adj2" fmla="val 65402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dirty="0"/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6A2B650-3E45-2343-C291-4D821376D7A1}"/>
                </a:ext>
              </a:extLst>
            </p:cNvPr>
            <p:cNvSpPr txBox="1"/>
            <p:nvPr/>
          </p:nvSpPr>
          <p:spPr>
            <a:xfrm>
              <a:off x="4624120" y="6409281"/>
              <a:ext cx="168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</a:t>
              </a:r>
              <a:r>
                <a:rPr lang="en-CN" b="1" dirty="0"/>
                <a:t>ouble blinking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5D05B31D-2720-7124-8723-1A6B4ACE0FF7}"/>
                </a:ext>
              </a:extLst>
            </p:cNvPr>
            <p:cNvSpPr txBox="1"/>
            <p:nvPr/>
          </p:nvSpPr>
          <p:spPr>
            <a:xfrm>
              <a:off x="10369953" y="6407889"/>
              <a:ext cx="2450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progress bar getting full</a:t>
              </a:r>
              <a:endParaRPr lang="en-C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57229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66</TotalTime>
  <Words>22</Words>
  <Application>Microsoft Macintosh PowerPoint</Application>
  <PresentationFormat>Custom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Microsoft YaHei UI</vt:lpstr>
      <vt:lpstr>Arial</vt:lpstr>
      <vt:lpstr>Calibri</vt:lpstr>
      <vt:lpstr>Calibri Light</vt:lpstr>
      <vt:lpstr>Goudy Old Style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Springs Lau</dc:creator>
  <cp:lastModifiedBy>Springs Lau</cp:lastModifiedBy>
  <cp:revision>19</cp:revision>
  <dcterms:created xsi:type="dcterms:W3CDTF">2023-05-10T07:53:44Z</dcterms:created>
  <dcterms:modified xsi:type="dcterms:W3CDTF">2023-05-21T20:52:33Z</dcterms:modified>
</cp:coreProperties>
</file>