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313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6327"/>
  </p:normalViewPr>
  <p:slideViewPr>
    <p:cSldViewPr snapToGrid="0">
      <p:cViewPr varScale="1">
        <p:scale>
          <a:sx n="89" d="100"/>
          <a:sy n="89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122363"/>
            <a:ext cx="137350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602038"/>
            <a:ext cx="13735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05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2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65125"/>
            <a:ext cx="394882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65125"/>
            <a:ext cx="1161756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0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0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709739"/>
            <a:ext cx="157953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589464"/>
            <a:ext cx="157953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840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825625"/>
            <a:ext cx="77831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825625"/>
            <a:ext cx="77831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6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65126"/>
            <a:ext cx="1579530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681163"/>
            <a:ext cx="77474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505075"/>
            <a:ext cx="77474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681163"/>
            <a:ext cx="7785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505075"/>
            <a:ext cx="77855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74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39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9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87426"/>
            <a:ext cx="92711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152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87426"/>
            <a:ext cx="92711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1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65126"/>
            <a:ext cx="15795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825625"/>
            <a:ext cx="15795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6356351"/>
            <a:ext cx="6180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64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microsoft.com/office/2017/06/relationships/model3d" Target="../media/model3d1.glb"/><Relationship Id="rId15" Type="http://schemas.openxmlformats.org/officeDocument/2006/relationships/image" Target="../media/image10.jpe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8">
            <a:extLst>
              <a:ext uri="{FF2B5EF4-FFF2-40B4-BE49-F238E27FC236}">
                <a16:creationId xmlns:a16="http://schemas.microsoft.com/office/drawing/2014/main" id="{6844A2D9-6E2F-6017-8BE7-C3772320EABB}"/>
              </a:ext>
            </a:extLst>
          </p:cNvPr>
          <p:cNvGrpSpPr/>
          <p:nvPr/>
        </p:nvGrpSpPr>
        <p:grpSpPr>
          <a:xfrm>
            <a:off x="3417365" y="-311671"/>
            <a:ext cx="8015365" cy="7961399"/>
            <a:chOff x="3056876" y="410340"/>
            <a:chExt cx="6078239" cy="6037316"/>
          </a:xfrm>
        </p:grpSpPr>
        <p:grpSp>
          <p:nvGrpSpPr>
            <p:cNvPr id="24" name="组合 17">
              <a:extLst>
                <a:ext uri="{FF2B5EF4-FFF2-40B4-BE49-F238E27FC236}">
                  <a16:creationId xmlns:a16="http://schemas.microsoft.com/office/drawing/2014/main" id="{0A44B7E1-8B3D-13A4-B9A1-63A252C4D1CC}"/>
                </a:ext>
              </a:extLst>
            </p:cNvPr>
            <p:cNvGrpSpPr/>
            <p:nvPr/>
          </p:nvGrpSpPr>
          <p:grpSpPr>
            <a:xfrm>
              <a:off x="3056876" y="410340"/>
              <a:ext cx="6078239" cy="6037316"/>
              <a:chOff x="3056876" y="410340"/>
              <a:chExt cx="6078239" cy="6037316"/>
            </a:xfrm>
          </p:grpSpPr>
          <p:sp>
            <p:nvSpPr>
              <p:cNvPr id="29" name="泪滴形 3">
                <a:extLst>
                  <a:ext uri="{FF2B5EF4-FFF2-40B4-BE49-F238E27FC236}">
                    <a16:creationId xmlns:a16="http://schemas.microsoft.com/office/drawing/2014/main" id="{00AA1128-05F9-FDA7-F18E-C1ACE8D5C5C0}"/>
                  </a:ext>
                </a:extLst>
              </p:cNvPr>
              <p:cNvSpPr/>
              <p:nvPr/>
            </p:nvSpPr>
            <p:spPr>
              <a:xfrm rot="2700000">
                <a:off x="3056876" y="2218506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0" name="泪滴形 4">
                <a:extLst>
                  <a:ext uri="{FF2B5EF4-FFF2-40B4-BE49-F238E27FC236}">
                    <a16:creationId xmlns:a16="http://schemas.microsoft.com/office/drawing/2014/main" id="{558F0F22-C3FB-87DE-3608-D9848FB89259}"/>
                  </a:ext>
                </a:extLst>
              </p:cNvPr>
              <p:cNvSpPr/>
              <p:nvPr/>
            </p:nvSpPr>
            <p:spPr>
              <a:xfrm rot="8100000">
                <a:off x="4885505" y="410340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1" name="泪滴形 6">
                <a:extLst>
                  <a:ext uri="{FF2B5EF4-FFF2-40B4-BE49-F238E27FC236}">
                    <a16:creationId xmlns:a16="http://schemas.microsoft.com/office/drawing/2014/main" id="{B1240792-90FA-C5E1-6EC5-CB85191C1305}"/>
                  </a:ext>
                </a:extLst>
              </p:cNvPr>
              <p:cNvSpPr/>
              <p:nvPr/>
            </p:nvSpPr>
            <p:spPr>
              <a:xfrm rot="18900000">
                <a:off x="4885505" y="4026673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2" name="泪滴形 7">
                <a:extLst>
                  <a:ext uri="{FF2B5EF4-FFF2-40B4-BE49-F238E27FC236}">
                    <a16:creationId xmlns:a16="http://schemas.microsoft.com/office/drawing/2014/main" id="{D6DEEC7B-ABBD-C124-833B-D823F115333B}"/>
                  </a:ext>
                </a:extLst>
              </p:cNvPr>
              <p:cNvSpPr/>
              <p:nvPr/>
            </p:nvSpPr>
            <p:spPr>
              <a:xfrm rot="13500000">
                <a:off x="6714132" y="2218508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</p:grpSp>
        <p:pic>
          <p:nvPicPr>
            <p:cNvPr id="25" name="图片 10" descr="形状&#10;&#10;中度可信度描述已自动生成">
              <a:extLst>
                <a:ext uri="{FF2B5EF4-FFF2-40B4-BE49-F238E27FC236}">
                  <a16:creationId xmlns:a16="http://schemas.microsoft.com/office/drawing/2014/main" id="{12799457-7F0F-E879-293B-70E5FBA5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29" y="4785059"/>
              <a:ext cx="4189331" cy="701582"/>
            </a:xfrm>
            <a:prstGeom prst="rect">
              <a:avLst/>
            </a:prstGeom>
          </p:spPr>
        </p:pic>
        <p:pic>
          <p:nvPicPr>
            <p:cNvPr id="26" name="图片 12" descr="形状&#10;&#10;中度可信度描述已自动生成">
              <a:extLst>
                <a:ext uri="{FF2B5EF4-FFF2-40B4-BE49-F238E27FC236}">
                  <a16:creationId xmlns:a16="http://schemas.microsoft.com/office/drawing/2014/main" id="{CA77A7B5-7899-D837-17B0-DA30D69E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30" y="1366313"/>
              <a:ext cx="4189331" cy="701582"/>
            </a:xfrm>
            <a:prstGeom prst="rect">
              <a:avLst/>
            </a:prstGeom>
          </p:spPr>
        </p:pic>
        <p:pic>
          <p:nvPicPr>
            <p:cNvPr id="27" name="图片 14" descr="形状&#10;&#10;中度可信度描述已自动生成">
              <a:extLst>
                <a:ext uri="{FF2B5EF4-FFF2-40B4-BE49-F238E27FC236}">
                  <a16:creationId xmlns:a16="http://schemas.microsoft.com/office/drawing/2014/main" id="{18ED2336-C5D7-B175-B08A-5C323077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5210" y="3083717"/>
              <a:ext cx="4189331" cy="701582"/>
            </a:xfrm>
            <a:prstGeom prst="rect">
              <a:avLst/>
            </a:prstGeom>
          </p:spPr>
        </p:pic>
        <p:pic>
          <p:nvPicPr>
            <p:cNvPr id="28" name="图片 16" descr="形状&#10;&#10;中度可信度描述已自动生成">
              <a:extLst>
                <a:ext uri="{FF2B5EF4-FFF2-40B4-BE49-F238E27FC236}">
                  <a16:creationId xmlns:a16="http://schemas.microsoft.com/office/drawing/2014/main" id="{8F8223E9-0079-2111-4E20-714DC3FC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77452" y="3078207"/>
              <a:ext cx="4189331" cy="70158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765846"/>
                  </p:ext>
                </p:extLst>
              </p:nvPr>
            </p:nvGraphicFramePr>
            <p:xfrm>
              <a:off x="6486123" y="2448761"/>
              <a:ext cx="1905973" cy="21600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05973" cy="2160033"/>
                    </a:xfrm>
                    <a:prstGeom prst="rect">
                      <a:avLst/>
                    </a:prstGeom>
                    <a:effectLst>
                      <a:glow rad="228600">
                        <a:schemeClr val="accent1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2174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6123" y="2448761"/>
                <a:ext cx="1905973" cy="2160033"/>
              </a:xfrm>
              <a:prstGeom prst="rect">
                <a:avLst/>
              </a:prstGeom>
              <a:effectLst>
                <a:glow rad="228600">
                  <a:schemeClr val="accent1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682FF43B-1124-5CA9-D212-AEE08ABE4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0627" y="488604"/>
            <a:ext cx="2050341" cy="2050341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A7C017B1-04CB-2CAC-DD60-D03400956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047" y="980493"/>
            <a:ext cx="1081500" cy="1081500"/>
          </a:xfrm>
          <a:prstGeom prst="rect">
            <a:avLst/>
          </a:prstGeom>
        </p:spPr>
      </p:pic>
      <p:pic>
        <p:nvPicPr>
          <p:cNvPr id="17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947F7033-02EC-D3A9-74AA-74BE701F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85704" y="4231431"/>
            <a:ext cx="2217251" cy="26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F7AE478-377C-C209-58C1-CE8845BF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821" y="5116908"/>
            <a:ext cx="393376" cy="3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62AD11-0175-3C30-1B1D-1472AF2E04AD}"/>
              </a:ext>
            </a:extLst>
          </p:cNvPr>
          <p:cNvSpPr txBox="1"/>
          <p:nvPr/>
        </p:nvSpPr>
        <p:spPr>
          <a:xfrm>
            <a:off x="10688515" y="3757717"/>
            <a:ext cx="1415772" cy="46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3" dirty="0" err="1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凝视射线</a:t>
            </a:r>
            <a:endParaRPr lang="en-CN" sz="2403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F5021-00C2-32DB-AD0F-9462EF8A5612}"/>
              </a:ext>
            </a:extLst>
          </p:cNvPr>
          <p:cNvCxnSpPr>
            <a:cxnSpLocks/>
          </p:cNvCxnSpPr>
          <p:nvPr/>
        </p:nvCxnSpPr>
        <p:spPr>
          <a:xfrm>
            <a:off x="7937592" y="1505674"/>
            <a:ext cx="3852229" cy="3657990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D47174FD-E57E-5A08-1F07-A6099CE4F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5247537" y="887047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BADECA53-F540-144F-5EE7-7DEB5F20D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7763247" y="887047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0941FE6-B7C1-F54F-CD18-0E17885C0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10187279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2B01384-8C25-7AD5-B4A7-61A0C33DA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12702989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94DB0634-F21B-6A52-0D18-9BD99ACAB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15158431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E11D8E-A7D0-28FD-0FCE-30A0218E6ED4}"/>
              </a:ext>
            </a:extLst>
          </p:cNvPr>
          <p:cNvGrpSpPr/>
          <p:nvPr/>
        </p:nvGrpSpPr>
        <p:grpSpPr>
          <a:xfrm>
            <a:off x="966332" y="-235531"/>
            <a:ext cx="16575482" cy="7014144"/>
            <a:chOff x="966332" y="-235531"/>
            <a:chExt cx="16575482" cy="701414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42AF97-AA65-8AE7-4DC7-B50DB89E5B19}"/>
                </a:ext>
              </a:extLst>
            </p:cNvPr>
            <p:cNvGrpSpPr/>
            <p:nvPr/>
          </p:nvGrpSpPr>
          <p:grpSpPr>
            <a:xfrm>
              <a:off x="966332" y="1792295"/>
              <a:ext cx="2937039" cy="3359519"/>
              <a:chOff x="1477382" y="2078975"/>
              <a:chExt cx="2937039" cy="335951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3A0CF75-BFCA-C2F6-6840-B92DB08B2FA1}"/>
                  </a:ext>
                </a:extLst>
              </p:cNvPr>
              <p:cNvGrpSpPr/>
              <p:nvPr/>
            </p:nvGrpSpPr>
            <p:grpSpPr>
              <a:xfrm>
                <a:off x="3113013" y="3897941"/>
                <a:ext cx="1301408" cy="1540553"/>
                <a:chOff x="7579941" y="3963212"/>
                <a:chExt cx="1476117" cy="1747368"/>
              </a:xfrm>
            </p:grpSpPr>
            <p:pic>
              <p:nvPicPr>
                <p:cNvPr id="59" name="Picture 8" descr="Big Image - Head Silhouette Clipart, HD Png Download - 2032x2304(#2137798)  - PngFind">
                  <a:extLst>
                    <a:ext uri="{FF2B5EF4-FFF2-40B4-BE49-F238E27FC236}">
                      <a16:creationId xmlns:a16="http://schemas.microsoft.com/office/drawing/2014/main" id="{1E99FF68-7A6E-D5F4-794C-CF3B5B5ADA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956" b="92440" l="1667" r="95000">
                              <a14:foregroundMark x1="25476" y1="29738" x2="31429" y2="14214"/>
                              <a14:foregroundMark x1="31429" y1="14214" x2="50119" y2="6956"/>
                              <a14:foregroundMark x1="50119" y1="6956" x2="52619" y2="7560"/>
                              <a14:foregroundMark x1="52619" y1="13609" x2="52619" y2="13609"/>
                              <a14:foregroundMark x1="7381" y1="28226" x2="6786" y2="33468"/>
                              <a14:foregroundMark x1="43095" y1="92641" x2="43095" y2="92641"/>
                              <a14:foregroundMark x1="90952" y1="51210" x2="90952" y2="51210"/>
                              <a14:foregroundMark x1="1667" y1="34577" x2="1667" y2="34577"/>
                              <a14:foregroundMark x1="95000" y1="52419" x2="95000" y2="524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79941" y="3963212"/>
                  <a:ext cx="1476117" cy="1747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0">
                  <a:extLst>
                    <a:ext uri="{FF2B5EF4-FFF2-40B4-BE49-F238E27FC236}">
                      <a16:creationId xmlns:a16="http://schemas.microsoft.com/office/drawing/2014/main" id="{62413206-C2BF-8C06-C1B4-52FE448291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979" y="4552711"/>
                  <a:ext cx="261887" cy="261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172194"/>
                      </p:ext>
                    </p:extLst>
                  </p:nvPr>
                </p:nvGraphicFramePr>
                <p:xfrm>
                  <a:off x="1477382" y="2078975"/>
                  <a:ext cx="1359355" cy="1540553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1359355" cy="1540553"/>
                        </a:xfrm>
                        <a:prstGeom prst="rect">
                          <a:avLst/>
                        </a:prstGeom>
                        <a:effectLst>
                          <a:glow rad="259103">
                            <a:schemeClr val="accent1">
                              <a:lumMod val="60000"/>
                              <a:lumOff val="40000"/>
                              <a:alpha val="62000"/>
                            </a:schemeClr>
                          </a:glow>
                        </a:effectLst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8152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6332" y="1792295"/>
                    <a:ext cx="1359355" cy="1540553"/>
                  </a:xfrm>
                  <a:prstGeom prst="rect">
                    <a:avLst/>
                  </a:prstGeom>
                  <a:effectLst>
                    <a:glow rad="259103">
                      <a:schemeClr val="accent1">
                        <a:lumMod val="60000"/>
                        <a:lumOff val="40000"/>
                        <a:alpha val="62000"/>
                      </a:schemeClr>
                    </a:glow>
                  </a:effectLst>
                </p:spPr>
              </p:pic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691997-033C-7D4C-97C9-3DBAA0456AD2}"/>
                  </a:ext>
                </a:extLst>
              </p:cNvPr>
              <p:cNvCxnSpPr/>
              <p:nvPr/>
            </p:nvCxnSpPr>
            <p:spPr>
              <a:xfrm flipH="1" flipV="1">
                <a:off x="2298863" y="2998950"/>
                <a:ext cx="1051345" cy="14104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C2318-3331-CCC0-9B5C-DACEA2FDA425}"/>
                </a:ext>
              </a:extLst>
            </p:cNvPr>
            <p:cNvSpPr txBox="1"/>
            <p:nvPr/>
          </p:nvSpPr>
          <p:spPr>
            <a:xfrm>
              <a:off x="2455236" y="3117910"/>
              <a:ext cx="144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CN" dirty="0"/>
                <a:t>ead forward</a:t>
              </a:r>
            </a:p>
          </p:txBody>
        </p:sp>
        <p:grpSp>
          <p:nvGrpSpPr>
            <p:cNvPr id="21" name="组合 18">
              <a:extLst>
                <a:ext uri="{FF2B5EF4-FFF2-40B4-BE49-F238E27FC236}">
                  <a16:creationId xmlns:a16="http://schemas.microsoft.com/office/drawing/2014/main" id="{2BB31F8B-1F93-0613-EAB2-4B2D2C0E7D6B}"/>
                </a:ext>
              </a:extLst>
            </p:cNvPr>
            <p:cNvGrpSpPr/>
            <p:nvPr/>
          </p:nvGrpSpPr>
          <p:grpSpPr>
            <a:xfrm>
              <a:off x="6121613" y="594730"/>
              <a:ext cx="4092713" cy="4065157"/>
              <a:chOff x="3056876" y="410340"/>
              <a:chExt cx="6078239" cy="6037316"/>
            </a:xfrm>
          </p:grpSpPr>
          <p:grpSp>
            <p:nvGrpSpPr>
              <p:cNvPr id="22" name="组合 17">
                <a:extLst>
                  <a:ext uri="{FF2B5EF4-FFF2-40B4-BE49-F238E27FC236}">
                    <a16:creationId xmlns:a16="http://schemas.microsoft.com/office/drawing/2014/main" id="{B0014126-3F85-0ED2-446F-F8658E3F0F68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7" name="泪滴形 3">
                  <a:extLst>
                    <a:ext uri="{FF2B5EF4-FFF2-40B4-BE49-F238E27FC236}">
                      <a16:creationId xmlns:a16="http://schemas.microsoft.com/office/drawing/2014/main" id="{45819F40-88C8-5A24-0190-758993E83097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8" name="泪滴形 4">
                  <a:extLst>
                    <a:ext uri="{FF2B5EF4-FFF2-40B4-BE49-F238E27FC236}">
                      <a16:creationId xmlns:a16="http://schemas.microsoft.com/office/drawing/2014/main" id="{582BDA8C-3527-468A-BCFC-2E7150DA400D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9" name="泪滴形 6">
                  <a:extLst>
                    <a:ext uri="{FF2B5EF4-FFF2-40B4-BE49-F238E27FC236}">
                      <a16:creationId xmlns:a16="http://schemas.microsoft.com/office/drawing/2014/main" id="{97EBA064-9AD4-5350-EC60-2CAFB8EC018A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7">
                  <a:extLst>
                    <a:ext uri="{FF2B5EF4-FFF2-40B4-BE49-F238E27FC236}">
                      <a16:creationId xmlns:a16="http://schemas.microsoft.com/office/drawing/2014/main" id="{9D0BABC0-FA80-1C4C-4117-C7D40D0B6A07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3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D6116B46-BCA0-451B-E20F-91A2DDF3D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4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2CA2E838-9AAB-640A-A91C-511318AB4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5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899A839B-D335-BD90-8FF5-66F99099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F95ABF31-EF2A-8ACF-3DB4-4F4B9952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0D6789-2275-E2AD-E63C-4CE9B9F43D3C}"/>
                </a:ext>
              </a:extLst>
            </p:cNvPr>
            <p:cNvGrpSpPr/>
            <p:nvPr/>
          </p:nvGrpSpPr>
          <p:grpSpPr>
            <a:xfrm>
              <a:off x="9123923" y="3636680"/>
              <a:ext cx="1301408" cy="1540553"/>
              <a:chOff x="7579941" y="3963212"/>
              <a:chExt cx="1476117" cy="1747368"/>
            </a:xfrm>
          </p:grpSpPr>
          <p:pic>
            <p:nvPicPr>
              <p:cNvPr id="18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224137AD-8E5A-729C-9063-0AB4971CA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611E3DF2-C348-C220-AAE9-86525C9A2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5261172"/>
                    </p:ext>
                  </p:extLst>
                </p:nvPr>
              </p:nvGraphicFramePr>
              <p:xfrm>
                <a:off x="7488292" y="181771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8292" y="181771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43AC7A-2F1A-4D35-ABFD-764667423E79}"/>
                </a:ext>
              </a:extLst>
            </p:cNvPr>
            <p:cNvGrpSpPr/>
            <p:nvPr/>
          </p:nvGrpSpPr>
          <p:grpSpPr>
            <a:xfrm>
              <a:off x="7682458" y="510266"/>
              <a:ext cx="1163841" cy="1163841"/>
              <a:chOff x="9011535" y="540003"/>
              <a:chExt cx="614855" cy="614855"/>
            </a:xfrm>
          </p:grpSpPr>
          <p:pic>
            <p:nvPicPr>
              <p:cNvPr id="2" name="Picture 1" descr="Shape, circle&#10;&#10;Description automatically generated">
                <a:extLst>
                  <a:ext uri="{FF2B5EF4-FFF2-40B4-BE49-F238E27FC236}">
                    <a16:creationId xmlns:a16="http://schemas.microsoft.com/office/drawing/2014/main" id="{3FD90255-13EF-B09B-2F59-B708141E7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535" y="540003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4" name="Picture 3" descr="Shape, circle&#10;&#10;Description automatically generated">
                <a:extLst>
                  <a:ext uri="{FF2B5EF4-FFF2-40B4-BE49-F238E27FC236}">
                    <a16:creationId xmlns:a16="http://schemas.microsoft.com/office/drawing/2014/main" id="{6E88F173-4FDD-352F-CB11-C87B86749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9865" y="678332"/>
                <a:ext cx="338196" cy="338196"/>
              </a:xfrm>
              <a:prstGeom prst="rect">
                <a:avLst/>
              </a:prstGeom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2FC4B9-EBEC-8F05-0DD3-D10C1CF0A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49125" y="1039602"/>
              <a:ext cx="1195125" cy="315878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EB2FEB-B84D-EA19-93F5-D9ADA81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8246571" y="2706093"/>
              <a:ext cx="1206890" cy="148840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C702A-F431-D1BF-FF71-3423BB21C085}"/>
                </a:ext>
              </a:extLst>
            </p:cNvPr>
            <p:cNvGrpSpPr/>
            <p:nvPr/>
          </p:nvGrpSpPr>
          <p:grpSpPr>
            <a:xfrm>
              <a:off x="5542821" y="-235531"/>
              <a:ext cx="5452545" cy="5645374"/>
              <a:chOff x="5004628" y="1116776"/>
              <a:chExt cx="3629988" cy="37583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BF9FE14-7E1C-7C25-7068-CE6571DBA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E760481-29A2-7D17-4B97-CF8436E9D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BE1065D-936B-396E-F45D-6E29D3312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AB8AD-F13C-E48A-ECBA-11E5BE4ECE43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32D16D-88C6-9A85-71FE-48334D060536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85C16022-7E30-63B6-C214-AF121F4B4D67}"/>
                </a:ext>
              </a:extLst>
            </p:cNvPr>
            <p:cNvSpPr/>
            <p:nvPr/>
          </p:nvSpPr>
          <p:spPr>
            <a:xfrm>
              <a:off x="8324869" y="2615824"/>
              <a:ext cx="1373505" cy="1373505"/>
            </a:xfrm>
            <a:prstGeom prst="arc">
              <a:avLst>
                <a:gd name="adj1" fmla="val 13244703"/>
                <a:gd name="adj2" fmla="val 15036454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270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576097-E39C-DA99-0339-F072CBAC8AE4}"/>
                </a:ext>
              </a:extLst>
            </p:cNvPr>
            <p:cNvSpPr txBox="1"/>
            <p:nvPr/>
          </p:nvSpPr>
          <p:spPr>
            <a:xfrm>
              <a:off x="9772773" y="3255979"/>
              <a:ext cx="1395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gaze forward</a:t>
              </a:r>
              <a:endParaRPr lang="en-C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81589E-8F31-CA60-D057-E0B290AAF072}"/>
                </a:ext>
              </a:extLst>
            </p:cNvPr>
            <p:cNvGrpSpPr/>
            <p:nvPr/>
          </p:nvGrpSpPr>
          <p:grpSpPr>
            <a:xfrm>
              <a:off x="11939954" y="-234697"/>
              <a:ext cx="5601860" cy="5644800"/>
              <a:chOff x="12406484" y="26564"/>
              <a:chExt cx="5601860" cy="5644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CAB410-8211-24AA-F6D4-4AB9DB5E2C86}"/>
                  </a:ext>
                </a:extLst>
              </p:cNvPr>
              <p:cNvGrpSpPr/>
              <p:nvPr/>
            </p:nvGrpSpPr>
            <p:grpSpPr>
              <a:xfrm>
                <a:off x="12406484" y="26564"/>
                <a:ext cx="5452545" cy="5644800"/>
                <a:chOff x="8265119" y="1084119"/>
                <a:chExt cx="3629988" cy="375836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5E7DC55-C157-E440-96E4-404C152D8B1B}"/>
                    </a:ext>
                  </a:extLst>
                </p:cNvPr>
                <p:cNvGrpSpPr/>
                <p:nvPr/>
              </p:nvGrpSpPr>
              <p:grpSpPr>
                <a:xfrm>
                  <a:off x="10699727" y="3690380"/>
                  <a:ext cx="866402" cy="1025611"/>
                  <a:chOff x="7579941" y="3963212"/>
                  <a:chExt cx="1476117" cy="1747368"/>
                </a:xfrm>
              </p:grpSpPr>
              <p:pic>
                <p:nvPicPr>
                  <p:cNvPr id="4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A1EECAC3-A215-5F1E-8B7B-D8675C12B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10">
                    <a:extLst>
                      <a:ext uri="{FF2B5EF4-FFF2-40B4-BE49-F238E27FC236}">
                        <a16:creationId xmlns:a16="http://schemas.microsoft.com/office/drawing/2014/main" id="{CECF14F1-C1D0-D05C-0B97-5658597AF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54714223"/>
                        </p:ext>
                      </p:extLst>
                    </p:nvPr>
                  </p:nvGraphicFramePr>
                  <p:xfrm>
                    <a:off x="9253628" y="2118815"/>
                    <a:ext cx="1468083" cy="1663770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2205183" cy="2498867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56532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3424777" y="1319344"/>
                      <a:ext cx="2205183" cy="2498867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B995193-DA26-E2B3-EF75-3CD163F78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2982" y="3042481"/>
                  <a:ext cx="188251" cy="102185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E68AA2D-8F63-5CF9-A1A9-EB0A297D2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465" y="3042482"/>
                  <a:ext cx="842649" cy="1019258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8FFFE3-83A2-41DB-0A45-A905185D184D}"/>
                    </a:ext>
                  </a:extLst>
                </p:cNvPr>
                <p:cNvGrpSpPr/>
                <p:nvPr/>
              </p:nvGrpSpPr>
              <p:grpSpPr>
                <a:xfrm>
                  <a:off x="8265119" y="1084119"/>
                  <a:ext cx="3629988" cy="3758363"/>
                  <a:chOff x="5004628" y="1116776"/>
                  <a:chExt cx="3629988" cy="375836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6A3A94D-EA6C-9339-89C3-F62B096821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4628" y="1275139"/>
                    <a:ext cx="3600000" cy="3600000"/>
                    <a:chOff x="5196000" y="2529000"/>
                    <a:chExt cx="1800000" cy="1800000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150C58BB-8DDA-F08D-75BD-5AFFDC28E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6000" y="3429000"/>
                      <a:ext cx="180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8058B56-3E1D-E598-72B9-3188924D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2529000"/>
                      <a:ext cx="0" cy="1800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4EC1CB7-431F-CA11-C9A9-BC6752E3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625" y="1116776"/>
                    <a:ext cx="213651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y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DF2025-4A82-ADD1-9280-EE42D35D2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361" y="3008559"/>
                    <a:ext cx="223255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5E2FA8E-3D39-EDF3-CBEA-718F08D6E908}"/>
                  </a:ext>
                </a:extLst>
              </p:cNvPr>
              <p:cNvSpPr/>
              <p:nvPr/>
            </p:nvSpPr>
            <p:spPr>
              <a:xfrm>
                <a:off x="15560814" y="3175776"/>
                <a:ext cx="1373505" cy="1373505"/>
              </a:xfrm>
              <a:prstGeom prst="arc">
                <a:avLst>
                  <a:gd name="adj1" fmla="val 13244703"/>
                  <a:gd name="adj2" fmla="val 17692262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sz="2704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88CA69A-72F4-B708-3EB0-AC3E448A42EC}"/>
                  </a:ext>
                </a:extLst>
              </p:cNvPr>
              <p:cNvSpPr txBox="1"/>
              <p:nvPr/>
            </p:nvSpPr>
            <p:spPr>
              <a:xfrm>
                <a:off x="16613026" y="3506757"/>
                <a:ext cx="139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gaze forward</a:t>
                </a:r>
                <a:endParaRPr lang="en-CN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137A75-5F39-EAEB-F436-2E282821669E}"/>
                </a:ext>
              </a:extLst>
            </p:cNvPr>
            <p:cNvSpPr/>
            <p:nvPr/>
          </p:nvSpPr>
          <p:spPr>
            <a:xfrm>
              <a:off x="2147808" y="602788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E26B7A-DE6F-D713-1036-6FF6EA1D72AC}"/>
                </a:ext>
              </a:extLst>
            </p:cNvPr>
            <p:cNvSpPr/>
            <p:nvPr/>
          </p:nvSpPr>
          <p:spPr>
            <a:xfrm>
              <a:off x="8348202" y="602788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8EC41A-3C80-C51D-A50A-9971366D1108}"/>
                </a:ext>
              </a:extLst>
            </p:cNvPr>
            <p:cNvSpPr/>
            <p:nvPr/>
          </p:nvSpPr>
          <p:spPr>
            <a:xfrm>
              <a:off x="14548596" y="602788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3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8272491-5067-6F30-41EF-0D3E1DD20C9E}"/>
                </a:ext>
              </a:extLst>
            </p:cNvPr>
            <p:cNvCxnSpPr>
              <a:cxnSpLocks/>
            </p:cNvCxnSpPr>
            <p:nvPr/>
          </p:nvCxnSpPr>
          <p:spPr>
            <a:xfrm>
              <a:off x="2985597" y="6339953"/>
              <a:ext cx="5223396" cy="0"/>
            </a:xfrm>
            <a:prstGeom prst="straightConnector1">
              <a:avLst/>
            </a:prstGeom>
            <a:ln w="127000" cmpd="tri">
              <a:solidFill>
                <a:schemeClr val="bg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670321A-41FE-CB06-BC99-7C0BA6E9B2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70049" y="5653960"/>
              <a:ext cx="4816665" cy="432000"/>
              <a:chOff x="5247537" y="887047"/>
              <a:chExt cx="12366336" cy="1109124"/>
            </a:xfrm>
          </p:grpSpPr>
          <p:pic>
            <p:nvPicPr>
              <p:cNvPr id="10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E5F716-14DF-CAD2-6E66-FD27763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459AD8D-C30A-5741-E256-2FD3EBBA7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628F2B2B-A298-D7FB-CA21-05B0348F4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0FA26779-379C-88ED-0D38-592323DF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BB65C990-F9D0-E6FB-B099-E9B810E7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FA150F1-14E7-442D-03A9-A1A793061DA8}"/>
                </a:ext>
              </a:extLst>
            </p:cNvPr>
            <p:cNvCxnSpPr>
              <a:cxnSpLocks/>
            </p:cNvCxnSpPr>
            <p:nvPr/>
          </p:nvCxnSpPr>
          <p:spPr>
            <a:xfrm>
              <a:off x="9169226" y="6335312"/>
              <a:ext cx="5223396" cy="0"/>
            </a:xfrm>
            <a:prstGeom prst="straightConnector1">
              <a:avLst/>
            </a:prstGeom>
            <a:ln w="127000" cmpd="tri">
              <a:solidFill>
                <a:schemeClr val="bg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Shape, circle&#10;&#10;Description automatically generated">
              <a:extLst>
                <a:ext uri="{FF2B5EF4-FFF2-40B4-BE49-F238E27FC236}">
                  <a16:creationId xmlns:a16="http://schemas.microsoft.com/office/drawing/2014/main" id="{4013BECF-8ED3-04C6-B9F4-CE49E0E8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87702" y="5559425"/>
              <a:ext cx="614855" cy="614855"/>
            </a:xfrm>
            <a:prstGeom prst="rect">
              <a:avLst/>
            </a:prstGeom>
          </p:spPr>
        </p:pic>
        <p:pic>
          <p:nvPicPr>
            <p:cNvPr id="116" name="Picture 115" descr="Shape, circle&#10;&#10;Description automatically generated">
              <a:extLst>
                <a:ext uri="{FF2B5EF4-FFF2-40B4-BE49-F238E27FC236}">
                  <a16:creationId xmlns:a16="http://schemas.microsoft.com/office/drawing/2014/main" id="{53DA9C40-BDE0-7252-3B29-8A1AB88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76363" y="5565774"/>
              <a:ext cx="614855" cy="614855"/>
            </a:xfrm>
            <a:prstGeom prst="rect">
              <a:avLst/>
            </a:prstGeom>
          </p:spPr>
        </p:pic>
        <p:pic>
          <p:nvPicPr>
            <p:cNvPr id="117" name="Picture 116" descr="Shape, circle&#10;&#10;Description automatically generated">
              <a:extLst>
                <a:ext uri="{FF2B5EF4-FFF2-40B4-BE49-F238E27FC236}">
                  <a16:creationId xmlns:a16="http://schemas.microsoft.com/office/drawing/2014/main" id="{E4C8F402-6EB4-13D4-A8BC-FF7B246C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426032" y="5697754"/>
              <a:ext cx="338196" cy="33819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A070C60-EA5B-0838-3F7D-EF40D3FFA356}"/>
                </a:ext>
              </a:extLst>
            </p:cNvPr>
            <p:cNvGrpSpPr/>
            <p:nvPr/>
          </p:nvGrpSpPr>
          <p:grpSpPr>
            <a:xfrm>
              <a:off x="12959713" y="5551112"/>
              <a:ext cx="614856" cy="614855"/>
              <a:chOff x="12918148" y="5820686"/>
              <a:chExt cx="614856" cy="614855"/>
            </a:xfrm>
          </p:grpSpPr>
          <p:pic>
            <p:nvPicPr>
              <p:cNvPr id="119" name="Picture 118" descr="Shape, circle&#10;&#10;Description automatically generated">
                <a:extLst>
                  <a:ext uri="{FF2B5EF4-FFF2-40B4-BE49-F238E27FC236}">
                    <a16:creationId xmlns:a16="http://schemas.microsoft.com/office/drawing/2014/main" id="{005D847B-BCBD-59FE-9280-EED04D41B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18149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20" name="Picture 119" descr="Shape, circle&#10;&#10;Description automatically generated">
                <a:extLst>
                  <a:ext uri="{FF2B5EF4-FFF2-40B4-BE49-F238E27FC236}">
                    <a16:creationId xmlns:a16="http://schemas.microsoft.com/office/drawing/2014/main" id="{F3B45379-7B59-36F7-8701-F8F69D5A3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8148" y="5820686"/>
                <a:ext cx="614855" cy="614855"/>
              </a:xfrm>
              <a:prstGeom prst="rect">
                <a:avLst/>
              </a:prstGeom>
            </p:spPr>
          </p:pic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C6E7034-A38A-6C8E-5B29-41FF938215E1}"/>
                </a:ext>
              </a:extLst>
            </p:cNvPr>
            <p:cNvCxnSpPr/>
            <p:nvPr/>
          </p:nvCxnSpPr>
          <p:spPr>
            <a:xfrm>
              <a:off x="10341033" y="5866852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C6BB1-9F44-B701-5B63-D16D36172E1E}"/>
                </a:ext>
              </a:extLst>
            </p:cNvPr>
            <p:cNvCxnSpPr/>
            <p:nvPr/>
          </p:nvCxnSpPr>
          <p:spPr>
            <a:xfrm>
              <a:off x="12022976" y="5858539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0B229D80-9DB0-A86B-2AB5-28F9CDD7EFBA}"/>
                </a:ext>
              </a:extLst>
            </p:cNvPr>
            <p:cNvSpPr/>
            <p:nvPr/>
          </p:nvSpPr>
          <p:spPr>
            <a:xfrm rot="18900000">
              <a:off x="15549516" y="1105954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1029F6F7-1F50-2206-8E62-3A516622509B}"/>
                </a:ext>
              </a:extLst>
            </p:cNvPr>
            <p:cNvSpPr/>
            <p:nvPr/>
          </p:nvSpPr>
          <p:spPr>
            <a:xfrm rot="2700000">
              <a:off x="15605533" y="3123143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6BDCC5BE-3842-CBA1-0D12-C03DC9F22838}"/>
                </a:ext>
              </a:extLst>
            </p:cNvPr>
            <p:cNvSpPr/>
            <p:nvPr/>
          </p:nvSpPr>
          <p:spPr>
            <a:xfrm rot="12900000">
              <a:off x="13041519" y="1249969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6AC05A9-A2CA-0A8D-5AD8-283D4B12E918}"/>
                </a:ext>
              </a:extLst>
            </p:cNvPr>
            <p:cNvSpPr/>
            <p:nvPr/>
          </p:nvSpPr>
          <p:spPr>
            <a:xfrm rot="8100000">
              <a:off x="13608865" y="3489511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2B650-3E45-2343-C291-4D821376D7A1}"/>
                </a:ext>
              </a:extLst>
            </p:cNvPr>
            <p:cNvSpPr txBox="1"/>
            <p:nvPr/>
          </p:nvSpPr>
          <p:spPr>
            <a:xfrm>
              <a:off x="4624120" y="6409281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CN" b="1" dirty="0"/>
                <a:t>ouble blinking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05B31D-2720-7124-8723-1A6B4ACE0FF7}"/>
                </a:ext>
              </a:extLst>
            </p:cNvPr>
            <p:cNvSpPr txBox="1"/>
            <p:nvPr/>
          </p:nvSpPr>
          <p:spPr>
            <a:xfrm>
              <a:off x="10369953" y="6407889"/>
              <a:ext cx="245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progress bar getting full</a:t>
              </a:r>
              <a:endParaRPr lang="en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22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 UI</vt:lpstr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21</cp:revision>
  <dcterms:created xsi:type="dcterms:W3CDTF">2023-05-10T07:53:44Z</dcterms:created>
  <dcterms:modified xsi:type="dcterms:W3CDTF">2023-05-24T05:36:58Z</dcterms:modified>
</cp:coreProperties>
</file>