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9"/>
    <p:restoredTop sz="96654"/>
  </p:normalViewPr>
  <p:slideViewPr>
    <p:cSldViewPr snapToGrid="0">
      <p:cViewPr>
        <p:scale>
          <a:sx n="93" d="100"/>
          <a:sy n="93" d="100"/>
        </p:scale>
        <p:origin x="76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31A3-277F-9E4B-51D6-DC1AD0E3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17274"/>
            <a:ext cx="8991600" cy="1645920"/>
          </a:xfrm>
        </p:spPr>
        <p:txBody>
          <a:bodyPr/>
          <a:lstStyle/>
          <a:p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第</a:t>
            </a:r>
            <a:r>
              <a:rPr lang="en-US" altLang="zh-CN" b="1" dirty="0">
                <a:latin typeface="Yuanti SC" panose="02010600040101010101" pitchFamily="2" charset="-122"/>
                <a:ea typeface="Yuanti SC" panose="02010600040101010101" pitchFamily="2" charset="-122"/>
              </a:rPr>
              <a:t>4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周</a:t>
            </a:r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组会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58468-040C-F175-40AD-2624898B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83074"/>
            <a:ext cx="6801612" cy="16459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b="1" dirty="0">
                <a:latin typeface="Yuanti TC" panose="02010600040101010101" pitchFamily="2" charset="-120"/>
                <a:ea typeface="Yuanti TC" panose="02010600040101010101" pitchFamily="2" charset="-120"/>
              </a:rPr>
              <a:t>虚拟现实头眼协同对象操纵方法设计与实现</a:t>
            </a:r>
            <a:endParaRPr lang="en-US" altLang="zh-CN" sz="26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刘兆薰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Mar</a:t>
            </a:r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20</a:t>
            </a:r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, 2023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00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7B78-80A9-2460-A488-93C3714B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组会内容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6839-473B-3E14-833A-C8D1F95E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修改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Contribution</a:t>
            </a:r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方向</a:t>
            </a:r>
            <a:endParaRPr lang="en-US" altLang="zh-CN" sz="2400" dirty="0">
              <a:latin typeface="Yuanti TC" panose="02010600040101010101" pitchFamily="2" charset="-120"/>
              <a:ea typeface="Yuanti SC" panose="02010600040101010101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针对眼动信号的滤波算法</a:t>
            </a:r>
            <a:endParaRPr lang="en-US" altLang="zh-CN" sz="2400" dirty="0">
              <a:latin typeface="Yuanti TC" panose="02010600040101010101" pitchFamily="2" charset="-120"/>
              <a:ea typeface="Yuanti SC" panose="02010600040101010101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下周计划</a:t>
            </a:r>
            <a:endParaRPr lang="en-CN" sz="2400" dirty="0">
              <a:latin typeface="Yuanti TC" panose="02010600040101010101" pitchFamily="2" charset="-120"/>
              <a:ea typeface="Yuanti SC" panose="0201060004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>
                <a:ea typeface="Yuanti SC" panose="02010600040101010101"/>
              </a:rPr>
              <a:t>修改Contribution方向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1297CB-31D9-DE09-5EA5-6FD2343ECC36}"/>
              </a:ext>
            </a:extLst>
          </p:cNvPr>
          <p:cNvGrpSpPr/>
          <p:nvPr/>
        </p:nvGrpSpPr>
        <p:grpSpPr>
          <a:xfrm>
            <a:off x="824779" y="1551895"/>
            <a:ext cx="5271221" cy="4903977"/>
            <a:chOff x="4958938" y="1268976"/>
            <a:chExt cx="5271221" cy="490397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5F1117C-E837-F1C4-66C9-544464DBAF20}"/>
                </a:ext>
              </a:extLst>
            </p:cNvPr>
            <p:cNvSpPr txBox="1"/>
            <p:nvPr/>
          </p:nvSpPr>
          <p:spPr>
            <a:xfrm>
              <a:off x="4958938" y="1268976"/>
              <a:ext cx="52712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ea typeface="Yuanti SC" panose="02010600040101010101"/>
                </a:rPr>
                <a:t>眼动为主，头动为辅</a:t>
              </a:r>
              <a:endParaRPr lang="en-US" altLang="zh-CN" sz="3200" b="1" dirty="0">
                <a:ea typeface="Yuanti SC" panose="02010600040101010101"/>
              </a:endParaRPr>
            </a:p>
            <a:p>
              <a:endParaRPr lang="en-US" altLang="zh-CN" sz="3200" dirty="0">
                <a:ea typeface="Yuanti SC" panose="02010600040101010101"/>
              </a:endParaRPr>
            </a:p>
            <a:p>
              <a:endParaRPr lang="zh-CN" altLang="en-US" sz="3200" dirty="0">
                <a:ea typeface="Yuanti SC" panose="02010600040101010101"/>
              </a:endParaRPr>
            </a:p>
          </p:txBody>
        </p:sp>
        <p:pic>
          <p:nvPicPr>
            <p:cNvPr id="1026" name="Picture 2" descr="空间直角坐标系- 快懂百科">
              <a:extLst>
                <a:ext uri="{FF2B5EF4-FFF2-40B4-BE49-F238E27FC236}">
                  <a16:creationId xmlns:a16="http://schemas.microsoft.com/office/drawing/2014/main" id="{EE9F2057-4195-D933-D9C1-3073F4C70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510" y="2266875"/>
              <a:ext cx="3906078" cy="3906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7B84461-9C06-D597-7085-11A23BA86909}"/>
              </a:ext>
            </a:extLst>
          </p:cNvPr>
          <p:cNvGrpSpPr/>
          <p:nvPr/>
        </p:nvGrpSpPr>
        <p:grpSpPr>
          <a:xfrm>
            <a:off x="6755297" y="1214692"/>
            <a:ext cx="3906078" cy="5356713"/>
            <a:chOff x="312933" y="1238198"/>
            <a:chExt cx="3906078" cy="535671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7ED52D-B519-D42E-9C6F-42BDE2E00780}"/>
                </a:ext>
              </a:extLst>
            </p:cNvPr>
            <p:cNvSpPr txBox="1"/>
            <p:nvPr/>
          </p:nvSpPr>
          <p:spPr>
            <a:xfrm>
              <a:off x="312933" y="1238198"/>
              <a:ext cx="390607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2000" b="1" dirty="0"/>
                <a:t>空间位移</a:t>
              </a:r>
            </a:p>
            <a:p>
              <a:pPr algn="ctr"/>
              <a:endParaRPr lang="en-CN" sz="2000" b="1" dirty="0"/>
            </a:p>
            <a:p>
              <a:pPr algn="ctr"/>
              <a:r>
                <a:rPr lang="en-US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X</a:t>
              </a:r>
              <a:r>
                <a:rPr lang="en-CN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轴向 - 跟随X轴向眼动投影</a:t>
              </a:r>
            </a:p>
            <a:p>
              <a:pPr algn="ctr"/>
              <a:r>
                <a:rPr lang="en-CN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Y轴向 - 跟随Y轴向眼动投影</a:t>
              </a:r>
            </a:p>
            <a:p>
              <a:pPr algn="ctr"/>
              <a:r>
                <a:rPr lang="en-CN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Z轴向 – 跟随X轴头部旋转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FE4DD4-1BDB-B3CE-878C-D4DEC8A54373}"/>
                </a:ext>
              </a:extLst>
            </p:cNvPr>
            <p:cNvSpPr txBox="1"/>
            <p:nvPr/>
          </p:nvSpPr>
          <p:spPr>
            <a:xfrm>
              <a:off x="312933" y="3254835"/>
              <a:ext cx="39060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2000" b="1" dirty="0"/>
                <a:t>空间旋转</a:t>
              </a:r>
            </a:p>
            <a:p>
              <a:pPr algn="ctr"/>
              <a:endParaRPr lang="en-CN" sz="2000" b="1" dirty="0"/>
            </a:p>
            <a:p>
              <a:pPr algn="ctr"/>
              <a:r>
                <a:rPr lang="en-US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X</a:t>
              </a:r>
              <a:r>
                <a:rPr lang="en-CN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轴向 - 跟随Y轴向眼动投影</a:t>
              </a:r>
            </a:p>
            <a:p>
              <a:pPr algn="ctr"/>
              <a:r>
                <a:rPr lang="en-CN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Y轴向 - 跟随X轴向眼动投影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109194-7A62-A1A8-8244-9B07E9BD31E6}"/>
                </a:ext>
              </a:extLst>
            </p:cNvPr>
            <p:cNvSpPr txBox="1"/>
            <p:nvPr/>
          </p:nvSpPr>
          <p:spPr>
            <a:xfrm>
              <a:off x="312933" y="4963695"/>
              <a:ext cx="390607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2000" b="1" dirty="0"/>
                <a:t>空间缩放</a:t>
              </a:r>
            </a:p>
            <a:p>
              <a:pPr algn="ctr"/>
              <a:endParaRPr lang="en-CN" sz="2000" b="1" dirty="0"/>
            </a:p>
            <a:p>
              <a:pPr algn="ctr"/>
              <a:r>
                <a:rPr lang="en-US" sz="2000" dirty="0" err="1">
                  <a:latin typeface="Yuanti TC" panose="02010600040101010101" pitchFamily="2" charset="-120"/>
                  <a:ea typeface="Yuanti TC" panose="02010600040101010101" pitchFamily="2" charset="-120"/>
                </a:rPr>
                <a:t>跟随X轴向眼动投影</a:t>
              </a:r>
              <a:endParaRPr lang="en-US" sz="2000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algn="ctr"/>
              <a:r>
                <a:rPr lang="en-US" sz="2000" dirty="0" err="1">
                  <a:latin typeface="Yuanti TC" panose="02010600040101010101" pitchFamily="2" charset="-120"/>
                  <a:ea typeface="Yuanti TC" panose="02010600040101010101" pitchFamily="2" charset="-120"/>
                </a:rPr>
                <a:t>放大</a:t>
              </a:r>
              <a:r>
                <a:rPr lang="zh-CN" altLang="en-US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 </a:t>
              </a:r>
              <a:r>
                <a:rPr lang="en-US" altLang="zh-CN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-</a:t>
              </a:r>
              <a:r>
                <a:rPr lang="zh-CN" altLang="en-US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 </a:t>
              </a:r>
              <a:r>
                <a:rPr lang="en-US" altLang="zh-CN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X</a:t>
              </a:r>
              <a:r>
                <a:rPr lang="zh-CN" altLang="en-US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轴正向眼动投影</a:t>
              </a:r>
              <a:endParaRPr lang="en-US" altLang="zh-CN" sz="2000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algn="ctr"/>
              <a:r>
                <a:rPr lang="zh-CN" altLang="en-US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缩小 </a:t>
              </a:r>
              <a:r>
                <a:rPr lang="en-US" altLang="zh-CN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-</a:t>
              </a:r>
              <a:r>
                <a:rPr lang="zh-CN" altLang="en-US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 </a:t>
              </a:r>
              <a:r>
                <a:rPr lang="en-US" altLang="zh-CN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X</a:t>
              </a:r>
              <a:r>
                <a:rPr lang="zh-CN" altLang="en-US" sz="2000" dirty="0">
                  <a:latin typeface="Yuanti TC" panose="02010600040101010101" pitchFamily="2" charset="-120"/>
                  <a:ea typeface="Yuanti TC" panose="02010600040101010101" pitchFamily="2" charset="-120"/>
                </a:rPr>
                <a:t>轴负向眼动投影</a:t>
              </a:r>
              <a:endParaRPr lang="en-CN" sz="2000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8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73714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针对眼动信号的滤波算法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CBB85-EC55-887C-D8A8-B45755881496}"/>
              </a:ext>
            </a:extLst>
          </p:cNvPr>
          <p:cNvSpPr txBox="1"/>
          <p:nvPr/>
        </p:nvSpPr>
        <p:spPr>
          <a:xfrm>
            <a:off x="803244" y="2638044"/>
            <a:ext cx="4737146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中位值平均滤波算法</a:t>
            </a:r>
            <a:r>
              <a:rPr lang="zh-CN" alt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的实现方法是采集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N</a:t>
            </a:r>
            <a:r>
              <a:rPr lang="zh-CN" alt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个周期的数据，去掉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N</a:t>
            </a:r>
            <a:r>
              <a:rPr lang="zh-CN" alt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个周期数据中的最大值和最小值，取剩下的数据的平均值。</a:t>
            </a:r>
            <a:endParaRPr lang="en-US" altLang="zh-C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对于偶然出现的脉冲性干扰，可消除有其引起的采样值偏差，对周期干扰有良好的抑制作用，平滑度高，适于高频振荡的系统。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8461124-8D54-261B-57CE-621DF785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789" y="1723295"/>
            <a:ext cx="4782312" cy="3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5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针对眼动信号的滤波算法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68EA96-CCB2-8E3E-61E4-0C9F214B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190" y="574398"/>
            <a:ext cx="6989916" cy="528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5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>
                <a:ea typeface="Yuanti SC" panose="02010600040101010101"/>
              </a:rPr>
              <a:t>下周计划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8F918B-7C02-A8E5-8D76-0C46C164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开始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User</a:t>
            </a:r>
            <a:r>
              <a:rPr lang="zh-CN" altLang="en-US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anti TC" panose="02010600040101010101" pitchFamily="2" charset="-120"/>
                <a:ea typeface="Yuanti SC" panose="02010600040101010101"/>
                <a:cs typeface="Times New Roman" panose="02020603050405020304" pitchFamily="18" charset="0"/>
              </a:rPr>
              <a:t>Study</a:t>
            </a:r>
            <a:endParaRPr lang="en-CN" sz="2400" dirty="0">
              <a:latin typeface="Yuanti TC" panose="02010600040101010101" pitchFamily="2" charset="-120"/>
              <a:ea typeface="Yuanti SC" panose="0201060004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802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213</TotalTime>
  <Words>184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Yuanti SC</vt:lpstr>
      <vt:lpstr>Yuanti TC</vt:lpstr>
      <vt:lpstr>Arial</vt:lpstr>
      <vt:lpstr>Gill Sans MT</vt:lpstr>
      <vt:lpstr>Parcel</vt:lpstr>
      <vt:lpstr>第4周组会</vt:lpstr>
      <vt:lpstr>组会内容</vt:lpstr>
      <vt:lpstr>修改Contribution方向</vt:lpstr>
      <vt:lpstr>针对眼动信号的滤波算法</vt:lpstr>
      <vt:lpstr>针对眼动信号的滤波算法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第周组会</dc:title>
  <dc:creator>Springs Lau</dc:creator>
  <cp:lastModifiedBy>Springs Lau</cp:lastModifiedBy>
  <cp:revision>108</cp:revision>
  <dcterms:created xsi:type="dcterms:W3CDTF">2023-02-27T02:30:25Z</dcterms:created>
  <dcterms:modified xsi:type="dcterms:W3CDTF">2023-03-20T03:43:38Z</dcterms:modified>
</cp:coreProperties>
</file>