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varScale="1">
        <p:scale>
          <a:sx n="98" d="100"/>
          <a:sy n="98" d="100"/>
        </p:scale>
        <p:origin x="10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A7778-48B8-0D8E-4503-68D5258A9DF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EDFEA34-3907-5F98-37DA-79680173FB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08DE2A-6A18-5C7C-2B57-B415973B3339}"/>
              </a:ext>
            </a:extLst>
          </p:cNvPr>
          <p:cNvSpPr>
            <a:spLocks noGrp="1"/>
          </p:cNvSpPr>
          <p:nvPr>
            <p:ph type="dt" sz="half" idx="10"/>
          </p:nvPr>
        </p:nvSpPr>
        <p:spPr/>
        <p:txBody>
          <a:bodyPr/>
          <a:lstStyle/>
          <a:p>
            <a:fld id="{D6A75894-A59F-4A09-B938-2428A94A9E53}"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0545919E-A00B-9B6F-11EC-B6521F6D4D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3AAF48-55AB-4406-22CE-185622C07C18}"/>
              </a:ext>
            </a:extLst>
          </p:cNvPr>
          <p:cNvSpPr>
            <a:spLocks noGrp="1"/>
          </p:cNvSpPr>
          <p:nvPr>
            <p:ph type="sldNum" sz="quarter" idx="12"/>
          </p:nvPr>
        </p:nvSpPr>
        <p:spPr/>
        <p:txBody>
          <a:bodyPr/>
          <a:lstStyle/>
          <a:p>
            <a:fld id="{C5ABD55C-2E84-452E-A238-8639426284D0}" type="slidenum">
              <a:rPr lang="zh-CN" altLang="en-US" smtClean="0"/>
              <a:t>‹#›</a:t>
            </a:fld>
            <a:endParaRPr lang="zh-CN" altLang="en-US"/>
          </a:p>
        </p:txBody>
      </p:sp>
    </p:spTree>
    <p:extLst>
      <p:ext uri="{BB962C8B-B14F-4D97-AF65-F5344CB8AC3E}">
        <p14:creationId xmlns:p14="http://schemas.microsoft.com/office/powerpoint/2010/main" val="3031109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F26532-AF4D-296A-B0FC-AC86DD496A6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4BD44CD-C806-059F-0B02-DC8F170FA0E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0BB4D4-C0C5-E37A-1F2C-F49E54F5E578}"/>
              </a:ext>
            </a:extLst>
          </p:cNvPr>
          <p:cNvSpPr>
            <a:spLocks noGrp="1"/>
          </p:cNvSpPr>
          <p:nvPr>
            <p:ph type="dt" sz="half" idx="10"/>
          </p:nvPr>
        </p:nvSpPr>
        <p:spPr/>
        <p:txBody>
          <a:bodyPr/>
          <a:lstStyle/>
          <a:p>
            <a:fld id="{D6A75894-A59F-4A09-B938-2428A94A9E53}"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1F70F62B-DDE3-A61D-B882-DC31DAFA42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88EE4E-953F-337D-62BE-76EF519FDB06}"/>
              </a:ext>
            </a:extLst>
          </p:cNvPr>
          <p:cNvSpPr>
            <a:spLocks noGrp="1"/>
          </p:cNvSpPr>
          <p:nvPr>
            <p:ph type="sldNum" sz="quarter" idx="12"/>
          </p:nvPr>
        </p:nvSpPr>
        <p:spPr/>
        <p:txBody>
          <a:bodyPr/>
          <a:lstStyle/>
          <a:p>
            <a:fld id="{C5ABD55C-2E84-452E-A238-8639426284D0}" type="slidenum">
              <a:rPr lang="zh-CN" altLang="en-US" smtClean="0"/>
              <a:t>‹#›</a:t>
            </a:fld>
            <a:endParaRPr lang="zh-CN" altLang="en-US"/>
          </a:p>
        </p:txBody>
      </p:sp>
    </p:spTree>
    <p:extLst>
      <p:ext uri="{BB962C8B-B14F-4D97-AF65-F5344CB8AC3E}">
        <p14:creationId xmlns:p14="http://schemas.microsoft.com/office/powerpoint/2010/main" val="1964381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F7C800E-A239-5413-0B92-BA299B195DE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D2197B4-BACB-5FAE-586B-8A94009B76D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F7F88C-06C8-94CB-0230-53D21E2E71B3}"/>
              </a:ext>
            </a:extLst>
          </p:cNvPr>
          <p:cNvSpPr>
            <a:spLocks noGrp="1"/>
          </p:cNvSpPr>
          <p:nvPr>
            <p:ph type="dt" sz="half" idx="10"/>
          </p:nvPr>
        </p:nvSpPr>
        <p:spPr/>
        <p:txBody>
          <a:bodyPr/>
          <a:lstStyle/>
          <a:p>
            <a:fld id="{D6A75894-A59F-4A09-B938-2428A94A9E53}"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E98E0B28-B0F5-B442-D4B8-1F82DACF38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015E66-22EC-C170-8ED5-DBD1FCB7B787}"/>
              </a:ext>
            </a:extLst>
          </p:cNvPr>
          <p:cNvSpPr>
            <a:spLocks noGrp="1"/>
          </p:cNvSpPr>
          <p:nvPr>
            <p:ph type="sldNum" sz="quarter" idx="12"/>
          </p:nvPr>
        </p:nvSpPr>
        <p:spPr/>
        <p:txBody>
          <a:bodyPr/>
          <a:lstStyle/>
          <a:p>
            <a:fld id="{C5ABD55C-2E84-452E-A238-8639426284D0}" type="slidenum">
              <a:rPr lang="zh-CN" altLang="en-US" smtClean="0"/>
              <a:t>‹#›</a:t>
            </a:fld>
            <a:endParaRPr lang="zh-CN" altLang="en-US"/>
          </a:p>
        </p:txBody>
      </p:sp>
    </p:spTree>
    <p:extLst>
      <p:ext uri="{BB962C8B-B14F-4D97-AF65-F5344CB8AC3E}">
        <p14:creationId xmlns:p14="http://schemas.microsoft.com/office/powerpoint/2010/main" val="3236021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9E426-18FE-A8F6-1CBA-0FA95A7C10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1CD6C44-4222-5063-9737-104DA61CF31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9415C7-4A23-79E5-4584-A7D750A5370D}"/>
              </a:ext>
            </a:extLst>
          </p:cNvPr>
          <p:cNvSpPr>
            <a:spLocks noGrp="1"/>
          </p:cNvSpPr>
          <p:nvPr>
            <p:ph type="dt" sz="half" idx="10"/>
          </p:nvPr>
        </p:nvSpPr>
        <p:spPr/>
        <p:txBody>
          <a:bodyPr/>
          <a:lstStyle/>
          <a:p>
            <a:fld id="{D6A75894-A59F-4A09-B938-2428A94A9E53}"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4C094899-3B27-8C14-B9D8-4C3DE89247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AC1425-6E85-CBD9-CEA7-DF3F6CFE0268}"/>
              </a:ext>
            </a:extLst>
          </p:cNvPr>
          <p:cNvSpPr>
            <a:spLocks noGrp="1"/>
          </p:cNvSpPr>
          <p:nvPr>
            <p:ph type="sldNum" sz="quarter" idx="12"/>
          </p:nvPr>
        </p:nvSpPr>
        <p:spPr/>
        <p:txBody>
          <a:bodyPr/>
          <a:lstStyle/>
          <a:p>
            <a:fld id="{C5ABD55C-2E84-452E-A238-8639426284D0}" type="slidenum">
              <a:rPr lang="zh-CN" altLang="en-US" smtClean="0"/>
              <a:t>‹#›</a:t>
            </a:fld>
            <a:endParaRPr lang="zh-CN" altLang="en-US"/>
          </a:p>
        </p:txBody>
      </p:sp>
    </p:spTree>
    <p:extLst>
      <p:ext uri="{BB962C8B-B14F-4D97-AF65-F5344CB8AC3E}">
        <p14:creationId xmlns:p14="http://schemas.microsoft.com/office/powerpoint/2010/main" val="308656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0094F9-95FC-D3AF-C04C-54E97B6A3B0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1347019-8B1A-AC1A-EDAB-0AF9256333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060C328-DE9F-899E-6CEE-06653AB3C3DC}"/>
              </a:ext>
            </a:extLst>
          </p:cNvPr>
          <p:cNvSpPr>
            <a:spLocks noGrp="1"/>
          </p:cNvSpPr>
          <p:nvPr>
            <p:ph type="dt" sz="half" idx="10"/>
          </p:nvPr>
        </p:nvSpPr>
        <p:spPr/>
        <p:txBody>
          <a:bodyPr/>
          <a:lstStyle/>
          <a:p>
            <a:fld id="{D6A75894-A59F-4A09-B938-2428A94A9E53}"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71D9730B-FB90-D4AF-5DF0-A8617677C4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6153D5-4583-BDDD-B601-D7D62353E885}"/>
              </a:ext>
            </a:extLst>
          </p:cNvPr>
          <p:cNvSpPr>
            <a:spLocks noGrp="1"/>
          </p:cNvSpPr>
          <p:nvPr>
            <p:ph type="sldNum" sz="quarter" idx="12"/>
          </p:nvPr>
        </p:nvSpPr>
        <p:spPr/>
        <p:txBody>
          <a:bodyPr/>
          <a:lstStyle/>
          <a:p>
            <a:fld id="{C5ABD55C-2E84-452E-A238-8639426284D0}" type="slidenum">
              <a:rPr lang="zh-CN" altLang="en-US" smtClean="0"/>
              <a:t>‹#›</a:t>
            </a:fld>
            <a:endParaRPr lang="zh-CN" altLang="en-US"/>
          </a:p>
        </p:txBody>
      </p:sp>
    </p:spTree>
    <p:extLst>
      <p:ext uri="{BB962C8B-B14F-4D97-AF65-F5344CB8AC3E}">
        <p14:creationId xmlns:p14="http://schemas.microsoft.com/office/powerpoint/2010/main" val="23827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791A8A-9981-5CF3-5061-DFAEF289BB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23617AA-932A-83B3-98F9-8E7128BFF38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3DAD28A-EA3E-2992-F12F-49E1191A362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3EF5A90-5D83-4D7D-BBCA-F1996F32FFF1}"/>
              </a:ext>
            </a:extLst>
          </p:cNvPr>
          <p:cNvSpPr>
            <a:spLocks noGrp="1"/>
          </p:cNvSpPr>
          <p:nvPr>
            <p:ph type="dt" sz="half" idx="10"/>
          </p:nvPr>
        </p:nvSpPr>
        <p:spPr/>
        <p:txBody>
          <a:bodyPr/>
          <a:lstStyle/>
          <a:p>
            <a:fld id="{D6A75894-A59F-4A09-B938-2428A94A9E53}" type="datetimeFigureOut">
              <a:rPr lang="zh-CN" altLang="en-US" smtClean="0"/>
              <a:t>2023/4/25</a:t>
            </a:fld>
            <a:endParaRPr lang="zh-CN" altLang="en-US"/>
          </a:p>
        </p:txBody>
      </p:sp>
      <p:sp>
        <p:nvSpPr>
          <p:cNvPr id="6" name="页脚占位符 5">
            <a:extLst>
              <a:ext uri="{FF2B5EF4-FFF2-40B4-BE49-F238E27FC236}">
                <a16:creationId xmlns:a16="http://schemas.microsoft.com/office/drawing/2014/main" id="{F27DEDDB-4B88-CBFF-9A5E-EE89253CDE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793C92-250C-E493-BB9F-E0D825A19165}"/>
              </a:ext>
            </a:extLst>
          </p:cNvPr>
          <p:cNvSpPr>
            <a:spLocks noGrp="1"/>
          </p:cNvSpPr>
          <p:nvPr>
            <p:ph type="sldNum" sz="quarter" idx="12"/>
          </p:nvPr>
        </p:nvSpPr>
        <p:spPr/>
        <p:txBody>
          <a:bodyPr/>
          <a:lstStyle/>
          <a:p>
            <a:fld id="{C5ABD55C-2E84-452E-A238-8639426284D0}" type="slidenum">
              <a:rPr lang="zh-CN" altLang="en-US" smtClean="0"/>
              <a:t>‹#›</a:t>
            </a:fld>
            <a:endParaRPr lang="zh-CN" altLang="en-US"/>
          </a:p>
        </p:txBody>
      </p:sp>
    </p:spTree>
    <p:extLst>
      <p:ext uri="{BB962C8B-B14F-4D97-AF65-F5344CB8AC3E}">
        <p14:creationId xmlns:p14="http://schemas.microsoft.com/office/powerpoint/2010/main" val="4151763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6F92A-5853-8568-43BA-2301E8E070A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8439890-994A-C9F8-87A0-A69617629D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E07D8EA-0961-B458-9090-86A6C357A14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8D10858-4AA6-B77E-63C5-42584F5534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8940320-A5DA-A641-865F-EDFEE9E9138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A75CEF8-0B95-3BDC-3DC3-6C4E571E5B2B}"/>
              </a:ext>
            </a:extLst>
          </p:cNvPr>
          <p:cNvSpPr>
            <a:spLocks noGrp="1"/>
          </p:cNvSpPr>
          <p:nvPr>
            <p:ph type="dt" sz="half" idx="10"/>
          </p:nvPr>
        </p:nvSpPr>
        <p:spPr/>
        <p:txBody>
          <a:bodyPr/>
          <a:lstStyle/>
          <a:p>
            <a:fld id="{D6A75894-A59F-4A09-B938-2428A94A9E53}" type="datetimeFigureOut">
              <a:rPr lang="zh-CN" altLang="en-US" smtClean="0"/>
              <a:t>2023/4/25</a:t>
            </a:fld>
            <a:endParaRPr lang="zh-CN" altLang="en-US"/>
          </a:p>
        </p:txBody>
      </p:sp>
      <p:sp>
        <p:nvSpPr>
          <p:cNvPr id="8" name="页脚占位符 7">
            <a:extLst>
              <a:ext uri="{FF2B5EF4-FFF2-40B4-BE49-F238E27FC236}">
                <a16:creationId xmlns:a16="http://schemas.microsoft.com/office/drawing/2014/main" id="{27D49492-10C5-9272-4794-301D779A2EF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32BEBC1-6782-E62D-F175-559234011C9A}"/>
              </a:ext>
            </a:extLst>
          </p:cNvPr>
          <p:cNvSpPr>
            <a:spLocks noGrp="1"/>
          </p:cNvSpPr>
          <p:nvPr>
            <p:ph type="sldNum" sz="quarter" idx="12"/>
          </p:nvPr>
        </p:nvSpPr>
        <p:spPr/>
        <p:txBody>
          <a:bodyPr/>
          <a:lstStyle/>
          <a:p>
            <a:fld id="{C5ABD55C-2E84-452E-A238-8639426284D0}" type="slidenum">
              <a:rPr lang="zh-CN" altLang="en-US" smtClean="0"/>
              <a:t>‹#›</a:t>
            </a:fld>
            <a:endParaRPr lang="zh-CN" altLang="en-US"/>
          </a:p>
        </p:txBody>
      </p:sp>
    </p:spTree>
    <p:extLst>
      <p:ext uri="{BB962C8B-B14F-4D97-AF65-F5344CB8AC3E}">
        <p14:creationId xmlns:p14="http://schemas.microsoft.com/office/powerpoint/2010/main" val="3285220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D4843-601B-5A0A-0051-40A0900666F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F06BF6F-7125-105B-DD2D-282869B71E81}"/>
              </a:ext>
            </a:extLst>
          </p:cNvPr>
          <p:cNvSpPr>
            <a:spLocks noGrp="1"/>
          </p:cNvSpPr>
          <p:nvPr>
            <p:ph type="dt" sz="half" idx="10"/>
          </p:nvPr>
        </p:nvSpPr>
        <p:spPr/>
        <p:txBody>
          <a:bodyPr/>
          <a:lstStyle/>
          <a:p>
            <a:fld id="{D6A75894-A59F-4A09-B938-2428A94A9E53}" type="datetimeFigureOut">
              <a:rPr lang="zh-CN" altLang="en-US" smtClean="0"/>
              <a:t>2023/4/25</a:t>
            </a:fld>
            <a:endParaRPr lang="zh-CN" altLang="en-US"/>
          </a:p>
        </p:txBody>
      </p:sp>
      <p:sp>
        <p:nvSpPr>
          <p:cNvPr id="4" name="页脚占位符 3">
            <a:extLst>
              <a:ext uri="{FF2B5EF4-FFF2-40B4-BE49-F238E27FC236}">
                <a16:creationId xmlns:a16="http://schemas.microsoft.com/office/drawing/2014/main" id="{633DADAE-3327-C3C3-3D7C-B163DF6E70E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CD1ACE0-210F-75F8-27C8-95AD591C2826}"/>
              </a:ext>
            </a:extLst>
          </p:cNvPr>
          <p:cNvSpPr>
            <a:spLocks noGrp="1"/>
          </p:cNvSpPr>
          <p:nvPr>
            <p:ph type="sldNum" sz="quarter" idx="12"/>
          </p:nvPr>
        </p:nvSpPr>
        <p:spPr/>
        <p:txBody>
          <a:bodyPr/>
          <a:lstStyle/>
          <a:p>
            <a:fld id="{C5ABD55C-2E84-452E-A238-8639426284D0}" type="slidenum">
              <a:rPr lang="zh-CN" altLang="en-US" smtClean="0"/>
              <a:t>‹#›</a:t>
            </a:fld>
            <a:endParaRPr lang="zh-CN" altLang="en-US"/>
          </a:p>
        </p:txBody>
      </p:sp>
    </p:spTree>
    <p:extLst>
      <p:ext uri="{BB962C8B-B14F-4D97-AF65-F5344CB8AC3E}">
        <p14:creationId xmlns:p14="http://schemas.microsoft.com/office/powerpoint/2010/main" val="2653726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4912FF-669F-9F1E-2596-0116DA0A1166}"/>
              </a:ext>
            </a:extLst>
          </p:cNvPr>
          <p:cNvSpPr>
            <a:spLocks noGrp="1"/>
          </p:cNvSpPr>
          <p:nvPr>
            <p:ph type="dt" sz="half" idx="10"/>
          </p:nvPr>
        </p:nvSpPr>
        <p:spPr/>
        <p:txBody>
          <a:bodyPr/>
          <a:lstStyle/>
          <a:p>
            <a:fld id="{D6A75894-A59F-4A09-B938-2428A94A9E53}" type="datetimeFigureOut">
              <a:rPr lang="zh-CN" altLang="en-US" smtClean="0"/>
              <a:t>2023/4/25</a:t>
            </a:fld>
            <a:endParaRPr lang="zh-CN" altLang="en-US"/>
          </a:p>
        </p:txBody>
      </p:sp>
      <p:sp>
        <p:nvSpPr>
          <p:cNvPr id="3" name="页脚占位符 2">
            <a:extLst>
              <a:ext uri="{FF2B5EF4-FFF2-40B4-BE49-F238E27FC236}">
                <a16:creationId xmlns:a16="http://schemas.microsoft.com/office/drawing/2014/main" id="{B82C6AD2-496C-33F2-FF1D-FD9F430622E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68978A5-8D72-04C4-5DC9-FE58AF81843E}"/>
              </a:ext>
            </a:extLst>
          </p:cNvPr>
          <p:cNvSpPr>
            <a:spLocks noGrp="1"/>
          </p:cNvSpPr>
          <p:nvPr>
            <p:ph type="sldNum" sz="quarter" idx="12"/>
          </p:nvPr>
        </p:nvSpPr>
        <p:spPr/>
        <p:txBody>
          <a:bodyPr/>
          <a:lstStyle/>
          <a:p>
            <a:fld id="{C5ABD55C-2E84-452E-A238-8639426284D0}" type="slidenum">
              <a:rPr lang="zh-CN" altLang="en-US" smtClean="0"/>
              <a:t>‹#›</a:t>
            </a:fld>
            <a:endParaRPr lang="zh-CN" altLang="en-US"/>
          </a:p>
        </p:txBody>
      </p:sp>
    </p:spTree>
    <p:extLst>
      <p:ext uri="{BB962C8B-B14F-4D97-AF65-F5344CB8AC3E}">
        <p14:creationId xmlns:p14="http://schemas.microsoft.com/office/powerpoint/2010/main" val="1026712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28F99-6A92-0212-CC47-3496736A395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C5BEBF3-4862-071E-EFC7-F3B16557AF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FAEC6CE-C9D8-B5DC-253F-4A6D2F4FD7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38FBE6C-74C0-698E-6AAE-C925C001E158}"/>
              </a:ext>
            </a:extLst>
          </p:cNvPr>
          <p:cNvSpPr>
            <a:spLocks noGrp="1"/>
          </p:cNvSpPr>
          <p:nvPr>
            <p:ph type="dt" sz="half" idx="10"/>
          </p:nvPr>
        </p:nvSpPr>
        <p:spPr/>
        <p:txBody>
          <a:bodyPr/>
          <a:lstStyle/>
          <a:p>
            <a:fld id="{D6A75894-A59F-4A09-B938-2428A94A9E53}" type="datetimeFigureOut">
              <a:rPr lang="zh-CN" altLang="en-US" smtClean="0"/>
              <a:t>2023/4/25</a:t>
            </a:fld>
            <a:endParaRPr lang="zh-CN" altLang="en-US"/>
          </a:p>
        </p:txBody>
      </p:sp>
      <p:sp>
        <p:nvSpPr>
          <p:cNvPr id="6" name="页脚占位符 5">
            <a:extLst>
              <a:ext uri="{FF2B5EF4-FFF2-40B4-BE49-F238E27FC236}">
                <a16:creationId xmlns:a16="http://schemas.microsoft.com/office/drawing/2014/main" id="{FE629490-9F33-1B47-3555-0D15772E05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CDC5059-FD05-9CBA-5F7F-FDDAE67E449F}"/>
              </a:ext>
            </a:extLst>
          </p:cNvPr>
          <p:cNvSpPr>
            <a:spLocks noGrp="1"/>
          </p:cNvSpPr>
          <p:nvPr>
            <p:ph type="sldNum" sz="quarter" idx="12"/>
          </p:nvPr>
        </p:nvSpPr>
        <p:spPr/>
        <p:txBody>
          <a:bodyPr/>
          <a:lstStyle/>
          <a:p>
            <a:fld id="{C5ABD55C-2E84-452E-A238-8639426284D0}" type="slidenum">
              <a:rPr lang="zh-CN" altLang="en-US" smtClean="0"/>
              <a:t>‹#›</a:t>
            </a:fld>
            <a:endParaRPr lang="zh-CN" altLang="en-US"/>
          </a:p>
        </p:txBody>
      </p:sp>
    </p:spTree>
    <p:extLst>
      <p:ext uri="{BB962C8B-B14F-4D97-AF65-F5344CB8AC3E}">
        <p14:creationId xmlns:p14="http://schemas.microsoft.com/office/powerpoint/2010/main" val="570839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BBA346-0E36-7821-8BD1-E92AD2C11F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72A1B3A-0D8D-E725-FBF5-93A3CE8216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5C37E75-CA7C-2A8F-6978-91DBA958EB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D10684C-509F-8F63-B9C6-DB06A9E29D16}"/>
              </a:ext>
            </a:extLst>
          </p:cNvPr>
          <p:cNvSpPr>
            <a:spLocks noGrp="1"/>
          </p:cNvSpPr>
          <p:nvPr>
            <p:ph type="dt" sz="half" idx="10"/>
          </p:nvPr>
        </p:nvSpPr>
        <p:spPr/>
        <p:txBody>
          <a:bodyPr/>
          <a:lstStyle/>
          <a:p>
            <a:fld id="{D6A75894-A59F-4A09-B938-2428A94A9E53}" type="datetimeFigureOut">
              <a:rPr lang="zh-CN" altLang="en-US" smtClean="0"/>
              <a:t>2023/4/25</a:t>
            </a:fld>
            <a:endParaRPr lang="zh-CN" altLang="en-US"/>
          </a:p>
        </p:txBody>
      </p:sp>
      <p:sp>
        <p:nvSpPr>
          <p:cNvPr id="6" name="页脚占位符 5">
            <a:extLst>
              <a:ext uri="{FF2B5EF4-FFF2-40B4-BE49-F238E27FC236}">
                <a16:creationId xmlns:a16="http://schemas.microsoft.com/office/drawing/2014/main" id="{6ADEB9BF-FC39-CB55-A43C-0C79B566185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AA1359-994B-D9E5-9BB1-90F980199ACF}"/>
              </a:ext>
            </a:extLst>
          </p:cNvPr>
          <p:cNvSpPr>
            <a:spLocks noGrp="1"/>
          </p:cNvSpPr>
          <p:nvPr>
            <p:ph type="sldNum" sz="quarter" idx="12"/>
          </p:nvPr>
        </p:nvSpPr>
        <p:spPr/>
        <p:txBody>
          <a:bodyPr/>
          <a:lstStyle/>
          <a:p>
            <a:fld id="{C5ABD55C-2E84-452E-A238-8639426284D0}" type="slidenum">
              <a:rPr lang="zh-CN" altLang="en-US" smtClean="0"/>
              <a:t>‹#›</a:t>
            </a:fld>
            <a:endParaRPr lang="zh-CN" altLang="en-US"/>
          </a:p>
        </p:txBody>
      </p:sp>
    </p:spTree>
    <p:extLst>
      <p:ext uri="{BB962C8B-B14F-4D97-AF65-F5344CB8AC3E}">
        <p14:creationId xmlns:p14="http://schemas.microsoft.com/office/powerpoint/2010/main" val="4242216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69356E1-5692-9D1C-1215-78CD2F0899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38963B0-2E06-43E0-A549-C840B2EED3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BDC4D7-2780-200C-648A-46B7804179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A75894-A59F-4A09-B938-2428A94A9E53}"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F8F7804D-7982-1C62-FBE2-3727CA8BA4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8A42C76-3CA0-2411-9EFE-2F287E56A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ABD55C-2E84-452E-A238-8639426284D0}" type="slidenum">
              <a:rPr lang="zh-CN" altLang="en-US" smtClean="0"/>
              <a:t>‹#›</a:t>
            </a:fld>
            <a:endParaRPr lang="zh-CN" altLang="en-US"/>
          </a:p>
        </p:txBody>
      </p:sp>
    </p:spTree>
    <p:extLst>
      <p:ext uri="{BB962C8B-B14F-4D97-AF65-F5344CB8AC3E}">
        <p14:creationId xmlns:p14="http://schemas.microsoft.com/office/powerpoint/2010/main" val="2406870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DE24BF7-28E3-5EF6-86D7-797CFC53A86A}"/>
              </a:ext>
            </a:extLst>
          </p:cNvPr>
          <p:cNvSpPr txBox="1"/>
          <p:nvPr/>
        </p:nvSpPr>
        <p:spPr>
          <a:xfrm>
            <a:off x="1157591" y="340468"/>
            <a:ext cx="10379413" cy="7294305"/>
          </a:xfrm>
          <a:prstGeom prst="rect">
            <a:avLst/>
          </a:prstGeom>
          <a:noFill/>
        </p:spPr>
        <p:txBody>
          <a:bodyPr wrap="square" rtlCol="0">
            <a:spAutoFit/>
          </a:bodyPr>
          <a:lstStyle/>
          <a:p>
            <a:r>
              <a:rPr lang="zh-CN" altLang="en-US" dirty="0"/>
              <a:t>阿什顿库警方哈喇子库存下降和你来问房东阿什顿库警方哈喇子库存下降和你来问房东</a:t>
            </a:r>
          </a:p>
          <a:p>
            <a:r>
              <a:rPr lang="zh-CN" altLang="en-US" dirty="0"/>
              <a:t>阿什顿库警方哈喇子库存下降和你来问房东阿什顿库警方哈喇子库存下降和你来问房东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r>
              <a:rPr lang="zh-CN" altLang="en-US" dirty="0"/>
              <a:t>阿什顿库警方哈喇子库存下降和你来问房东</a:t>
            </a:r>
          </a:p>
          <a:p>
            <a:endParaRPr lang="zh-CN" altLang="en-US" dirty="0"/>
          </a:p>
        </p:txBody>
      </p:sp>
      <p:sp>
        <p:nvSpPr>
          <p:cNvPr id="5" name="泪滴形 4">
            <a:extLst>
              <a:ext uri="{FF2B5EF4-FFF2-40B4-BE49-F238E27FC236}">
                <a16:creationId xmlns:a16="http://schemas.microsoft.com/office/drawing/2014/main" id="{A93B291F-4828-6CF4-31C5-65E71D5FDE9B}"/>
              </a:ext>
            </a:extLst>
          </p:cNvPr>
          <p:cNvSpPr/>
          <p:nvPr/>
        </p:nvSpPr>
        <p:spPr>
          <a:xfrm rot="2700000">
            <a:off x="2356316" y="2425989"/>
            <a:ext cx="2420983" cy="2420983"/>
          </a:xfrm>
          <a:prstGeom prst="teardrop">
            <a:avLst/>
          </a:prstGeom>
          <a:gradFill flip="none" rotWithShape="1">
            <a:gsLst>
              <a:gs pos="0">
                <a:schemeClr val="accent6">
                  <a:alpha val="0"/>
                  <a:lumMod val="60000"/>
                  <a:lumOff val="40000"/>
                </a:schemeClr>
              </a:gs>
              <a:gs pos="50000">
                <a:schemeClr val="accent6">
                  <a:lumMod val="60000"/>
                  <a:lumOff val="40000"/>
                  <a:alpha val="85000"/>
                </a:schemeClr>
              </a:gs>
              <a:gs pos="100000">
                <a:schemeClr val="accent6">
                  <a:lumMod val="60000"/>
                  <a:lumOff val="40000"/>
                </a:schemeClr>
              </a:gs>
            </a:gsLst>
            <a:lin ang="8100000" scaled="0"/>
            <a:tileRect/>
          </a:gradFill>
          <a:ln w="38100">
            <a:gradFill>
              <a:gsLst>
                <a:gs pos="25000">
                  <a:schemeClr val="bg1">
                    <a:alpha val="0"/>
                    <a:lumMod val="60000"/>
                    <a:lumOff val="40000"/>
                  </a:schemeClr>
                </a:gs>
                <a:gs pos="100000">
                  <a:schemeClr val="bg1">
                    <a:alpha val="85000"/>
                    <a:lumMod val="60000"/>
                    <a:lumOff val="40000"/>
                  </a:schemeClr>
                </a:gs>
                <a:gs pos="50000">
                  <a:schemeClr val="bg1">
                    <a:lumMod val="60000"/>
                    <a:lumOff val="40000"/>
                    <a:alpha val="50000"/>
                  </a:schemeClr>
                </a:gs>
              </a:gsLst>
              <a:lin ang="8100000" scaled="0"/>
            </a:gradFill>
          </a:ln>
          <a:effectLst>
            <a:glow rad="152400">
              <a:schemeClr val="accent6">
                <a:lumMod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9147494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260</Words>
  <Application>Microsoft Office PowerPoint</Application>
  <PresentationFormat>宽屏</PresentationFormat>
  <Paragraphs>24</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Lau Springs</dc:creator>
  <cp:lastModifiedBy>Lau Springs</cp:lastModifiedBy>
  <cp:revision>14</cp:revision>
  <dcterms:created xsi:type="dcterms:W3CDTF">2023-04-25T08:09:19Z</dcterms:created>
  <dcterms:modified xsi:type="dcterms:W3CDTF">2023-04-25T08:57:17Z</dcterms:modified>
</cp:coreProperties>
</file>