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98" d="100"/>
          <a:sy n="98" d="100"/>
        </p:scale>
        <p:origin x="10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A7778-48B8-0D8E-4503-68D5258A9D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DFEA34-3907-5F98-37DA-79680173FB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08DE2A-6A18-5C7C-2B57-B415973B3339}"/>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0545919E-A00B-9B6F-11EC-B6521F6D4D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3AAF48-55AB-4406-22CE-185622C07C18}"/>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303110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26532-AF4D-296A-B0FC-AC86DD496A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BD44CD-C806-059F-0B02-DC8F170FA0E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0BB4D4-C0C5-E37A-1F2C-F49E54F5E578}"/>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1F70F62B-DDE3-A61D-B882-DC31DAFA4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88EE4E-953F-337D-62BE-76EF519FDB06}"/>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196438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7C800E-A239-5413-0B92-BA299B195D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2197B4-BACB-5FAE-586B-8A94009B76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F7F88C-06C8-94CB-0230-53D21E2E71B3}"/>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E98E0B28-B0F5-B442-D4B8-1F82DACF38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015E66-22EC-C170-8ED5-DBD1FCB7B787}"/>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3236021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9E426-18FE-A8F6-1CBA-0FA95A7C10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CD6C44-4222-5063-9737-104DA61CF3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9415C7-4A23-79E5-4584-A7D750A5370D}"/>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4C094899-3B27-8C14-B9D8-4C3DE89247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AC1425-6E85-CBD9-CEA7-DF3F6CFE0268}"/>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308656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094F9-95FC-D3AF-C04C-54E97B6A3B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347019-8B1A-AC1A-EDAB-0AF9256333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60C328-DE9F-899E-6CEE-06653AB3C3DC}"/>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71D9730B-FB90-D4AF-5DF0-A8617677C4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6153D5-4583-BDDD-B601-D7D62353E885}"/>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23827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91A8A-9981-5CF3-5061-DFAEF289BB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3617AA-932A-83B3-98F9-8E7128BFF3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3DAD28A-EA3E-2992-F12F-49E1191A362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3EF5A90-5D83-4D7D-BBCA-F1996F32FFF1}"/>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F27DEDDB-4B88-CBFF-9A5E-EE89253CDE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793C92-250C-E493-BB9F-E0D825A19165}"/>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415176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6F92A-5853-8568-43BA-2301E8E070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8439890-994A-C9F8-87A0-A69617629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07D8EA-0961-B458-9090-86A6C357A14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D10858-4AA6-B77E-63C5-42584F5534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8940320-A5DA-A641-865F-EDFEE9E9138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75CEF8-0B95-3BDC-3DC3-6C4E571E5B2B}"/>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8" name="页脚占位符 7">
            <a:extLst>
              <a:ext uri="{FF2B5EF4-FFF2-40B4-BE49-F238E27FC236}">
                <a16:creationId xmlns:a16="http://schemas.microsoft.com/office/drawing/2014/main" id="{27D49492-10C5-9272-4794-301D779A2E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32BEBC1-6782-E62D-F175-559234011C9A}"/>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328522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D4843-601B-5A0A-0051-40A0900666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06BF6F-7125-105B-DD2D-282869B71E81}"/>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4" name="页脚占位符 3">
            <a:extLst>
              <a:ext uri="{FF2B5EF4-FFF2-40B4-BE49-F238E27FC236}">
                <a16:creationId xmlns:a16="http://schemas.microsoft.com/office/drawing/2014/main" id="{633DADAE-3327-C3C3-3D7C-B163DF6E70E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D1ACE0-210F-75F8-27C8-95AD591C2826}"/>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265372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4912FF-669F-9F1E-2596-0116DA0A1166}"/>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3" name="页脚占位符 2">
            <a:extLst>
              <a:ext uri="{FF2B5EF4-FFF2-40B4-BE49-F238E27FC236}">
                <a16:creationId xmlns:a16="http://schemas.microsoft.com/office/drawing/2014/main" id="{B82C6AD2-496C-33F2-FF1D-FD9F430622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8978A5-8D72-04C4-5DC9-FE58AF81843E}"/>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102671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28F99-6A92-0212-CC47-3496736A39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5BEBF3-4862-071E-EFC7-F3B16557A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FAEC6CE-C9D8-B5DC-253F-4A6D2F4FD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8FBE6C-74C0-698E-6AAE-C925C001E158}"/>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FE629490-9F33-1B47-3555-0D15772E05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DC5059-FD05-9CBA-5F7F-FDDAE67E449F}"/>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57083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BA346-0E36-7821-8BD1-E92AD2C11F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72A1B3A-0D8D-E725-FBF5-93A3CE821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C37E75-CA7C-2A8F-6978-91DBA958E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10684C-509F-8F63-B9C6-DB06A9E29D16}"/>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6ADEB9BF-FC39-CB55-A43C-0C79B56618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AA1359-994B-D9E5-9BB1-90F980199ACF}"/>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424221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9356E1-5692-9D1C-1215-78CD2F089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8963B0-2E06-43E0-A549-C840B2EED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BDC4D7-2780-200C-648A-46B780417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F8F7804D-7982-1C62-FBE2-3727CA8BA4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A42C76-3CA0-2411-9EFE-2F287E56A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2406870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DE24BF7-28E3-5EF6-86D7-797CFC53A86A}"/>
              </a:ext>
            </a:extLst>
          </p:cNvPr>
          <p:cNvSpPr txBox="1"/>
          <p:nvPr/>
        </p:nvSpPr>
        <p:spPr>
          <a:xfrm>
            <a:off x="1157591" y="340468"/>
            <a:ext cx="10379413" cy="7294305"/>
          </a:xfrm>
          <a:prstGeom prst="rect">
            <a:avLst/>
          </a:prstGeom>
          <a:noFill/>
        </p:spPr>
        <p:txBody>
          <a:bodyPr wrap="square" rtlCol="0">
            <a:spAutoFit/>
          </a:bodyPr>
          <a:lstStyle/>
          <a:p>
            <a:r>
              <a:rPr lang="zh-CN" altLang="en-US" dirty="0"/>
              <a:t>阿什顿库警方哈喇子库存下降和你来问房东阿什顿库警方哈喇子库存下降和你来问房东</a:t>
            </a:r>
          </a:p>
          <a:p>
            <a:r>
              <a:rPr lang="zh-CN" altLang="en-US" dirty="0"/>
              <a:t>阿什顿库警方哈喇子库存下降和你来问房东阿什顿库警方哈喇子库存下降和你来问房东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endParaRPr lang="zh-CN" altLang="en-US" dirty="0"/>
          </a:p>
        </p:txBody>
      </p:sp>
      <p:sp>
        <p:nvSpPr>
          <p:cNvPr id="5" name="泪滴形 4">
            <a:extLst>
              <a:ext uri="{FF2B5EF4-FFF2-40B4-BE49-F238E27FC236}">
                <a16:creationId xmlns:a16="http://schemas.microsoft.com/office/drawing/2014/main" id="{A93B291F-4828-6CF4-31C5-65E71D5FDE9B}"/>
              </a:ext>
            </a:extLst>
          </p:cNvPr>
          <p:cNvSpPr/>
          <p:nvPr/>
        </p:nvSpPr>
        <p:spPr>
          <a:xfrm rot="2700000">
            <a:off x="2356316" y="2425989"/>
            <a:ext cx="2420983" cy="2420983"/>
          </a:xfrm>
          <a:prstGeom prst="teardrop">
            <a:avLst/>
          </a:prstGeom>
          <a:gradFill flip="none" rotWithShape="1">
            <a:gsLst>
              <a:gs pos="0">
                <a:schemeClr val="accent6">
                  <a:alpha val="0"/>
                  <a:lumMod val="60000"/>
                  <a:lumOff val="40000"/>
                </a:schemeClr>
              </a:gs>
              <a:gs pos="50000">
                <a:schemeClr val="accent6">
                  <a:lumMod val="60000"/>
                  <a:lumOff val="40000"/>
                  <a:alpha val="85000"/>
                </a:schemeClr>
              </a:gs>
              <a:gs pos="100000">
                <a:schemeClr val="accent6">
                  <a:lumMod val="60000"/>
                  <a:lumOff val="40000"/>
                </a:schemeClr>
              </a:gs>
            </a:gsLst>
            <a:lin ang="8100000" scaled="0"/>
            <a:tileRect/>
          </a:gradFill>
          <a:ln w="38100">
            <a:gradFill>
              <a:gsLst>
                <a:gs pos="25000">
                  <a:schemeClr val="bg1">
                    <a:alpha val="0"/>
                    <a:lumMod val="60000"/>
                    <a:lumOff val="40000"/>
                  </a:schemeClr>
                </a:gs>
                <a:gs pos="100000">
                  <a:schemeClr val="bg1">
                    <a:alpha val="85000"/>
                    <a:lumMod val="60000"/>
                    <a:lumOff val="40000"/>
                  </a:schemeClr>
                </a:gs>
                <a:gs pos="50000">
                  <a:schemeClr val="bg1">
                    <a:lumMod val="60000"/>
                    <a:lumOff val="40000"/>
                    <a:alpha val="50000"/>
                  </a:schemeClr>
                </a:gs>
              </a:gsLst>
              <a:lin ang="8100000" scaled="0"/>
            </a:gradFill>
          </a:ln>
          <a:effectLst>
            <a:glow rad="152400">
              <a:schemeClr val="accent6">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1474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48B9037A-E8BB-DB75-DA2B-CB782A025EAD}"/>
              </a:ext>
            </a:extLst>
          </p:cNvPr>
          <p:cNvGrpSpPr/>
          <p:nvPr/>
        </p:nvGrpSpPr>
        <p:grpSpPr>
          <a:xfrm>
            <a:off x="3056876" y="410340"/>
            <a:ext cx="6078239" cy="6037316"/>
            <a:chOff x="3056876" y="410340"/>
            <a:chExt cx="6078239" cy="6037316"/>
          </a:xfrm>
        </p:grpSpPr>
        <p:grpSp>
          <p:nvGrpSpPr>
            <p:cNvPr id="18" name="组合 17">
              <a:extLst>
                <a:ext uri="{FF2B5EF4-FFF2-40B4-BE49-F238E27FC236}">
                  <a16:creationId xmlns:a16="http://schemas.microsoft.com/office/drawing/2014/main" id="{E19A5F77-0031-A2E2-827C-CC86147971D1}"/>
                </a:ext>
              </a:extLst>
            </p:cNvPr>
            <p:cNvGrpSpPr/>
            <p:nvPr/>
          </p:nvGrpSpPr>
          <p:grpSpPr>
            <a:xfrm>
              <a:off x="3056876" y="410340"/>
              <a:ext cx="6078239" cy="6037316"/>
              <a:chOff x="3056876" y="410340"/>
              <a:chExt cx="6078239" cy="6037316"/>
            </a:xfrm>
          </p:grpSpPr>
          <p:sp>
            <p:nvSpPr>
              <p:cNvPr id="4" name="泪滴形 3">
                <a:extLst>
                  <a:ext uri="{FF2B5EF4-FFF2-40B4-BE49-F238E27FC236}">
                    <a16:creationId xmlns:a16="http://schemas.microsoft.com/office/drawing/2014/main" id="{3D6517EE-AE86-483C-EBC9-202687243B2C}"/>
                  </a:ext>
                </a:extLst>
              </p:cNvPr>
              <p:cNvSpPr/>
              <p:nvPr/>
            </p:nvSpPr>
            <p:spPr>
              <a:xfrm rot="2700000">
                <a:off x="3056876" y="2218506"/>
                <a:ext cx="2420983" cy="2420983"/>
              </a:xfrm>
              <a:prstGeom prst="teardrop">
                <a:avLst/>
              </a:prstGeom>
              <a:gradFill flip="none" rotWithShape="1">
                <a:gsLst>
                  <a:gs pos="0">
                    <a:schemeClr val="accent6">
                      <a:alpha val="0"/>
                      <a:lumMod val="60000"/>
                      <a:lumOff val="40000"/>
                    </a:schemeClr>
                  </a:gs>
                  <a:gs pos="50000">
                    <a:schemeClr val="accent6">
                      <a:lumMod val="60000"/>
                      <a:lumOff val="40000"/>
                      <a:alpha val="85000"/>
                    </a:schemeClr>
                  </a:gs>
                  <a:gs pos="100000">
                    <a:schemeClr val="accent6">
                      <a:lumMod val="60000"/>
                      <a:lumOff val="40000"/>
                    </a:schemeClr>
                  </a:gs>
                </a:gsLst>
                <a:lin ang="8100000" scaled="0"/>
                <a:tileRect/>
              </a:gradFill>
              <a:ln w="38100">
                <a:gradFill>
                  <a:gsLst>
                    <a:gs pos="25000">
                      <a:schemeClr val="bg1">
                        <a:alpha val="0"/>
                        <a:lumMod val="60000"/>
                        <a:lumOff val="40000"/>
                      </a:schemeClr>
                    </a:gs>
                    <a:gs pos="100000">
                      <a:schemeClr val="bg1">
                        <a:alpha val="85000"/>
                        <a:lumMod val="60000"/>
                        <a:lumOff val="40000"/>
                      </a:schemeClr>
                    </a:gs>
                    <a:gs pos="50000">
                      <a:schemeClr val="bg1">
                        <a:lumMod val="60000"/>
                        <a:lumOff val="40000"/>
                        <a:alpha val="5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泪滴形 4">
                <a:extLst>
                  <a:ext uri="{FF2B5EF4-FFF2-40B4-BE49-F238E27FC236}">
                    <a16:creationId xmlns:a16="http://schemas.microsoft.com/office/drawing/2014/main" id="{5EE57874-E061-6D08-FA06-267AF723D7A9}"/>
                  </a:ext>
                </a:extLst>
              </p:cNvPr>
              <p:cNvSpPr/>
              <p:nvPr/>
            </p:nvSpPr>
            <p:spPr>
              <a:xfrm rot="8100000">
                <a:off x="4885505" y="410340"/>
                <a:ext cx="2420983" cy="2420983"/>
              </a:xfrm>
              <a:prstGeom prst="teardrop">
                <a:avLst/>
              </a:prstGeom>
              <a:gradFill flip="none" rotWithShape="1">
                <a:gsLst>
                  <a:gs pos="0">
                    <a:schemeClr val="accent6">
                      <a:alpha val="0"/>
                      <a:lumMod val="60000"/>
                      <a:lumOff val="40000"/>
                    </a:schemeClr>
                  </a:gs>
                  <a:gs pos="50000">
                    <a:schemeClr val="accent6">
                      <a:lumMod val="60000"/>
                      <a:lumOff val="40000"/>
                      <a:alpha val="85000"/>
                    </a:schemeClr>
                  </a:gs>
                  <a:gs pos="100000">
                    <a:schemeClr val="accent6">
                      <a:lumMod val="60000"/>
                      <a:lumOff val="40000"/>
                    </a:schemeClr>
                  </a:gs>
                </a:gsLst>
                <a:lin ang="8100000" scaled="0"/>
                <a:tileRect/>
              </a:gradFill>
              <a:ln w="38100">
                <a:gradFill>
                  <a:gsLst>
                    <a:gs pos="25000">
                      <a:schemeClr val="bg1">
                        <a:alpha val="0"/>
                        <a:lumMod val="60000"/>
                        <a:lumOff val="40000"/>
                      </a:schemeClr>
                    </a:gs>
                    <a:gs pos="100000">
                      <a:schemeClr val="bg1">
                        <a:alpha val="85000"/>
                        <a:lumMod val="60000"/>
                        <a:lumOff val="40000"/>
                      </a:schemeClr>
                    </a:gs>
                    <a:gs pos="50000">
                      <a:schemeClr val="bg1">
                        <a:lumMod val="60000"/>
                        <a:lumOff val="40000"/>
                        <a:alpha val="5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a:extLst>
                  <a:ext uri="{FF2B5EF4-FFF2-40B4-BE49-F238E27FC236}">
                    <a16:creationId xmlns:a16="http://schemas.microsoft.com/office/drawing/2014/main" id="{384C2900-C9BA-6C1C-D248-FB052EBC7107}"/>
                  </a:ext>
                </a:extLst>
              </p:cNvPr>
              <p:cNvSpPr/>
              <p:nvPr/>
            </p:nvSpPr>
            <p:spPr>
              <a:xfrm rot="18900000">
                <a:off x="4885505" y="4026673"/>
                <a:ext cx="2420983" cy="2420983"/>
              </a:xfrm>
              <a:prstGeom prst="teardrop">
                <a:avLst/>
              </a:prstGeom>
              <a:gradFill flip="none" rotWithShape="1">
                <a:gsLst>
                  <a:gs pos="0">
                    <a:schemeClr val="accent6">
                      <a:alpha val="0"/>
                      <a:lumMod val="60000"/>
                      <a:lumOff val="40000"/>
                    </a:schemeClr>
                  </a:gs>
                  <a:gs pos="50000">
                    <a:schemeClr val="accent6">
                      <a:lumMod val="60000"/>
                      <a:lumOff val="40000"/>
                      <a:alpha val="85000"/>
                    </a:schemeClr>
                  </a:gs>
                  <a:gs pos="100000">
                    <a:schemeClr val="accent6">
                      <a:lumMod val="60000"/>
                      <a:lumOff val="40000"/>
                    </a:schemeClr>
                  </a:gs>
                </a:gsLst>
                <a:lin ang="8100000" scaled="0"/>
                <a:tileRect/>
              </a:gradFill>
              <a:ln w="38100">
                <a:gradFill>
                  <a:gsLst>
                    <a:gs pos="25000">
                      <a:schemeClr val="bg1">
                        <a:alpha val="0"/>
                        <a:lumMod val="60000"/>
                        <a:lumOff val="40000"/>
                      </a:schemeClr>
                    </a:gs>
                    <a:gs pos="100000">
                      <a:schemeClr val="bg1">
                        <a:alpha val="85000"/>
                        <a:lumMod val="60000"/>
                        <a:lumOff val="40000"/>
                      </a:schemeClr>
                    </a:gs>
                    <a:gs pos="50000">
                      <a:schemeClr val="bg1">
                        <a:lumMod val="60000"/>
                        <a:lumOff val="40000"/>
                        <a:alpha val="5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泪滴形 7">
                <a:extLst>
                  <a:ext uri="{FF2B5EF4-FFF2-40B4-BE49-F238E27FC236}">
                    <a16:creationId xmlns:a16="http://schemas.microsoft.com/office/drawing/2014/main" id="{FAD62CDE-5040-3564-72CA-9019A31FC3E4}"/>
                  </a:ext>
                </a:extLst>
              </p:cNvPr>
              <p:cNvSpPr/>
              <p:nvPr/>
            </p:nvSpPr>
            <p:spPr>
              <a:xfrm rot="13500000">
                <a:off x="6714132" y="2218508"/>
                <a:ext cx="2420983" cy="2420983"/>
              </a:xfrm>
              <a:prstGeom prst="teardrop">
                <a:avLst/>
              </a:prstGeom>
              <a:gradFill flip="none" rotWithShape="1">
                <a:gsLst>
                  <a:gs pos="0">
                    <a:schemeClr val="accent6">
                      <a:alpha val="0"/>
                      <a:lumMod val="60000"/>
                      <a:lumOff val="40000"/>
                    </a:schemeClr>
                  </a:gs>
                  <a:gs pos="50000">
                    <a:schemeClr val="accent6">
                      <a:lumMod val="60000"/>
                      <a:lumOff val="40000"/>
                      <a:alpha val="85000"/>
                    </a:schemeClr>
                  </a:gs>
                  <a:gs pos="100000">
                    <a:schemeClr val="accent6">
                      <a:lumMod val="60000"/>
                      <a:lumOff val="40000"/>
                    </a:schemeClr>
                  </a:gs>
                </a:gsLst>
                <a:lin ang="8100000" scaled="0"/>
                <a:tileRect/>
              </a:gradFill>
              <a:ln w="38100">
                <a:gradFill>
                  <a:gsLst>
                    <a:gs pos="25000">
                      <a:schemeClr val="bg1">
                        <a:alpha val="0"/>
                        <a:lumMod val="60000"/>
                        <a:lumOff val="40000"/>
                      </a:schemeClr>
                    </a:gs>
                    <a:gs pos="100000">
                      <a:schemeClr val="bg1">
                        <a:alpha val="85000"/>
                        <a:lumMod val="60000"/>
                        <a:lumOff val="40000"/>
                      </a:schemeClr>
                    </a:gs>
                    <a:gs pos="50000">
                      <a:schemeClr val="bg1">
                        <a:lumMod val="60000"/>
                        <a:lumOff val="40000"/>
                        <a:alpha val="5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1" name="图片 10" descr="形状&#10;&#10;中度可信度描述已自动生成">
              <a:extLst>
                <a:ext uri="{FF2B5EF4-FFF2-40B4-BE49-F238E27FC236}">
                  <a16:creationId xmlns:a16="http://schemas.microsoft.com/office/drawing/2014/main" id="{69B24226-62AD-D104-C6AC-1944A7B8F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329" y="4785059"/>
              <a:ext cx="4189331" cy="701582"/>
            </a:xfrm>
            <a:prstGeom prst="rect">
              <a:avLst/>
            </a:prstGeom>
          </p:spPr>
        </p:pic>
        <p:pic>
          <p:nvPicPr>
            <p:cNvPr id="13" name="图片 12" descr="形状&#10;&#10;中度可信度描述已自动生成">
              <a:extLst>
                <a:ext uri="{FF2B5EF4-FFF2-40B4-BE49-F238E27FC236}">
                  <a16:creationId xmlns:a16="http://schemas.microsoft.com/office/drawing/2014/main" id="{EF6A51BF-DCBD-CE98-4BC9-308EE751A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330" y="1366313"/>
              <a:ext cx="4189331" cy="701582"/>
            </a:xfrm>
            <a:prstGeom prst="rect">
              <a:avLst/>
            </a:prstGeom>
          </p:spPr>
        </p:pic>
        <p:pic>
          <p:nvPicPr>
            <p:cNvPr id="15" name="图片 14" descr="形状&#10;&#10;中度可信度描述已自动生成">
              <a:extLst>
                <a:ext uri="{FF2B5EF4-FFF2-40B4-BE49-F238E27FC236}">
                  <a16:creationId xmlns:a16="http://schemas.microsoft.com/office/drawing/2014/main" id="{FEC96069-DEEF-10A1-36DA-1CDE98792F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325210" y="3083717"/>
              <a:ext cx="4189331" cy="701582"/>
            </a:xfrm>
            <a:prstGeom prst="rect">
              <a:avLst/>
            </a:prstGeom>
          </p:spPr>
        </p:pic>
        <p:pic>
          <p:nvPicPr>
            <p:cNvPr id="17" name="图片 16" descr="形状&#10;&#10;中度可信度描述已自动生成">
              <a:extLst>
                <a:ext uri="{FF2B5EF4-FFF2-40B4-BE49-F238E27FC236}">
                  <a16:creationId xmlns:a16="http://schemas.microsoft.com/office/drawing/2014/main" id="{66231D92-C94B-3185-B42B-5D49FA114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677452" y="3078207"/>
              <a:ext cx="4189331" cy="701582"/>
            </a:xfrm>
            <a:prstGeom prst="rect">
              <a:avLst/>
            </a:prstGeom>
          </p:spPr>
        </p:pic>
      </p:grpSp>
    </p:spTree>
    <p:extLst>
      <p:ext uri="{BB962C8B-B14F-4D97-AF65-F5344CB8AC3E}">
        <p14:creationId xmlns:p14="http://schemas.microsoft.com/office/powerpoint/2010/main" val="20782848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260</Words>
  <Application>Microsoft Office PowerPoint</Application>
  <PresentationFormat>宽屏</PresentationFormat>
  <Paragraphs>24</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Lau Springs</dc:creator>
  <cp:lastModifiedBy>Lau Springs</cp:lastModifiedBy>
  <cp:revision>22</cp:revision>
  <dcterms:created xsi:type="dcterms:W3CDTF">2023-04-25T08:09:19Z</dcterms:created>
  <dcterms:modified xsi:type="dcterms:W3CDTF">2023-04-25T09:17:47Z</dcterms:modified>
</cp:coreProperties>
</file>