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654"/>
  </p:normalViewPr>
  <p:slideViewPr>
    <p:cSldViewPr snapToGrid="0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2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Feb 27,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aseline</a:t>
            </a:r>
          </a:p>
          <a:p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Study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对象旋转方程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  <a:p>
            <a:endParaRPr lang="en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Baseline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DBA0F3-C0BD-1880-671D-EB2A6B33C8FA}"/>
              </a:ext>
            </a:extLst>
          </p:cNvPr>
          <p:cNvGrpSpPr/>
          <p:nvPr/>
        </p:nvGrpSpPr>
        <p:grpSpPr>
          <a:xfrm>
            <a:off x="612719" y="1973734"/>
            <a:ext cx="10966563" cy="3879961"/>
            <a:chOff x="914706" y="1809350"/>
            <a:chExt cx="10966563" cy="38799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D0A85-B562-61F5-7045-1596D8F23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658" y="1809350"/>
              <a:ext cx="6323611" cy="274320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2AD3BF-689B-361A-7CBD-D6FA09C75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706" y="1810492"/>
              <a:ext cx="3955245" cy="274091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F482C-0568-6DF9-CA11-463C5EDE6041}"/>
                </a:ext>
              </a:extLst>
            </p:cNvPr>
            <p:cNvSpPr txBox="1"/>
            <p:nvPr/>
          </p:nvSpPr>
          <p:spPr>
            <a:xfrm>
              <a:off x="1274149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Sidenmark</a:t>
              </a:r>
              <a:r>
                <a:rPr lang="en-US" dirty="0"/>
                <a:t>, UIST, 2019</a:t>
              </a:r>
              <a:endParaRPr lang="en-C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FA6F97-C144-7442-D191-7DDD6F506D07}"/>
                </a:ext>
              </a:extLst>
            </p:cNvPr>
            <p:cNvSpPr txBox="1"/>
            <p:nvPr/>
          </p:nvSpPr>
          <p:spPr>
            <a:xfrm>
              <a:off x="7101284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Liu, Computer &amp; Graphics, 2020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EF72D-217C-513F-410C-CABA8236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3" y="2148856"/>
            <a:ext cx="5264721" cy="2560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7CB586-88F0-41A7-3C02-5D1BAF2AE39F}"/>
              </a:ext>
            </a:extLst>
          </p:cNvPr>
          <p:cNvSpPr txBox="1"/>
          <p:nvPr/>
        </p:nvSpPr>
        <p:spPr>
          <a:xfrm>
            <a:off x="1268980" y="5516443"/>
            <a:ext cx="4204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对象选择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Eye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&amp;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Head)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7797C-02C6-6408-64EE-40DFC1A7CB35}"/>
              </a:ext>
            </a:extLst>
          </p:cNvPr>
          <p:cNvSpPr txBox="1"/>
          <p:nvPr/>
        </p:nvSpPr>
        <p:spPr>
          <a:xfrm>
            <a:off x="6809625" y="5516443"/>
            <a:ext cx="45932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对象操纵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 err="1"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+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自行设计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61E423-C9A4-BD95-3E63-1201386BDE9C}"/>
              </a:ext>
            </a:extLst>
          </p:cNvPr>
          <p:cNvGrpSpPr/>
          <p:nvPr/>
        </p:nvGrpSpPr>
        <p:grpSpPr>
          <a:xfrm>
            <a:off x="7128102" y="2138243"/>
            <a:ext cx="3956288" cy="2727148"/>
            <a:chOff x="7059899" y="2138243"/>
            <a:chExt cx="3956288" cy="27271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6A7FF-4B4A-4AF7-B473-6F9D52DD2F80}"/>
                </a:ext>
              </a:extLst>
            </p:cNvPr>
            <p:cNvGrpSpPr/>
            <p:nvPr/>
          </p:nvGrpSpPr>
          <p:grpSpPr>
            <a:xfrm>
              <a:off x="8808299" y="3195263"/>
              <a:ext cx="2207888" cy="1670128"/>
              <a:chOff x="7742387" y="1669146"/>
              <a:chExt cx="3797782" cy="287278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48413789"/>
                      </p:ext>
                    </p:extLst>
                  </p:nvPr>
                </p:nvGraphicFramePr>
                <p:xfrm rot="20715645">
                  <a:off x="8036441" y="1669146"/>
                  <a:ext cx="1071053" cy="1213822"/>
                </p:xfrm>
                <a:graphic>
                  <a:graphicData uri="http://schemas.microsoft.com/office/drawing/2017/model3d">
                    <am3d:model3d r:embed="rId3">
                      <am3d:spPr>
                        <a:xfrm rot="20715645">
                          <a:off x="0" y="0"/>
                          <a:ext cx="622670" cy="70567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72443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20715645">
                    <a:off x="9047454" y="3195263"/>
                    <a:ext cx="622670" cy="70567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8" name="图片 123">
                <a:extLst>
                  <a:ext uri="{FF2B5EF4-FFF2-40B4-BE49-F238E27FC236}">
                    <a16:creationId xmlns:a16="http://schemas.microsoft.com/office/drawing/2014/main" id="{C4113959-3B47-F24B-BD36-9503C6D44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2387" y="3219319"/>
                <a:ext cx="1905742" cy="1322610"/>
              </a:xfrm>
              <a:prstGeom prst="rect">
                <a:avLst/>
              </a:prstGeom>
            </p:spPr>
          </p:pic>
          <p:pic>
            <p:nvPicPr>
              <p:cNvPr id="19" name="图片 124">
                <a:extLst>
                  <a:ext uri="{FF2B5EF4-FFF2-40B4-BE49-F238E27FC236}">
                    <a16:creationId xmlns:a16="http://schemas.microsoft.com/office/drawing/2014/main" id="{257DCA66-4760-0C6C-2F52-3911D623E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269" y="2531818"/>
                <a:ext cx="1682900" cy="1375001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4FF1E7-56EA-2901-11D1-AE8A8769A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9899" y="2138243"/>
              <a:ext cx="1483461" cy="1445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对象旋转方程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F32C-A5F3-0F97-7B71-7215BA041E2C}"/>
              </a:ext>
            </a:extLst>
          </p:cNvPr>
          <p:cNvSpPr txBox="1"/>
          <p:nvPr/>
        </p:nvSpPr>
        <p:spPr>
          <a:xfrm>
            <a:off x="917824" y="1387013"/>
            <a:ext cx="1035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HeadBasedRotation():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rotationSpeed = 1.0f;</a:t>
            </a:r>
          </a:p>
          <a:p>
            <a:endParaRPr lang="en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xAxisRotation = INPUT_DEVICE.GetAxis(“x”) * rotationSpeed;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yAxisRotation = INPUT_DEVICE.GetAxis(“y”) * rotationSpeed;</a:t>
            </a:r>
          </a:p>
          <a:p>
            <a:endParaRPr lang="en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OBJECT.transform.Rotate(Vector3.down, xAxisRotation);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OBJECT.transform.Rotate(Vector3.right, yAxisRotation);</a:t>
            </a:r>
          </a:p>
        </p:txBody>
      </p:sp>
      <p:pic>
        <p:nvPicPr>
          <p:cNvPr id="5" name="Screen-2023-02-27-114220">
            <a:hlinkClick r:id="" action="ppaction://media"/>
            <a:extLst>
              <a:ext uri="{FF2B5EF4-FFF2-40B4-BE49-F238E27FC236}">
                <a16:creationId xmlns:a16="http://schemas.microsoft.com/office/drawing/2014/main" id="{A311BDA6-2164-C5CD-4337-C1E8638511C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4.8191" end="1828.51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0869" y="4036131"/>
            <a:ext cx="2510263" cy="2499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9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</TotalTime>
  <Words>127</Words>
  <Application>Microsoft Macintosh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Yuanti SC</vt:lpstr>
      <vt:lpstr>Yuanti TC</vt:lpstr>
      <vt:lpstr>Arial</vt:lpstr>
      <vt:lpstr>Courier New</vt:lpstr>
      <vt:lpstr>Gill Sans MT</vt:lpstr>
      <vt:lpstr>Parcel</vt:lpstr>
      <vt:lpstr>第2周组会</vt:lpstr>
      <vt:lpstr>组会内容</vt:lpstr>
      <vt:lpstr>Baseline</vt:lpstr>
      <vt:lpstr>User study</vt:lpstr>
      <vt:lpstr>对象旋转方程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38</cp:revision>
  <dcterms:created xsi:type="dcterms:W3CDTF">2023-02-27T02:30:25Z</dcterms:created>
  <dcterms:modified xsi:type="dcterms:W3CDTF">2023-02-27T03:44:09Z</dcterms:modified>
</cp:coreProperties>
</file>