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1" r:id="rId2"/>
    <p:sldMasterId id="2147483654" r:id="rId3"/>
    <p:sldMasterId id="2147483657" r:id="rId4"/>
    <p:sldMasterId id="2147483660" r:id="rId5"/>
  </p:sldMasterIdLst>
  <p:notesMasterIdLst>
    <p:notesMasterId r:id="rId21"/>
  </p:notesMasterIdLst>
  <p:handoutMasterIdLst>
    <p:handoutMasterId r:id="rId22"/>
  </p:handoutMasterIdLst>
  <p:sldIdLst>
    <p:sldId id="455" r:id="rId6"/>
    <p:sldId id="453" r:id="rId7"/>
    <p:sldId id="477" r:id="rId8"/>
    <p:sldId id="466" r:id="rId9"/>
    <p:sldId id="497" r:id="rId10"/>
    <p:sldId id="498" r:id="rId11"/>
    <p:sldId id="480" r:id="rId12"/>
    <p:sldId id="491" r:id="rId13"/>
    <p:sldId id="502" r:id="rId14"/>
    <p:sldId id="499" r:id="rId15"/>
    <p:sldId id="500" r:id="rId16"/>
    <p:sldId id="501" r:id="rId17"/>
    <p:sldId id="469" r:id="rId18"/>
    <p:sldId id="463" r:id="rId19"/>
    <p:sldId id="456" r:id="rId20"/>
  </p:sldIdLst>
  <p:sldSz cx="12192000" cy="6858000"/>
  <p:notesSz cx="7099300" cy="10234613"/>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89">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 tian" initials="c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79FE00"/>
    <a:srgbClr val="D6EAE6"/>
    <a:srgbClr val="028BE0"/>
    <a:srgbClr val="6FEA00"/>
    <a:srgbClr val="0000FF"/>
    <a:srgbClr val="63D000"/>
    <a:srgbClr val="0290E8"/>
    <a:srgbClr val="079FFD"/>
    <a:srgbClr val="64D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63" autoAdjust="0"/>
    <p:restoredTop sz="93333" autoAdjust="0"/>
  </p:normalViewPr>
  <p:slideViewPr>
    <p:cSldViewPr>
      <p:cViewPr>
        <p:scale>
          <a:sx n="103" d="100"/>
          <a:sy n="103" d="100"/>
        </p:scale>
        <p:origin x="480" y="528"/>
      </p:cViewPr>
      <p:guideLst>
        <p:guide orient="horz" pos="2160"/>
        <p:guide pos="3889"/>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8" d="100"/>
          <a:sy n="78" d="100"/>
        </p:scale>
        <p:origin x="313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3076363" cy="513508"/>
          </a:xfrm>
          <a:prstGeom prst="rect">
            <a:avLst/>
          </a:prstGeom>
        </p:spPr>
        <p:txBody>
          <a:bodyPr vert="horz" lIns="94759" tIns="47380" rIns="94759" bIns="47380" rtlCol="0"/>
          <a:lstStyle>
            <a:lvl1pPr algn="l">
              <a:defRPr sz="1200"/>
            </a:lvl1pPr>
          </a:lstStyle>
          <a:p>
            <a:r>
              <a:rPr lang="en-US" altLang="zh-CN"/>
              <a:t>2 Year Research Plan (2017-2018)</a:t>
            </a:r>
            <a:endParaRPr lang="zh-CN" altLang="en-US"/>
          </a:p>
        </p:txBody>
      </p:sp>
      <p:sp>
        <p:nvSpPr>
          <p:cNvPr id="3" name="日期占位符 2"/>
          <p:cNvSpPr>
            <a:spLocks noGrp="1"/>
          </p:cNvSpPr>
          <p:nvPr>
            <p:ph type="dt" sz="quarter" idx="1"/>
          </p:nvPr>
        </p:nvSpPr>
        <p:spPr>
          <a:xfrm>
            <a:off x="4021295" y="0"/>
            <a:ext cx="3076363" cy="513508"/>
          </a:xfrm>
          <a:prstGeom prst="rect">
            <a:avLst/>
          </a:prstGeom>
        </p:spPr>
        <p:txBody>
          <a:bodyPr vert="horz" lIns="94759" tIns="47380" rIns="94759" bIns="47380" rtlCol="0"/>
          <a:lstStyle>
            <a:lvl1pPr algn="r">
              <a:defRPr sz="1200"/>
            </a:lvl1pPr>
          </a:lstStyle>
          <a:p>
            <a:fld id="{FE7D6289-56F8-48E4-AD19-B8560CE5BE6D}" type="datetimeFigureOut">
              <a:rPr lang="zh-CN" altLang="en-US" smtClean="0"/>
              <a:t>2023/2/22</a:t>
            </a:fld>
            <a:endParaRPr lang="zh-CN" altLang="en-US"/>
          </a:p>
        </p:txBody>
      </p:sp>
      <p:sp>
        <p:nvSpPr>
          <p:cNvPr id="4" name="页脚占位符 3"/>
          <p:cNvSpPr>
            <a:spLocks noGrp="1"/>
          </p:cNvSpPr>
          <p:nvPr>
            <p:ph type="ftr" sz="quarter" idx="2"/>
          </p:nvPr>
        </p:nvSpPr>
        <p:spPr>
          <a:xfrm>
            <a:off x="1" y="9721106"/>
            <a:ext cx="3076363" cy="513507"/>
          </a:xfrm>
          <a:prstGeom prst="rect">
            <a:avLst/>
          </a:prstGeom>
        </p:spPr>
        <p:txBody>
          <a:bodyPr vert="horz" lIns="94759" tIns="47380" rIns="94759" bIns="4738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4021295" y="9721106"/>
            <a:ext cx="3076363" cy="513507"/>
          </a:xfrm>
          <a:prstGeom prst="rect">
            <a:avLst/>
          </a:prstGeom>
        </p:spPr>
        <p:txBody>
          <a:bodyPr vert="horz" lIns="94759" tIns="47380" rIns="94759" bIns="47380" rtlCol="0" anchor="b"/>
          <a:lstStyle>
            <a:lvl1pPr algn="r">
              <a:defRPr sz="1200"/>
            </a:lvl1pPr>
          </a:lstStyle>
          <a:p>
            <a:fld id="{122AECD0-5686-449D-B4A0-C16336E8126A}"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1"/>
            <a:ext cx="3076363" cy="511730"/>
          </a:xfrm>
          <a:prstGeom prst="rect">
            <a:avLst/>
          </a:prstGeom>
        </p:spPr>
        <p:txBody>
          <a:bodyPr vert="horz" lIns="94759" tIns="47380" rIns="94759" bIns="47380" rtlCol="0"/>
          <a:lstStyle>
            <a:lvl1pPr algn="l" fontAlgn="auto">
              <a:spcBef>
                <a:spcPts val="0"/>
              </a:spcBef>
              <a:spcAft>
                <a:spcPts val="0"/>
              </a:spcAft>
              <a:defRPr sz="1200">
                <a:latin typeface="+mn-lt"/>
                <a:ea typeface="+mn-ea"/>
              </a:defRPr>
            </a:lvl1pPr>
          </a:lstStyle>
          <a:p>
            <a:pPr>
              <a:defRPr/>
            </a:pPr>
            <a:r>
              <a:rPr lang="en-US" altLang="zh-CN"/>
              <a:t>2 Year Research Plan (2017-2018)</a:t>
            </a:r>
            <a:endParaRPr lang="zh-CN" altLang="en-US"/>
          </a:p>
        </p:txBody>
      </p:sp>
      <p:sp>
        <p:nvSpPr>
          <p:cNvPr id="3" name="日期占位符 2"/>
          <p:cNvSpPr>
            <a:spLocks noGrp="1"/>
          </p:cNvSpPr>
          <p:nvPr>
            <p:ph type="dt" idx="1"/>
          </p:nvPr>
        </p:nvSpPr>
        <p:spPr>
          <a:xfrm>
            <a:off x="4021295" y="1"/>
            <a:ext cx="3076363" cy="511730"/>
          </a:xfrm>
          <a:prstGeom prst="rect">
            <a:avLst/>
          </a:prstGeom>
        </p:spPr>
        <p:txBody>
          <a:bodyPr vert="horz" lIns="94759" tIns="47380" rIns="94759" bIns="47380" rtlCol="0"/>
          <a:lstStyle>
            <a:lvl1pPr algn="r" fontAlgn="auto">
              <a:spcBef>
                <a:spcPts val="0"/>
              </a:spcBef>
              <a:spcAft>
                <a:spcPts val="0"/>
              </a:spcAft>
              <a:defRPr sz="1200">
                <a:latin typeface="+mn-lt"/>
                <a:ea typeface="+mn-ea"/>
              </a:defRPr>
            </a:lvl1pPr>
          </a:lstStyle>
          <a:p>
            <a:pPr>
              <a:defRPr/>
            </a:pPr>
            <a:fld id="{09088563-ED0E-433F-959C-8FC2D09662F2}" type="datetimeFigureOut">
              <a:rPr lang="zh-CN" altLang="en-US"/>
              <a:t>2023/2/22</a:t>
            </a:fld>
            <a:endParaRPr lang="zh-CN" altLang="en-US"/>
          </a:p>
        </p:txBody>
      </p:sp>
      <p:sp>
        <p:nvSpPr>
          <p:cNvPr id="4" name="幻灯片图像占位符 3"/>
          <p:cNvSpPr>
            <a:spLocks noGrp="1" noRot="1" noChangeAspect="1"/>
          </p:cNvSpPr>
          <p:nvPr>
            <p:ph type="sldImg" idx="2"/>
          </p:nvPr>
        </p:nvSpPr>
        <p:spPr>
          <a:xfrm>
            <a:off x="138113" y="766763"/>
            <a:ext cx="6823075" cy="3838575"/>
          </a:xfrm>
          <a:prstGeom prst="rect">
            <a:avLst/>
          </a:prstGeom>
          <a:noFill/>
          <a:ln w="12700">
            <a:solidFill>
              <a:prstClr val="black"/>
            </a:solidFill>
          </a:ln>
        </p:spPr>
        <p:txBody>
          <a:bodyPr vert="horz" lIns="94759" tIns="47380" rIns="94759" bIns="47380" rtlCol="0" anchor="ctr"/>
          <a:lstStyle/>
          <a:p>
            <a:pPr lvl="0"/>
            <a:endParaRPr lang="zh-CN" altLang="en-US" noProof="0"/>
          </a:p>
        </p:txBody>
      </p:sp>
      <p:sp>
        <p:nvSpPr>
          <p:cNvPr id="5" name="备注占位符 4"/>
          <p:cNvSpPr>
            <a:spLocks noGrp="1"/>
          </p:cNvSpPr>
          <p:nvPr>
            <p:ph type="body" sz="quarter" idx="3"/>
          </p:nvPr>
        </p:nvSpPr>
        <p:spPr>
          <a:xfrm>
            <a:off x="709931" y="4861442"/>
            <a:ext cx="5679440" cy="4605576"/>
          </a:xfrm>
          <a:prstGeom prst="rect">
            <a:avLst/>
          </a:prstGeom>
        </p:spPr>
        <p:txBody>
          <a:bodyPr vert="horz" lIns="94759" tIns="47380" rIns="94759" bIns="4738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1" y="9721107"/>
            <a:ext cx="3076363" cy="511730"/>
          </a:xfrm>
          <a:prstGeom prst="rect">
            <a:avLst/>
          </a:prstGeom>
        </p:spPr>
        <p:txBody>
          <a:bodyPr vert="horz" lIns="94759" tIns="47380" rIns="94759" bIns="4738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4021295" y="9721107"/>
            <a:ext cx="3076363" cy="511730"/>
          </a:xfrm>
          <a:prstGeom prst="rect">
            <a:avLst/>
          </a:prstGeom>
        </p:spPr>
        <p:txBody>
          <a:bodyPr vert="horz" wrap="square" lIns="94759" tIns="47380" rIns="94759" bIns="47380" numCol="1" anchor="b" anchorCtr="0" compatLnSpc="1"/>
          <a:lstStyle>
            <a:lvl1pPr algn="r">
              <a:defRPr sz="1200">
                <a:latin typeface="Calibri" panose="020F0502020204030204" pitchFamily="34" charset="0"/>
              </a:defRPr>
            </a:lvl1pPr>
          </a:lstStyle>
          <a:p>
            <a:fld id="{F19A2EC9-282E-4C73-9090-5E35C3C5DF68}" type="slidenum">
              <a:rPr lang="zh-CN" altLang="en-US"/>
              <a:t>‹#›</a:t>
            </a:fld>
            <a:endParaRPr lang="en-US" altLang="zh-CN"/>
          </a:p>
        </p:txBody>
      </p:sp>
    </p:spTree>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pPr>
              <a:defRPr/>
            </a:pPr>
            <a:r>
              <a:rPr lang="en-US" altLang="zh-CN"/>
              <a:t>2 Year Research Plan (2017-2018)</a:t>
            </a:r>
            <a:endParaRPr lang="zh-CN" altLang="en-US"/>
          </a:p>
        </p:txBody>
      </p:sp>
      <p:sp>
        <p:nvSpPr>
          <p:cNvPr id="5" name="灯片编号占位符 4"/>
          <p:cNvSpPr>
            <a:spLocks noGrp="1"/>
          </p:cNvSpPr>
          <p:nvPr>
            <p:ph type="sldNum" sz="quarter" idx="11"/>
          </p:nvPr>
        </p:nvSpPr>
        <p:spPr/>
        <p:txBody>
          <a:bodyPr/>
          <a:lstStyle/>
          <a:p>
            <a:fld id="{F19A2EC9-282E-4C73-9090-5E35C3C5DF68}" type="slidenum">
              <a:rPr lang="zh-CN" altLang="en-US" smtClean="0"/>
              <a:t>2</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
        <p:nvSpPr>
          <p:cNvPr id="4" name="页眉占位符 3"/>
          <p:cNvSpPr>
            <a:spLocks noGrp="1"/>
          </p:cNvSpPr>
          <p:nvPr>
            <p:ph type="hdr" sz="quarter"/>
          </p:nvPr>
        </p:nvSpPr>
        <p:spPr/>
        <p:txBody>
          <a:bodyPr/>
          <a:lstStyle/>
          <a:p>
            <a:pPr>
              <a:defRPr/>
            </a:pPr>
            <a:r>
              <a:rPr lang="en-US" altLang="zh-CN"/>
              <a:t>2 Year Research Plan (2017-2018)</a:t>
            </a:r>
            <a:endParaRPr lang="zh-CN" altLang="en-US"/>
          </a:p>
        </p:txBody>
      </p:sp>
      <p:sp>
        <p:nvSpPr>
          <p:cNvPr id="5" name="灯片编号占位符 4"/>
          <p:cNvSpPr>
            <a:spLocks noGrp="1"/>
          </p:cNvSpPr>
          <p:nvPr>
            <p:ph type="sldNum" sz="quarter" idx="5"/>
          </p:nvPr>
        </p:nvSpPr>
        <p:spPr/>
        <p:txBody>
          <a:bodyPr/>
          <a:lstStyle/>
          <a:p>
            <a:fld id="{F19A2EC9-282E-4C73-9090-5E35C3C5DF68}" type="slidenum">
              <a:rPr lang="zh-CN" altLang="en-US"/>
              <a:t>11</a:t>
            </a:fld>
            <a:endParaRPr lang="en-US" altLang="zh-CN"/>
          </a:p>
        </p:txBody>
      </p:sp>
    </p:spTree>
    <p:extLst>
      <p:ext uri="{BB962C8B-B14F-4D97-AF65-F5344CB8AC3E}">
        <p14:creationId xmlns:p14="http://schemas.microsoft.com/office/powerpoint/2010/main" val="3281880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
        <p:nvSpPr>
          <p:cNvPr id="4" name="页眉占位符 3"/>
          <p:cNvSpPr>
            <a:spLocks noGrp="1"/>
          </p:cNvSpPr>
          <p:nvPr>
            <p:ph type="hdr" sz="quarter"/>
          </p:nvPr>
        </p:nvSpPr>
        <p:spPr/>
        <p:txBody>
          <a:bodyPr/>
          <a:lstStyle/>
          <a:p>
            <a:pPr>
              <a:defRPr/>
            </a:pPr>
            <a:r>
              <a:rPr lang="en-US" altLang="zh-CN"/>
              <a:t>2 Year Research Plan (2017-2018)</a:t>
            </a:r>
            <a:endParaRPr lang="zh-CN" altLang="en-US"/>
          </a:p>
        </p:txBody>
      </p:sp>
      <p:sp>
        <p:nvSpPr>
          <p:cNvPr id="5" name="灯片编号占位符 4"/>
          <p:cNvSpPr>
            <a:spLocks noGrp="1"/>
          </p:cNvSpPr>
          <p:nvPr>
            <p:ph type="sldNum" sz="quarter" idx="5"/>
          </p:nvPr>
        </p:nvSpPr>
        <p:spPr/>
        <p:txBody>
          <a:bodyPr/>
          <a:lstStyle/>
          <a:p>
            <a:fld id="{F19A2EC9-282E-4C73-9090-5E35C3C5DF68}" type="slidenum">
              <a:rPr lang="zh-CN" altLang="en-US"/>
              <a:t>12</a:t>
            </a:fld>
            <a:endParaRPr lang="en-US" altLang="zh-CN"/>
          </a:p>
        </p:txBody>
      </p:sp>
    </p:spTree>
    <p:extLst>
      <p:ext uri="{BB962C8B-B14F-4D97-AF65-F5344CB8AC3E}">
        <p14:creationId xmlns:p14="http://schemas.microsoft.com/office/powerpoint/2010/main" val="28220209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pPr>
              <a:defRPr/>
            </a:pPr>
            <a:r>
              <a:rPr lang="en-US" altLang="zh-CN"/>
              <a:t>2 Year Research Plan (2017-2018)</a:t>
            </a:r>
            <a:endParaRPr lang="zh-CN" altLang="en-US"/>
          </a:p>
        </p:txBody>
      </p:sp>
      <p:sp>
        <p:nvSpPr>
          <p:cNvPr id="5" name="灯片编号占位符 4"/>
          <p:cNvSpPr>
            <a:spLocks noGrp="1"/>
          </p:cNvSpPr>
          <p:nvPr>
            <p:ph type="sldNum" sz="quarter" idx="11"/>
          </p:nvPr>
        </p:nvSpPr>
        <p:spPr/>
        <p:txBody>
          <a:bodyPr/>
          <a:lstStyle/>
          <a:p>
            <a:fld id="{F19A2EC9-282E-4C73-9090-5E35C3C5DF68}" type="slidenum">
              <a:rPr lang="zh-CN" altLang="en-US" smtClean="0"/>
              <a:t>13</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眉占位符 3"/>
          <p:cNvSpPr>
            <a:spLocks noGrp="1"/>
          </p:cNvSpPr>
          <p:nvPr>
            <p:ph type="hdr" sz="quarter"/>
          </p:nvPr>
        </p:nvSpPr>
        <p:spPr/>
        <p:txBody>
          <a:bodyPr/>
          <a:lstStyle/>
          <a:p>
            <a:pPr>
              <a:defRPr/>
            </a:pPr>
            <a:r>
              <a:rPr lang="en-US" altLang="zh-CN"/>
              <a:t>2 Year Research Plan (2017-2018)</a:t>
            </a:r>
            <a:endParaRPr lang="zh-CN" altLang="en-US"/>
          </a:p>
        </p:txBody>
      </p:sp>
      <p:sp>
        <p:nvSpPr>
          <p:cNvPr id="5" name="灯片编号占位符 4"/>
          <p:cNvSpPr>
            <a:spLocks noGrp="1"/>
          </p:cNvSpPr>
          <p:nvPr>
            <p:ph type="sldNum" sz="quarter" idx="5"/>
          </p:nvPr>
        </p:nvSpPr>
        <p:spPr/>
        <p:txBody>
          <a:bodyPr/>
          <a:lstStyle/>
          <a:p>
            <a:fld id="{F19A2EC9-282E-4C73-9090-5E35C3C5DF68}" type="slidenum">
              <a:rPr lang="zh-CN" altLang="en-US"/>
              <a:t>14</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sz="1800" kern="100"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rPr>
              <a:t>目前，虚拟现实已是预计增长潜力最大的高新技术之一。根据</a:t>
            </a:r>
            <a:r>
              <a:rPr lang="en-US" sz="1800" kern="100" dirty="0">
                <a:solidFill>
                  <a:srgbClr val="000000"/>
                </a:solidFill>
                <a:effectLst/>
                <a:latin typeface="SimSun" panose="02010600030101010101" pitchFamily="2" charset="-122"/>
                <a:ea typeface="SimSun" panose="02010600030101010101" pitchFamily="2" charset="-122"/>
                <a:cs typeface="SimSun" panose="02010600030101010101" pitchFamily="2" charset="-122"/>
              </a:rPr>
              <a:t>IDC</a:t>
            </a:r>
            <a:r>
              <a:rPr lang="zh-CN" sz="1800" kern="100"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rPr>
              <a:t>研究公司在</a:t>
            </a:r>
            <a:r>
              <a:rPr lang="en-US" sz="1800" kern="100" dirty="0">
                <a:solidFill>
                  <a:srgbClr val="000000"/>
                </a:solidFill>
                <a:effectLst/>
                <a:latin typeface="SimSun" panose="02010600030101010101" pitchFamily="2" charset="-122"/>
                <a:ea typeface="SimSun" panose="02010600030101010101" pitchFamily="2" charset="-122"/>
                <a:cs typeface="SimSun" panose="02010600030101010101" pitchFamily="2" charset="-122"/>
              </a:rPr>
              <a:t>2018</a:t>
            </a:r>
            <a:r>
              <a:rPr lang="zh-CN" sz="1800" kern="100"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rPr>
              <a:t>年发布的预测，在未来四年内，</a:t>
            </a:r>
            <a:r>
              <a:rPr lang="en-US" sz="1800" kern="100" dirty="0">
                <a:solidFill>
                  <a:srgbClr val="000000"/>
                </a:solidFill>
                <a:effectLst/>
                <a:latin typeface="SimSun" panose="02010600030101010101" pitchFamily="2" charset="-122"/>
                <a:ea typeface="SimSun" panose="02010600030101010101" pitchFamily="2" charset="-122"/>
                <a:cs typeface="SimSun" panose="02010600030101010101" pitchFamily="2" charset="-122"/>
              </a:rPr>
              <a:t>VR</a:t>
            </a:r>
            <a:r>
              <a:rPr lang="zh-CN" sz="1800" kern="100"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rPr>
              <a:t>相关的投资将增长约</a:t>
            </a:r>
            <a:r>
              <a:rPr lang="en-US" sz="1800" kern="100" dirty="0">
                <a:solidFill>
                  <a:srgbClr val="000000"/>
                </a:solidFill>
                <a:effectLst/>
                <a:latin typeface="SimSun" panose="02010600030101010101" pitchFamily="2" charset="-122"/>
                <a:ea typeface="SimSun" panose="02010600030101010101" pitchFamily="2" charset="-122"/>
                <a:cs typeface="SimSun" panose="02010600030101010101" pitchFamily="2" charset="-122"/>
              </a:rPr>
              <a:t>20</a:t>
            </a:r>
            <a:r>
              <a:rPr lang="zh-CN" sz="1800" kern="100"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rPr>
              <a:t>倍，具体表现为在</a:t>
            </a:r>
            <a:r>
              <a:rPr lang="en-US" sz="1800" kern="100" dirty="0">
                <a:solidFill>
                  <a:srgbClr val="000000"/>
                </a:solidFill>
                <a:effectLst/>
                <a:latin typeface="SimSun" panose="02010600030101010101" pitchFamily="2" charset="-122"/>
                <a:ea typeface="SimSun" panose="02010600030101010101" pitchFamily="2" charset="-122"/>
                <a:cs typeface="SimSun" panose="02010600030101010101" pitchFamily="2" charset="-122"/>
              </a:rPr>
              <a:t>2022</a:t>
            </a:r>
            <a:r>
              <a:rPr lang="zh-CN" sz="1800" kern="100"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rPr>
              <a:t>年达到</a:t>
            </a:r>
            <a:r>
              <a:rPr lang="en-US" sz="1800" kern="100" dirty="0">
                <a:solidFill>
                  <a:srgbClr val="000000"/>
                </a:solidFill>
                <a:effectLst/>
                <a:latin typeface="SimSun" panose="02010600030101010101" pitchFamily="2" charset="-122"/>
                <a:ea typeface="SimSun" panose="02010600030101010101" pitchFamily="2" charset="-122"/>
                <a:cs typeface="SimSun" panose="02010600030101010101" pitchFamily="2" charset="-122"/>
              </a:rPr>
              <a:t>155</a:t>
            </a:r>
            <a:r>
              <a:rPr lang="zh-CN" sz="1800" kern="100"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rPr>
              <a:t>亿欧元。此外，这项技术将成为企业数字化转型计划的关键。到</a:t>
            </a:r>
            <a:r>
              <a:rPr lang="en-US" sz="1800" kern="100" dirty="0">
                <a:solidFill>
                  <a:srgbClr val="000000"/>
                </a:solidFill>
                <a:effectLst/>
                <a:latin typeface="SimSun" panose="02010600030101010101" pitchFamily="2" charset="-122"/>
                <a:ea typeface="SimSun" panose="02010600030101010101" pitchFamily="2" charset="-122"/>
                <a:cs typeface="SimSun" panose="02010600030101010101" pitchFamily="2" charset="-122"/>
              </a:rPr>
              <a:t>2019</a:t>
            </a:r>
            <a:r>
              <a:rPr lang="zh-CN" sz="1800" kern="100"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rPr>
              <a:t>年，企业在这一领域的支出将超过消费领域的支出；换言之，预计到</a:t>
            </a:r>
            <a:r>
              <a:rPr lang="en-US" sz="1800" kern="100" dirty="0">
                <a:solidFill>
                  <a:srgbClr val="000000"/>
                </a:solidFill>
                <a:effectLst/>
                <a:latin typeface="SimSun" panose="02010600030101010101" pitchFamily="2" charset="-122"/>
                <a:ea typeface="SimSun" panose="02010600030101010101" pitchFamily="2" charset="-122"/>
                <a:cs typeface="SimSun" panose="02010600030101010101" pitchFamily="2" charset="-122"/>
              </a:rPr>
              <a:t>2020</a:t>
            </a:r>
            <a:r>
              <a:rPr lang="zh-CN" sz="1800" kern="100"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rPr>
              <a:t>年，超过一半的大型公司将有一个以</a:t>
            </a:r>
            <a:r>
              <a:rPr lang="en-US" sz="1800" kern="100" dirty="0">
                <a:solidFill>
                  <a:srgbClr val="000000"/>
                </a:solidFill>
                <a:effectLst/>
                <a:latin typeface="SimSun" panose="02010600030101010101" pitchFamily="2" charset="-122"/>
                <a:ea typeface="SimSun" panose="02010600030101010101" pitchFamily="2" charset="-122"/>
                <a:cs typeface="SimSun" panose="02010600030101010101" pitchFamily="2" charset="-122"/>
              </a:rPr>
              <a:t>VR</a:t>
            </a:r>
            <a:r>
              <a:rPr lang="zh-CN" sz="1800" kern="100"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rPr>
              <a:t>为核心的战略。截至目前，至少有</a:t>
            </a:r>
            <a:r>
              <a:rPr lang="en-US" sz="1800" kern="100" dirty="0">
                <a:solidFill>
                  <a:srgbClr val="000000"/>
                </a:solidFill>
                <a:effectLst/>
                <a:latin typeface="SimSun" panose="02010600030101010101" pitchFamily="2" charset="-122"/>
                <a:ea typeface="SimSun" panose="02010600030101010101" pitchFamily="2" charset="-122"/>
                <a:cs typeface="SimSun" panose="02010600030101010101" pitchFamily="2" charset="-122"/>
              </a:rPr>
              <a:t>230</a:t>
            </a:r>
            <a:r>
              <a:rPr lang="zh-CN" sz="1800" kern="100"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rPr>
              <a:t>家公司在开发</a:t>
            </a:r>
            <a:r>
              <a:rPr lang="en-US" sz="1800" kern="100" dirty="0">
                <a:solidFill>
                  <a:srgbClr val="000000"/>
                </a:solidFill>
                <a:effectLst/>
                <a:latin typeface="SimSun" panose="02010600030101010101" pitchFamily="2" charset="-122"/>
                <a:ea typeface="SimSun" panose="02010600030101010101" pitchFamily="2" charset="-122"/>
                <a:cs typeface="SimSun" panose="02010600030101010101" pitchFamily="2" charset="-122"/>
              </a:rPr>
              <a:t>VR</a:t>
            </a:r>
            <a:r>
              <a:rPr lang="zh-CN" sz="1800" kern="100"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rPr>
              <a:t>相关产品。亚马逊（</a:t>
            </a:r>
            <a:r>
              <a:rPr lang="en-US" sz="1800" kern="100" dirty="0">
                <a:solidFill>
                  <a:srgbClr val="000000"/>
                </a:solidFill>
                <a:effectLst/>
                <a:latin typeface="SimSun" panose="02010600030101010101" pitchFamily="2" charset="-122"/>
                <a:ea typeface="SimSun" panose="02010600030101010101" pitchFamily="2" charset="-122"/>
                <a:cs typeface="SimSun" panose="02010600030101010101" pitchFamily="2" charset="-122"/>
              </a:rPr>
              <a:t>Amazon</a:t>
            </a:r>
            <a:r>
              <a:rPr lang="zh-CN" sz="1800" kern="100"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rPr>
              <a:t>）、苹果（</a:t>
            </a:r>
            <a:r>
              <a:rPr lang="en-US" sz="1800" kern="100" dirty="0">
                <a:solidFill>
                  <a:srgbClr val="000000"/>
                </a:solidFill>
                <a:effectLst/>
                <a:latin typeface="SimSun" panose="02010600030101010101" pitchFamily="2" charset="-122"/>
                <a:ea typeface="SimSun" panose="02010600030101010101" pitchFamily="2" charset="-122"/>
                <a:cs typeface="SimSun" panose="02010600030101010101" pitchFamily="2" charset="-122"/>
              </a:rPr>
              <a:t>Apple</a:t>
            </a:r>
            <a:r>
              <a:rPr lang="zh-CN" sz="1800" kern="100"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rPr>
              <a:t>）、</a:t>
            </a:r>
            <a:r>
              <a:rPr lang="en-US" sz="1800" kern="100" dirty="0">
                <a:solidFill>
                  <a:srgbClr val="000000"/>
                </a:solidFill>
                <a:effectLst/>
                <a:latin typeface="SimSun" panose="02010600030101010101" pitchFamily="2" charset="-122"/>
                <a:ea typeface="SimSun" panose="02010600030101010101" pitchFamily="2" charset="-122"/>
                <a:cs typeface="SimSun" panose="02010600030101010101" pitchFamily="2" charset="-122"/>
              </a:rPr>
              <a:t>Meta</a:t>
            </a:r>
            <a:r>
              <a:rPr lang="zh-CN" sz="1800" kern="100"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rPr>
              <a:t>、谷歌（</a:t>
            </a:r>
            <a:r>
              <a:rPr lang="en-US" sz="1800" kern="100" dirty="0">
                <a:solidFill>
                  <a:srgbClr val="000000"/>
                </a:solidFill>
                <a:effectLst/>
                <a:latin typeface="SimSun" panose="02010600030101010101" pitchFamily="2" charset="-122"/>
                <a:ea typeface="SimSun" panose="02010600030101010101" pitchFamily="2" charset="-122"/>
                <a:cs typeface="SimSun" panose="02010600030101010101" pitchFamily="2" charset="-122"/>
              </a:rPr>
              <a:t>Google</a:t>
            </a:r>
            <a:r>
              <a:rPr lang="zh-CN" sz="1800" kern="100"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rPr>
              <a:t>）、微软（</a:t>
            </a:r>
            <a:r>
              <a:rPr lang="en-US" sz="1800" kern="100" dirty="0">
                <a:solidFill>
                  <a:srgbClr val="000000"/>
                </a:solidFill>
                <a:effectLst/>
                <a:latin typeface="SimSun" panose="02010600030101010101" pitchFamily="2" charset="-122"/>
                <a:ea typeface="SimSun" panose="02010600030101010101" pitchFamily="2" charset="-122"/>
                <a:cs typeface="SimSun" panose="02010600030101010101" pitchFamily="2" charset="-122"/>
              </a:rPr>
              <a:t>Microsoft</a:t>
            </a:r>
            <a:r>
              <a:rPr lang="zh-CN" sz="1800" kern="100"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rPr>
              <a:t>）、索尼（</a:t>
            </a:r>
            <a:r>
              <a:rPr lang="en-US" sz="1800" kern="100" dirty="0">
                <a:solidFill>
                  <a:srgbClr val="000000"/>
                </a:solidFill>
                <a:effectLst/>
                <a:latin typeface="SimSun" panose="02010600030101010101" pitchFamily="2" charset="-122"/>
                <a:ea typeface="SimSun" panose="02010600030101010101" pitchFamily="2" charset="-122"/>
                <a:cs typeface="SimSun" panose="02010600030101010101" pitchFamily="2" charset="-122"/>
              </a:rPr>
              <a:t>Sony</a:t>
            </a:r>
            <a:r>
              <a:rPr lang="zh-CN" sz="1800" kern="100"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rPr>
              <a:t>）等互联网产品巨头都有专门的</a:t>
            </a:r>
            <a:r>
              <a:rPr lang="en-US" sz="1800" kern="100" dirty="0">
                <a:solidFill>
                  <a:srgbClr val="000000"/>
                </a:solidFill>
                <a:effectLst/>
                <a:latin typeface="SimSun" panose="02010600030101010101" pitchFamily="2" charset="-122"/>
                <a:ea typeface="SimSun" panose="02010600030101010101" pitchFamily="2" charset="-122"/>
                <a:cs typeface="SimSun" panose="02010600030101010101" pitchFamily="2" charset="-122"/>
              </a:rPr>
              <a:t>VR</a:t>
            </a:r>
            <a:r>
              <a:rPr lang="zh-CN" sz="1800" kern="100"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rPr>
              <a:t>研发团队，为</a:t>
            </a:r>
            <a:r>
              <a:rPr lang="en-US" sz="1800" kern="100" dirty="0">
                <a:solidFill>
                  <a:srgbClr val="000000"/>
                </a:solidFill>
                <a:effectLst/>
                <a:latin typeface="SimSun" panose="02010600030101010101" pitchFamily="2" charset="-122"/>
                <a:ea typeface="SimSun" panose="02010600030101010101" pitchFamily="2" charset="-122"/>
                <a:cs typeface="SimSun" panose="02010600030101010101" pitchFamily="2" charset="-122"/>
              </a:rPr>
              <a:t>VR</a:t>
            </a:r>
            <a:r>
              <a:rPr lang="zh-CN" sz="1800" kern="100"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rPr>
              <a:t>的未来提供了非常广阔的可能性。在未来，随着相关技术的继续发展和制造成本的逐步降低，</a:t>
            </a:r>
            <a:r>
              <a:rPr lang="en-US" sz="1800" kern="100" dirty="0">
                <a:solidFill>
                  <a:srgbClr val="000000"/>
                </a:solidFill>
                <a:effectLst/>
                <a:latin typeface="SimSun" panose="02010600030101010101" pitchFamily="2" charset="-122"/>
                <a:ea typeface="SimSun" panose="02010600030101010101" pitchFamily="2" charset="-122"/>
                <a:cs typeface="SimSun" panose="02010600030101010101" pitchFamily="2" charset="-122"/>
              </a:rPr>
              <a:t>VR</a:t>
            </a:r>
            <a:r>
              <a:rPr lang="zh-CN" sz="1800" kern="100"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rPr>
              <a:t>势必会带来更强大的应用和市场潜力。</a:t>
            </a:r>
            <a:endParaRPr lang="en-CN" sz="1800" kern="100" dirty="0">
              <a:effectLst/>
              <a:latin typeface="Times New Roman" panose="02020603050405020304" pitchFamily="18" charset="0"/>
              <a:ea typeface="SimSun" panose="02010600030101010101" pitchFamily="2" charset="-122"/>
            </a:endParaRPr>
          </a:p>
          <a:p>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sz="1800" kern="100"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rPr>
              <a:t>然而，就目前而言，限制</a:t>
            </a:r>
            <a:r>
              <a:rPr lang="en-US" sz="1800" kern="100" dirty="0">
                <a:solidFill>
                  <a:srgbClr val="000000"/>
                </a:solidFill>
                <a:effectLst/>
                <a:latin typeface="SimSun" panose="02010600030101010101" pitchFamily="2" charset="-122"/>
                <a:ea typeface="SimSun" panose="02010600030101010101" pitchFamily="2" charset="-122"/>
                <a:cs typeface="SimSun" panose="02010600030101010101" pitchFamily="2" charset="-122"/>
              </a:rPr>
              <a:t>VR</a:t>
            </a:r>
            <a:r>
              <a:rPr lang="zh-CN" sz="1800" kern="100"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rPr>
              <a:t>普及和发展的较为直接的阻碍，除开较高的市场售价，则来自于其仍旧较低的易用性，即虚拟环境中对物体的操控和交互的准确度依旧不容乐观，或是操作指令和交互动作过于复杂繁琐。这个缺陷直接降低了用户对</a:t>
            </a:r>
            <a:r>
              <a:rPr lang="en-US" sz="1800" kern="100" dirty="0">
                <a:solidFill>
                  <a:srgbClr val="000000"/>
                </a:solidFill>
                <a:effectLst/>
                <a:latin typeface="SimSun" panose="02010600030101010101" pitchFamily="2" charset="-122"/>
                <a:ea typeface="SimSun" panose="02010600030101010101" pitchFamily="2" charset="-122"/>
                <a:cs typeface="SimSun" panose="02010600030101010101" pitchFamily="2" charset="-122"/>
              </a:rPr>
              <a:t>VR</a:t>
            </a:r>
            <a:r>
              <a:rPr lang="zh-CN" sz="1800" kern="100"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rPr>
              <a:t>技术的接受度和使用期望。因此，</a:t>
            </a:r>
            <a:r>
              <a:rPr lang="en-US" sz="1800" kern="100" dirty="0">
                <a:solidFill>
                  <a:srgbClr val="000000"/>
                </a:solidFill>
                <a:effectLst/>
                <a:latin typeface="SimSun" panose="02010600030101010101" pitchFamily="2" charset="-122"/>
                <a:ea typeface="SimSun" panose="02010600030101010101" pitchFamily="2" charset="-122"/>
                <a:cs typeface="SimSun" panose="02010600030101010101" pitchFamily="2" charset="-122"/>
              </a:rPr>
              <a:t>VR</a:t>
            </a:r>
            <a:r>
              <a:rPr lang="zh-CN" sz="1800" kern="100"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rPr>
              <a:t>中的对象操纵方法的优越性是提高其使用体验和普及度的基本问题之一。许多研究者已经进行了大量的研究，但仍有较大的提升空间。常规的对象操纵动作包括点击、按压、抓取、释放等，其对应对象的直接具体表现主要为位移、形变、旋转和缩放。对象操纵的速度、准确性、学习成本、使用压力和多样性将直接影响应用程序的效果，而在虚拟环境中实现高效且易用的对象操纵具有一定的挑战性。</a:t>
            </a:r>
            <a:endParaRPr lang="en-US" altLang="zh-CN" sz="1800" kern="100"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CN" sz="1800" kern="100" dirty="0">
              <a:effectLst/>
              <a:latin typeface="Times New Roman" panose="02020603050405020304" pitchFamily="18" charset="0"/>
              <a:ea typeface="SimSun" panose="02010600030101010101" pitchFamily="2" charset="-122"/>
            </a:endParaRPr>
          </a:p>
          <a:p>
            <a:r>
              <a:rPr lang="zh-CN" sz="1200" kern="100"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rPr>
              <a:t>本研究拟针对虚拟现实中对象操纵的关键问题进行研究，旨在提出相较于目前国际一流水准方法更加高效易用的基于头眼协同的虚拟现实对象操纵方法。</a:t>
            </a:r>
            <a:r>
              <a:rPr lang="zh-CN" sz="1800" kern="100"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rPr>
              <a:t>本研究综述的四个主要目标是：（</a:t>
            </a:r>
            <a:r>
              <a:rPr lang="en-US" sz="1800" kern="100" dirty="0">
                <a:solidFill>
                  <a:srgbClr val="000000"/>
                </a:solidFill>
                <a:effectLst/>
                <a:latin typeface="SimSun" panose="02010600030101010101" pitchFamily="2" charset="-122"/>
                <a:ea typeface="SimSun" panose="02010600030101010101" pitchFamily="2" charset="-122"/>
                <a:cs typeface="SimSun" panose="02010600030101010101" pitchFamily="2" charset="-122"/>
              </a:rPr>
              <a:t>1</a:t>
            </a:r>
            <a:r>
              <a:rPr lang="zh-CN" sz="1800" kern="100"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rPr>
              <a:t>）确定一套高效易用的基于头眼协同的虚拟现实对象操纵方法；（</a:t>
            </a:r>
            <a:r>
              <a:rPr lang="en-US" sz="1800" kern="100" dirty="0">
                <a:solidFill>
                  <a:srgbClr val="000000"/>
                </a:solidFill>
                <a:effectLst/>
                <a:latin typeface="SimSun" panose="02010600030101010101" pitchFamily="2" charset="-122"/>
                <a:ea typeface="SimSun" panose="02010600030101010101" pitchFamily="2" charset="-122"/>
                <a:cs typeface="SimSun" panose="02010600030101010101" pitchFamily="2" charset="-122"/>
              </a:rPr>
              <a:t>2</a:t>
            </a:r>
            <a:r>
              <a:rPr lang="zh-CN" sz="1800" kern="100"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rPr>
              <a:t>）探索比较多种头眼协同交互方法的优劣性；（</a:t>
            </a:r>
            <a:r>
              <a:rPr lang="en-US" sz="1800" kern="100" dirty="0">
                <a:solidFill>
                  <a:srgbClr val="000000"/>
                </a:solidFill>
                <a:effectLst/>
                <a:latin typeface="SimSun" panose="02010600030101010101" pitchFamily="2" charset="-122"/>
                <a:ea typeface="SimSun" panose="02010600030101010101" pitchFamily="2" charset="-122"/>
                <a:cs typeface="SimSun" panose="02010600030101010101" pitchFamily="2" charset="-122"/>
              </a:rPr>
              <a:t>3</a:t>
            </a:r>
            <a:r>
              <a:rPr lang="zh-CN" sz="1800" kern="100"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rPr>
              <a:t>）确定效率和易用性的评估指标；（</a:t>
            </a:r>
            <a:r>
              <a:rPr lang="en-US" sz="1800" kern="100" dirty="0">
                <a:solidFill>
                  <a:srgbClr val="000000"/>
                </a:solidFill>
                <a:effectLst/>
                <a:latin typeface="SimSun" panose="02010600030101010101" pitchFamily="2" charset="-122"/>
                <a:ea typeface="SimSun" panose="02010600030101010101" pitchFamily="2" charset="-122"/>
                <a:cs typeface="SimSun" panose="02010600030101010101" pitchFamily="2" charset="-122"/>
              </a:rPr>
              <a:t>4</a:t>
            </a:r>
            <a:r>
              <a:rPr lang="zh-CN" sz="1800" kern="100"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rPr>
              <a:t>）根据评估指标对比目前国际一流方法并作结果分析。</a:t>
            </a:r>
            <a:endParaRPr lang="en-CN" sz="1800" kern="100" dirty="0">
              <a:effectLst/>
              <a:latin typeface="Times New Roman" panose="02020603050405020304" pitchFamily="18" charset="0"/>
              <a:ea typeface="SimSun" panose="02010600030101010101" pitchFamily="2" charset="-122"/>
            </a:endParaRPr>
          </a:p>
          <a:p>
            <a:endParaRPr lang="zh-CN" altLang="en-US" dirty="0"/>
          </a:p>
        </p:txBody>
      </p:sp>
      <p:sp>
        <p:nvSpPr>
          <p:cNvPr id="4" name="页眉占位符 3"/>
          <p:cNvSpPr>
            <a:spLocks noGrp="1"/>
          </p:cNvSpPr>
          <p:nvPr>
            <p:ph type="hdr" sz="quarter"/>
          </p:nvPr>
        </p:nvSpPr>
        <p:spPr/>
        <p:txBody>
          <a:bodyPr/>
          <a:lstStyle/>
          <a:p>
            <a:pPr>
              <a:defRPr/>
            </a:pPr>
            <a:r>
              <a:rPr lang="en-US" altLang="zh-CN"/>
              <a:t>2 Year Research Plan (2017-2018)</a:t>
            </a:r>
            <a:endParaRPr lang="zh-CN" altLang="en-US"/>
          </a:p>
        </p:txBody>
      </p:sp>
      <p:sp>
        <p:nvSpPr>
          <p:cNvPr id="5" name="灯片编号占位符 4"/>
          <p:cNvSpPr>
            <a:spLocks noGrp="1"/>
          </p:cNvSpPr>
          <p:nvPr>
            <p:ph type="sldNum" sz="quarter" idx="5"/>
          </p:nvPr>
        </p:nvSpPr>
        <p:spPr/>
        <p:txBody>
          <a:bodyPr/>
          <a:lstStyle/>
          <a:p>
            <a:fld id="{F19A2EC9-282E-4C73-9090-5E35C3C5DF68}" type="slidenum">
              <a:rPr lang="zh-CN" altLang="en-US" smtClean="0"/>
              <a:t>3</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pPr>
              <a:defRPr/>
            </a:pPr>
            <a:r>
              <a:rPr lang="en-US" altLang="zh-CN"/>
              <a:t>2 Year Research Plan (2017-2018)</a:t>
            </a:r>
            <a:endParaRPr lang="zh-CN" altLang="en-US"/>
          </a:p>
        </p:txBody>
      </p:sp>
      <p:sp>
        <p:nvSpPr>
          <p:cNvPr id="5" name="灯片编号占位符 4"/>
          <p:cNvSpPr>
            <a:spLocks noGrp="1"/>
          </p:cNvSpPr>
          <p:nvPr>
            <p:ph type="sldNum" sz="quarter" idx="11"/>
          </p:nvPr>
        </p:nvSpPr>
        <p:spPr/>
        <p:txBody>
          <a:bodyPr/>
          <a:lstStyle/>
          <a:p>
            <a:fld id="{F19A2EC9-282E-4C73-9090-5E35C3C5DF68}" type="slidenum">
              <a:rPr lang="zh-CN" altLang="en-US" smtClean="0"/>
              <a:t>4</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pPr>
              <a:defRPr/>
            </a:pPr>
            <a:r>
              <a:rPr lang="en-US" altLang="zh-CN"/>
              <a:t>2 Year Research Plan (2017-2018)</a:t>
            </a:r>
            <a:endParaRPr lang="zh-CN" altLang="en-US"/>
          </a:p>
        </p:txBody>
      </p:sp>
      <p:sp>
        <p:nvSpPr>
          <p:cNvPr id="5" name="灯片编号占位符 4"/>
          <p:cNvSpPr>
            <a:spLocks noGrp="1"/>
          </p:cNvSpPr>
          <p:nvPr>
            <p:ph type="sldNum" sz="quarter" idx="5"/>
          </p:nvPr>
        </p:nvSpPr>
        <p:spPr/>
        <p:txBody>
          <a:bodyPr/>
          <a:lstStyle/>
          <a:p>
            <a:fld id="{F19A2EC9-282E-4C73-9090-5E35C3C5DF68}" type="slidenum">
              <a:rPr lang="zh-CN" altLang="en-US" smtClean="0"/>
              <a:t>5</a:t>
            </a:fld>
            <a:endParaRPr lang="en-US" altLang="zh-CN"/>
          </a:p>
        </p:txBody>
      </p:sp>
    </p:spTree>
    <p:extLst>
      <p:ext uri="{BB962C8B-B14F-4D97-AF65-F5344CB8AC3E}">
        <p14:creationId xmlns:p14="http://schemas.microsoft.com/office/powerpoint/2010/main" val="2921238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pPr>
              <a:defRPr/>
            </a:pPr>
            <a:r>
              <a:rPr lang="en-US" altLang="zh-CN"/>
              <a:t>2 Year Research Plan (2017-2018)</a:t>
            </a:r>
            <a:endParaRPr lang="zh-CN" altLang="en-US"/>
          </a:p>
        </p:txBody>
      </p:sp>
      <p:sp>
        <p:nvSpPr>
          <p:cNvPr id="5" name="灯片编号占位符 4"/>
          <p:cNvSpPr>
            <a:spLocks noGrp="1"/>
          </p:cNvSpPr>
          <p:nvPr>
            <p:ph type="sldNum" sz="quarter" idx="5"/>
          </p:nvPr>
        </p:nvSpPr>
        <p:spPr/>
        <p:txBody>
          <a:bodyPr/>
          <a:lstStyle/>
          <a:p>
            <a:fld id="{F19A2EC9-282E-4C73-9090-5E35C3C5DF68}" type="slidenum">
              <a:rPr lang="zh-CN" altLang="en-US" smtClean="0"/>
              <a:t>6</a:t>
            </a:fld>
            <a:endParaRPr lang="en-US" altLang="zh-CN"/>
          </a:p>
        </p:txBody>
      </p:sp>
    </p:spTree>
    <p:extLst>
      <p:ext uri="{BB962C8B-B14F-4D97-AF65-F5344CB8AC3E}">
        <p14:creationId xmlns:p14="http://schemas.microsoft.com/office/powerpoint/2010/main" val="344599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pPr>
              <a:defRPr/>
            </a:pPr>
            <a:r>
              <a:rPr lang="en-US" altLang="zh-CN"/>
              <a:t>2 Year Research Plan (2017-2018)</a:t>
            </a:r>
            <a:endParaRPr lang="zh-CN" altLang="en-US"/>
          </a:p>
        </p:txBody>
      </p:sp>
      <p:sp>
        <p:nvSpPr>
          <p:cNvPr id="5" name="灯片编号占位符 4"/>
          <p:cNvSpPr>
            <a:spLocks noGrp="1"/>
          </p:cNvSpPr>
          <p:nvPr>
            <p:ph type="sldNum" sz="quarter" idx="11"/>
          </p:nvPr>
        </p:nvSpPr>
        <p:spPr/>
        <p:txBody>
          <a:bodyPr/>
          <a:lstStyle/>
          <a:p>
            <a:fld id="{F19A2EC9-282E-4C73-9090-5E35C3C5DF68}" type="slidenum">
              <a:rPr lang="zh-CN" altLang="en-US" smtClean="0"/>
              <a:t>7</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
        <p:nvSpPr>
          <p:cNvPr id="4" name="页眉占位符 3"/>
          <p:cNvSpPr>
            <a:spLocks noGrp="1"/>
          </p:cNvSpPr>
          <p:nvPr>
            <p:ph type="hdr" sz="quarter"/>
          </p:nvPr>
        </p:nvSpPr>
        <p:spPr/>
        <p:txBody>
          <a:bodyPr/>
          <a:lstStyle/>
          <a:p>
            <a:pPr>
              <a:defRPr/>
            </a:pPr>
            <a:r>
              <a:rPr lang="en-US" altLang="zh-CN"/>
              <a:t>2 Year Research Plan (2017-2018)</a:t>
            </a:r>
            <a:endParaRPr lang="zh-CN" altLang="en-US"/>
          </a:p>
        </p:txBody>
      </p:sp>
      <p:sp>
        <p:nvSpPr>
          <p:cNvPr id="5" name="灯片编号占位符 4"/>
          <p:cNvSpPr>
            <a:spLocks noGrp="1"/>
          </p:cNvSpPr>
          <p:nvPr>
            <p:ph type="sldNum" sz="quarter" idx="5"/>
          </p:nvPr>
        </p:nvSpPr>
        <p:spPr/>
        <p:txBody>
          <a:bodyPr/>
          <a:lstStyle/>
          <a:p>
            <a:fld id="{F19A2EC9-282E-4C73-9090-5E35C3C5DF68}" type="slidenum">
              <a:rPr lang="zh-CN" altLang="en-US"/>
              <a:t>8</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
        <p:nvSpPr>
          <p:cNvPr id="4" name="页眉占位符 3"/>
          <p:cNvSpPr>
            <a:spLocks noGrp="1"/>
          </p:cNvSpPr>
          <p:nvPr>
            <p:ph type="hdr" sz="quarter"/>
          </p:nvPr>
        </p:nvSpPr>
        <p:spPr/>
        <p:txBody>
          <a:bodyPr/>
          <a:lstStyle/>
          <a:p>
            <a:pPr>
              <a:defRPr/>
            </a:pPr>
            <a:r>
              <a:rPr lang="en-US" altLang="zh-CN"/>
              <a:t>2 Year Research Plan (2017-2018)</a:t>
            </a:r>
            <a:endParaRPr lang="zh-CN" altLang="en-US"/>
          </a:p>
        </p:txBody>
      </p:sp>
      <p:sp>
        <p:nvSpPr>
          <p:cNvPr id="5" name="灯片编号占位符 4"/>
          <p:cNvSpPr>
            <a:spLocks noGrp="1"/>
          </p:cNvSpPr>
          <p:nvPr>
            <p:ph type="sldNum" sz="quarter" idx="5"/>
          </p:nvPr>
        </p:nvSpPr>
        <p:spPr/>
        <p:txBody>
          <a:bodyPr/>
          <a:lstStyle/>
          <a:p>
            <a:fld id="{F19A2EC9-282E-4C73-9090-5E35C3C5DF68}" type="slidenum">
              <a:rPr lang="zh-CN" altLang="en-US"/>
              <a:t>9</a:t>
            </a:fld>
            <a:endParaRPr lang="en-US" altLang="zh-CN"/>
          </a:p>
        </p:txBody>
      </p:sp>
    </p:spTree>
    <p:extLst>
      <p:ext uri="{BB962C8B-B14F-4D97-AF65-F5344CB8AC3E}">
        <p14:creationId xmlns:p14="http://schemas.microsoft.com/office/powerpoint/2010/main" val="193219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
        <p:nvSpPr>
          <p:cNvPr id="4" name="页眉占位符 3"/>
          <p:cNvSpPr>
            <a:spLocks noGrp="1"/>
          </p:cNvSpPr>
          <p:nvPr>
            <p:ph type="hdr" sz="quarter"/>
          </p:nvPr>
        </p:nvSpPr>
        <p:spPr/>
        <p:txBody>
          <a:bodyPr/>
          <a:lstStyle/>
          <a:p>
            <a:pPr>
              <a:defRPr/>
            </a:pPr>
            <a:r>
              <a:rPr lang="en-US" altLang="zh-CN"/>
              <a:t>2 Year Research Plan (2017-2018)</a:t>
            </a:r>
            <a:endParaRPr lang="zh-CN" altLang="en-US"/>
          </a:p>
        </p:txBody>
      </p:sp>
      <p:sp>
        <p:nvSpPr>
          <p:cNvPr id="5" name="灯片编号占位符 4"/>
          <p:cNvSpPr>
            <a:spLocks noGrp="1"/>
          </p:cNvSpPr>
          <p:nvPr>
            <p:ph type="sldNum" sz="quarter" idx="5"/>
          </p:nvPr>
        </p:nvSpPr>
        <p:spPr/>
        <p:txBody>
          <a:bodyPr/>
          <a:lstStyle/>
          <a:p>
            <a:fld id="{F19A2EC9-282E-4C73-9090-5E35C3C5DF68}" type="slidenum">
              <a:rPr lang="zh-CN" altLang="en-US"/>
              <a:t>10</a:t>
            </a:fld>
            <a:endParaRPr lang="en-US" altLang="zh-CN"/>
          </a:p>
        </p:txBody>
      </p:sp>
    </p:spTree>
    <p:extLst>
      <p:ext uri="{BB962C8B-B14F-4D97-AF65-F5344CB8AC3E}">
        <p14:creationId xmlns:p14="http://schemas.microsoft.com/office/powerpoint/2010/main" val="32216821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3" name="矩形 12"/>
          <p:cNvSpPr/>
          <p:nvPr userDrawn="1"/>
        </p:nvSpPr>
        <p:spPr bwMode="auto">
          <a:xfrm>
            <a:off x="-1" y="0"/>
            <a:ext cx="12192000" cy="144000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650" dirty="0">
              <a:ln>
                <a:solidFill>
                  <a:schemeClr val="bg1">
                    <a:lumMod val="85000"/>
                  </a:schemeClr>
                </a:solidFill>
              </a:ln>
              <a:solidFill>
                <a:schemeClr val="bg1"/>
              </a:solidFill>
              <a:latin typeface="+mj-lt"/>
            </a:endParaRPr>
          </a:p>
        </p:txBody>
      </p:sp>
      <p:sp>
        <p:nvSpPr>
          <p:cNvPr id="14" name="矩形 13"/>
          <p:cNvSpPr/>
          <p:nvPr userDrawn="1"/>
        </p:nvSpPr>
        <p:spPr bwMode="auto">
          <a:xfrm>
            <a:off x="0" y="5418000"/>
            <a:ext cx="12192000" cy="144000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650" dirty="0">
              <a:ln>
                <a:solidFill>
                  <a:schemeClr val="bg1">
                    <a:lumMod val="85000"/>
                  </a:schemeClr>
                </a:solidFill>
              </a:ln>
              <a:solidFill>
                <a:schemeClr val="bg1"/>
              </a:solidFill>
              <a:latin typeface="+mj-lt"/>
            </a:endParaRPr>
          </a:p>
        </p:txBody>
      </p:sp>
      <p:sp>
        <p:nvSpPr>
          <p:cNvPr id="24" name="文本占位符 23"/>
          <p:cNvSpPr>
            <a:spLocks noGrp="1"/>
          </p:cNvSpPr>
          <p:nvPr userDrawn="1">
            <p:ph type="body" sz="quarter" idx="10"/>
          </p:nvPr>
        </p:nvSpPr>
        <p:spPr>
          <a:xfrm>
            <a:off x="0" y="1448530"/>
            <a:ext cx="12192000" cy="809293"/>
          </a:xfrm>
          <a:prstGeom prst="rect">
            <a:avLst/>
          </a:prstGeom>
        </p:spPr>
        <p:txBody>
          <a:bodyPr lIns="0" tIns="0" rIns="0" bIns="0" anchor="ctr" anchorCtr="1">
            <a:noAutofit/>
          </a:bodyPr>
          <a:lstStyle>
            <a:lvl1pPr marL="0" indent="0" algn="ctr" rtl="0" eaLnBrk="1" fontAlgn="base" hangingPunct="1">
              <a:spcBef>
                <a:spcPct val="0"/>
              </a:spcBef>
              <a:spcAft>
                <a:spcPct val="0"/>
              </a:spcAft>
              <a:buNone/>
              <a:defRPr lang="zh-CN" altLang="en-US" sz="4000" b="1" kern="1200" dirty="0" smtClean="0">
                <a:solidFill>
                  <a:srgbClr val="000066"/>
                </a:solidFill>
                <a:latin typeface="Times New Roman" panose="02020603050405020304" pitchFamily="18" charset="0"/>
                <a:ea typeface="楷体" panose="02010609060101010101" pitchFamily="49" charset="-122"/>
                <a:cs typeface="+mn-cs"/>
              </a:defRPr>
            </a:lvl1pPr>
          </a:lstStyle>
          <a:p>
            <a:pPr lvl="0"/>
            <a:r>
              <a:rPr lang="zh-CN" altLang="en-US" dirty="0"/>
              <a:t>单击此处编辑母版文本样式</a:t>
            </a:r>
          </a:p>
        </p:txBody>
      </p:sp>
      <p:sp>
        <p:nvSpPr>
          <p:cNvPr id="25" name="文本占位符 23"/>
          <p:cNvSpPr>
            <a:spLocks noGrp="1"/>
          </p:cNvSpPr>
          <p:nvPr userDrawn="1">
            <p:ph type="body" sz="quarter" idx="11"/>
          </p:nvPr>
        </p:nvSpPr>
        <p:spPr>
          <a:xfrm>
            <a:off x="0" y="4605452"/>
            <a:ext cx="12192000" cy="809293"/>
          </a:xfrm>
          <a:prstGeom prst="rect">
            <a:avLst/>
          </a:prstGeom>
        </p:spPr>
        <p:txBody>
          <a:bodyPr lIns="0" tIns="0" rIns="0" bIns="0" anchor="ctr" anchorCtr="1">
            <a:noAutofit/>
          </a:bodyPr>
          <a:lstStyle>
            <a:lvl1pPr marL="0" indent="0" algn="ctr" rtl="0" eaLnBrk="1" fontAlgn="base" hangingPunct="1">
              <a:spcBef>
                <a:spcPct val="0"/>
              </a:spcBef>
              <a:spcAft>
                <a:spcPct val="0"/>
              </a:spcAft>
              <a:buNone/>
              <a:defRPr lang="zh-CN" altLang="en-US" sz="4000" b="1" kern="1200" dirty="0" smtClean="0">
                <a:solidFill>
                  <a:srgbClr val="000066"/>
                </a:solidFill>
                <a:latin typeface="Times New Roman" panose="02020603050405020304" pitchFamily="18" charset="0"/>
                <a:ea typeface="楷体" panose="02010609060101010101" pitchFamily="49" charset="-122"/>
                <a:cs typeface="+mn-cs"/>
              </a:defRPr>
            </a:lvl1pPr>
          </a:lstStyle>
          <a:p>
            <a:pPr lvl="0"/>
            <a:r>
              <a:rPr lang="zh-CN" altLang="en-US" dirty="0"/>
              <a:t>单击此处编辑母版文本样式</a:t>
            </a:r>
          </a:p>
        </p:txBody>
      </p:sp>
      <p:sp>
        <p:nvSpPr>
          <p:cNvPr id="26" name="文本占位符 23"/>
          <p:cNvSpPr>
            <a:spLocks noGrp="1"/>
          </p:cNvSpPr>
          <p:nvPr userDrawn="1">
            <p:ph type="body" sz="quarter" idx="12"/>
          </p:nvPr>
        </p:nvSpPr>
        <p:spPr>
          <a:xfrm>
            <a:off x="0" y="2266352"/>
            <a:ext cx="12192000" cy="2335843"/>
          </a:xfrm>
          <a:prstGeom prst="rect">
            <a:avLst/>
          </a:prstGeom>
        </p:spPr>
        <p:txBody>
          <a:bodyPr lIns="0" tIns="0" rIns="0" bIns="0" anchor="ctr" anchorCtr="1">
            <a:noAutofit/>
          </a:bodyPr>
          <a:lstStyle>
            <a:lvl1pPr marL="0" indent="0" algn="ctr" rtl="0" eaLnBrk="1" fontAlgn="base" hangingPunct="1">
              <a:lnSpc>
                <a:spcPct val="100000"/>
              </a:lnSpc>
              <a:spcBef>
                <a:spcPct val="0"/>
              </a:spcBef>
              <a:spcAft>
                <a:spcPct val="0"/>
              </a:spcAft>
              <a:buNone/>
              <a:defRPr lang="zh-CN" altLang="en-US" sz="4800" b="1" kern="1200" spc="150" dirty="0" smtClean="0">
                <a:ln w="3175">
                  <a:solidFill>
                    <a:srgbClr val="FF0000"/>
                  </a:solidFill>
                </a:ln>
                <a:solidFill>
                  <a:srgbClr val="FF0000"/>
                </a:solidFill>
                <a:latin typeface="+mj-lt"/>
                <a:ea typeface="+mn-ea"/>
                <a:cs typeface="Arial" panose="020B0604020202020204" pitchFamily="34" charset="0"/>
              </a:defRPr>
            </a:lvl1pPr>
          </a:lstStyle>
          <a:p>
            <a:pPr lvl="0"/>
            <a:r>
              <a:rPr lang="zh-CN" altLang="en-US" dirty="0"/>
              <a:t>单击此处编辑母版文本样式</a:t>
            </a:r>
          </a:p>
        </p:txBody>
      </p:sp>
      <p:pic>
        <p:nvPicPr>
          <p:cNvPr id="10" name="图片 9"/>
          <p:cNvPicPr>
            <a:picLocks noChangeAspect="1"/>
          </p:cNvPicPr>
          <p:nvPr userDrawn="1"/>
        </p:nvPicPr>
        <p:blipFill>
          <a:blip r:embed="rId2"/>
          <a:stretch>
            <a:fillRect/>
          </a:stretch>
        </p:blipFill>
        <p:spPr>
          <a:xfrm>
            <a:off x="3528940" y="180000"/>
            <a:ext cx="5134119" cy="1080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4" name="内容占位符 2"/>
          <p:cNvSpPr>
            <a:spLocks noGrp="1"/>
          </p:cNvSpPr>
          <p:nvPr>
            <p:ph idx="1"/>
          </p:nvPr>
        </p:nvSpPr>
        <p:spPr>
          <a:xfrm>
            <a:off x="336000" y="712800"/>
            <a:ext cx="11520000" cy="557213"/>
          </a:xfrm>
          <a:prstGeom prst="rect">
            <a:avLst/>
          </a:prstGeom>
        </p:spPr>
        <p:txBody>
          <a:bodyPr/>
          <a:lstStyle>
            <a:lvl1pPr marL="360045" indent="-360045">
              <a:spcBef>
                <a:spcPts val="600"/>
              </a:spcBef>
              <a:defRPr sz="3200">
                <a:latin typeface="+mj-lt"/>
              </a:defRPr>
            </a:lvl1pPr>
            <a:lvl2pPr marL="539750" indent="-288290">
              <a:spcBef>
                <a:spcPts val="600"/>
              </a:spcBef>
              <a:defRPr sz="3200">
                <a:solidFill>
                  <a:schemeClr val="tx1"/>
                </a:solidFill>
                <a:latin typeface="+mj-lt"/>
              </a:defRPr>
            </a:lvl2pPr>
            <a:lvl3pPr marL="864235" indent="-252095">
              <a:spcBef>
                <a:spcPts val="600"/>
              </a:spcBef>
              <a:defRPr sz="3200">
                <a:latin typeface="+mj-lt"/>
              </a:defRPr>
            </a:lvl3pPr>
            <a:lvl4pPr marL="1224280" indent="-252095">
              <a:spcBef>
                <a:spcPts val="600"/>
              </a:spcBef>
              <a:defRPr sz="2800">
                <a:latin typeface="+mj-lt"/>
              </a:defRPr>
            </a:lvl4pPr>
            <a:lvl5pPr marL="1548130" indent="-252095">
              <a:spcBef>
                <a:spcPts val="600"/>
              </a:spcBef>
              <a:defRPr sz="2800">
                <a:latin typeface="+mj-lt"/>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矩形 1"/>
          <p:cNvSpPr/>
          <p:nvPr userDrawn="1"/>
        </p:nvSpPr>
        <p:spPr bwMode="auto">
          <a:xfrm>
            <a:off x="0" y="5805264"/>
            <a:ext cx="12192000" cy="1052736"/>
          </a:xfrm>
          <a:prstGeom prst="rect">
            <a:avLst/>
          </a:prstGeom>
          <a:solidFill>
            <a:schemeClr val="bg1"/>
          </a:soli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lIns="0" tIns="0" rIns="0" bIns="0" rtlCol="0" anchor="ctr"/>
          <a:lstStyle/>
          <a:p>
            <a:pPr algn="ctr"/>
            <a:endParaRPr lang="zh-CN" altLang="en-US" sz="2200" dirty="0">
              <a:ln>
                <a:solidFill>
                  <a:schemeClr val="bg1">
                    <a:lumMod val="85000"/>
                  </a:schemeClr>
                </a:solidFill>
              </a:ln>
              <a:solidFill>
                <a:schemeClr val="bg1"/>
              </a:solidFill>
              <a:latin typeface="+mj-lt"/>
            </a:endParaRPr>
          </a:p>
        </p:txBody>
      </p:sp>
      <p:sp>
        <p:nvSpPr>
          <p:cNvPr id="5" name="Rectangle 2"/>
          <p:cNvSpPr>
            <a:spLocks noGrp="1" noChangeArrowheads="1"/>
          </p:cNvSpPr>
          <p:nvPr>
            <p:ph type="title"/>
          </p:nvPr>
        </p:nvSpPr>
        <p:spPr bwMode="auto">
          <a:xfrm>
            <a:off x="321735" y="37267"/>
            <a:ext cx="11501967" cy="642937"/>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单击此处编辑母版标题样式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4" name="内容占位符 2"/>
          <p:cNvSpPr>
            <a:spLocks noGrp="1"/>
          </p:cNvSpPr>
          <p:nvPr>
            <p:ph idx="1"/>
          </p:nvPr>
        </p:nvSpPr>
        <p:spPr>
          <a:xfrm>
            <a:off x="336000" y="712800"/>
            <a:ext cx="11520000" cy="557213"/>
          </a:xfrm>
          <a:prstGeom prst="rect">
            <a:avLst/>
          </a:prstGeom>
        </p:spPr>
        <p:txBody>
          <a:bodyPr/>
          <a:lstStyle>
            <a:lvl1pPr marL="360045" indent="-360045">
              <a:spcBef>
                <a:spcPts val="600"/>
              </a:spcBef>
              <a:defRPr sz="3200">
                <a:latin typeface="+mj-lt"/>
              </a:defRPr>
            </a:lvl1pPr>
            <a:lvl2pPr marL="539750" indent="-288290">
              <a:spcBef>
                <a:spcPts val="600"/>
              </a:spcBef>
              <a:defRPr sz="3200">
                <a:solidFill>
                  <a:schemeClr val="tx1"/>
                </a:solidFill>
                <a:latin typeface="+mj-lt"/>
              </a:defRPr>
            </a:lvl2pPr>
            <a:lvl3pPr marL="864235" indent="-252095">
              <a:spcBef>
                <a:spcPts val="600"/>
              </a:spcBef>
              <a:defRPr sz="3200">
                <a:latin typeface="+mj-lt"/>
              </a:defRPr>
            </a:lvl3pPr>
            <a:lvl4pPr marL="1224280" indent="-252095">
              <a:spcBef>
                <a:spcPts val="600"/>
              </a:spcBef>
              <a:defRPr sz="2800">
                <a:latin typeface="+mj-lt"/>
              </a:defRPr>
            </a:lvl4pPr>
            <a:lvl5pPr marL="1548130" indent="-252095">
              <a:spcBef>
                <a:spcPts val="600"/>
              </a:spcBef>
              <a:defRPr sz="2800">
                <a:latin typeface="+mj-lt"/>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矩形 1"/>
          <p:cNvSpPr/>
          <p:nvPr userDrawn="1"/>
        </p:nvSpPr>
        <p:spPr bwMode="auto">
          <a:xfrm>
            <a:off x="0" y="5805264"/>
            <a:ext cx="12192000" cy="1052736"/>
          </a:xfrm>
          <a:prstGeom prst="rect">
            <a:avLst/>
          </a:prstGeom>
          <a:solidFill>
            <a:schemeClr val="bg1"/>
          </a:soli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lIns="0" tIns="0" rIns="0" bIns="0" rtlCol="0" anchor="ctr"/>
          <a:lstStyle/>
          <a:p>
            <a:pPr algn="ctr"/>
            <a:endParaRPr lang="zh-CN" altLang="en-US" sz="2200" dirty="0">
              <a:ln>
                <a:solidFill>
                  <a:schemeClr val="bg1">
                    <a:lumMod val="85000"/>
                  </a:schemeClr>
                </a:solidFill>
              </a:ln>
              <a:solidFill>
                <a:schemeClr val="bg1"/>
              </a:solidFill>
              <a:latin typeface="+mj-lt"/>
            </a:endParaRPr>
          </a:p>
        </p:txBody>
      </p:sp>
      <p:sp>
        <p:nvSpPr>
          <p:cNvPr id="5" name="Rectangle 2"/>
          <p:cNvSpPr>
            <a:spLocks noGrp="1" noChangeArrowheads="1"/>
          </p:cNvSpPr>
          <p:nvPr>
            <p:ph type="title"/>
          </p:nvPr>
        </p:nvSpPr>
        <p:spPr bwMode="auto">
          <a:xfrm>
            <a:off x="321735" y="37267"/>
            <a:ext cx="11501967" cy="642937"/>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3" name="矩形 12"/>
          <p:cNvSpPr/>
          <p:nvPr userDrawn="1"/>
        </p:nvSpPr>
        <p:spPr bwMode="auto">
          <a:xfrm>
            <a:off x="-1" y="0"/>
            <a:ext cx="12192000" cy="144000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650" dirty="0">
              <a:ln>
                <a:solidFill>
                  <a:schemeClr val="bg1">
                    <a:lumMod val="85000"/>
                  </a:schemeClr>
                </a:solidFill>
              </a:ln>
              <a:solidFill>
                <a:schemeClr val="bg1"/>
              </a:solidFill>
              <a:latin typeface="+mj-lt"/>
            </a:endParaRPr>
          </a:p>
        </p:txBody>
      </p:sp>
      <p:sp>
        <p:nvSpPr>
          <p:cNvPr id="14" name="矩形 13"/>
          <p:cNvSpPr/>
          <p:nvPr userDrawn="1"/>
        </p:nvSpPr>
        <p:spPr bwMode="auto">
          <a:xfrm>
            <a:off x="0" y="5418000"/>
            <a:ext cx="12192000" cy="144000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650" dirty="0">
              <a:ln>
                <a:solidFill>
                  <a:schemeClr val="bg1">
                    <a:lumMod val="85000"/>
                  </a:schemeClr>
                </a:solidFill>
              </a:ln>
              <a:solidFill>
                <a:schemeClr val="bg1"/>
              </a:solidFill>
              <a:latin typeface="+mj-lt"/>
            </a:endParaRPr>
          </a:p>
        </p:txBody>
      </p:sp>
      <p:sp>
        <p:nvSpPr>
          <p:cNvPr id="24" name="文本占位符 23"/>
          <p:cNvSpPr>
            <a:spLocks noGrp="1"/>
          </p:cNvSpPr>
          <p:nvPr userDrawn="1">
            <p:ph type="body" sz="quarter" idx="10"/>
          </p:nvPr>
        </p:nvSpPr>
        <p:spPr>
          <a:xfrm>
            <a:off x="0" y="1448530"/>
            <a:ext cx="12192000" cy="809293"/>
          </a:xfrm>
          <a:prstGeom prst="rect">
            <a:avLst/>
          </a:prstGeom>
        </p:spPr>
        <p:txBody>
          <a:bodyPr lIns="0" tIns="0" rIns="0" bIns="0" anchor="ctr" anchorCtr="1">
            <a:noAutofit/>
          </a:bodyPr>
          <a:lstStyle>
            <a:lvl1pPr marL="0" indent="0" algn="ctr" rtl="0" eaLnBrk="1" fontAlgn="base" hangingPunct="1">
              <a:spcBef>
                <a:spcPct val="0"/>
              </a:spcBef>
              <a:spcAft>
                <a:spcPct val="0"/>
              </a:spcAft>
              <a:buNone/>
              <a:defRPr lang="zh-CN" altLang="en-US" sz="4000" b="1" kern="1200" dirty="0" smtClean="0">
                <a:solidFill>
                  <a:srgbClr val="000066"/>
                </a:solidFill>
                <a:latin typeface="Times New Roman" panose="02020603050405020304" pitchFamily="18" charset="0"/>
                <a:ea typeface="楷体" panose="02010609060101010101" pitchFamily="49" charset="-122"/>
                <a:cs typeface="+mn-cs"/>
              </a:defRPr>
            </a:lvl1pPr>
          </a:lstStyle>
          <a:p>
            <a:pPr lvl="0"/>
            <a:r>
              <a:rPr lang="zh-CN" altLang="en-US" dirty="0"/>
              <a:t>单击此处编辑母版文本样式</a:t>
            </a:r>
          </a:p>
        </p:txBody>
      </p:sp>
      <p:sp>
        <p:nvSpPr>
          <p:cNvPr id="25" name="文本占位符 23"/>
          <p:cNvSpPr>
            <a:spLocks noGrp="1"/>
          </p:cNvSpPr>
          <p:nvPr userDrawn="1">
            <p:ph type="body" sz="quarter" idx="11"/>
          </p:nvPr>
        </p:nvSpPr>
        <p:spPr>
          <a:xfrm>
            <a:off x="0" y="4605452"/>
            <a:ext cx="12192000" cy="809293"/>
          </a:xfrm>
          <a:prstGeom prst="rect">
            <a:avLst/>
          </a:prstGeom>
        </p:spPr>
        <p:txBody>
          <a:bodyPr lIns="0" tIns="0" rIns="0" bIns="0" anchor="ctr" anchorCtr="1">
            <a:noAutofit/>
          </a:bodyPr>
          <a:lstStyle>
            <a:lvl1pPr marL="0" indent="0" algn="ctr" rtl="0" eaLnBrk="1" fontAlgn="base" hangingPunct="1">
              <a:spcBef>
                <a:spcPct val="0"/>
              </a:spcBef>
              <a:spcAft>
                <a:spcPct val="0"/>
              </a:spcAft>
              <a:buNone/>
              <a:defRPr lang="zh-CN" altLang="en-US" sz="4000" b="1" kern="1200" dirty="0" smtClean="0">
                <a:solidFill>
                  <a:srgbClr val="000066"/>
                </a:solidFill>
                <a:latin typeface="Times New Roman" panose="02020603050405020304" pitchFamily="18" charset="0"/>
                <a:ea typeface="楷体" panose="02010609060101010101" pitchFamily="49" charset="-122"/>
                <a:cs typeface="+mn-cs"/>
              </a:defRPr>
            </a:lvl1pPr>
          </a:lstStyle>
          <a:p>
            <a:pPr lvl="0"/>
            <a:r>
              <a:rPr lang="zh-CN" altLang="en-US" dirty="0"/>
              <a:t>单击此处编辑母版文本样式</a:t>
            </a:r>
          </a:p>
        </p:txBody>
      </p:sp>
      <p:sp>
        <p:nvSpPr>
          <p:cNvPr id="26" name="文本占位符 23"/>
          <p:cNvSpPr>
            <a:spLocks noGrp="1"/>
          </p:cNvSpPr>
          <p:nvPr userDrawn="1">
            <p:ph type="body" sz="quarter" idx="12"/>
          </p:nvPr>
        </p:nvSpPr>
        <p:spPr>
          <a:xfrm>
            <a:off x="0" y="2266352"/>
            <a:ext cx="12192000" cy="2335843"/>
          </a:xfrm>
          <a:prstGeom prst="rect">
            <a:avLst/>
          </a:prstGeom>
        </p:spPr>
        <p:txBody>
          <a:bodyPr lIns="0" tIns="0" rIns="0" bIns="0" anchor="ctr" anchorCtr="1">
            <a:noAutofit/>
          </a:bodyPr>
          <a:lstStyle>
            <a:lvl1pPr marL="0" indent="0" algn="ctr" rtl="0" eaLnBrk="1" fontAlgn="base" hangingPunct="1">
              <a:lnSpc>
                <a:spcPct val="100000"/>
              </a:lnSpc>
              <a:spcBef>
                <a:spcPct val="0"/>
              </a:spcBef>
              <a:spcAft>
                <a:spcPct val="0"/>
              </a:spcAft>
              <a:buNone/>
              <a:defRPr lang="zh-CN" altLang="en-US" sz="4800" b="1" kern="1200" spc="150" dirty="0" smtClean="0">
                <a:ln w="3175">
                  <a:solidFill>
                    <a:srgbClr val="FF0000"/>
                  </a:solidFill>
                </a:ln>
                <a:solidFill>
                  <a:srgbClr val="FF0000"/>
                </a:solidFill>
                <a:latin typeface="+mj-lt"/>
                <a:ea typeface="+mn-ea"/>
                <a:cs typeface="Arial" panose="020B0604020202020204" pitchFamily="34" charset="0"/>
              </a:defRPr>
            </a:lvl1pPr>
          </a:lstStyle>
          <a:p>
            <a:pPr lvl="0"/>
            <a:r>
              <a:rPr lang="zh-CN" altLang="en-US" dirty="0"/>
              <a:t>单击此处编辑母版文本样式</a:t>
            </a:r>
          </a:p>
        </p:txBody>
      </p:sp>
      <p:pic>
        <p:nvPicPr>
          <p:cNvPr id="10" name="图片 9"/>
          <p:cNvPicPr>
            <a:picLocks noChangeAspect="1"/>
          </p:cNvPicPr>
          <p:nvPr userDrawn="1"/>
        </p:nvPicPr>
        <p:blipFill>
          <a:blip r:embed="rId2"/>
          <a:stretch>
            <a:fillRect/>
          </a:stretch>
        </p:blipFill>
        <p:spPr>
          <a:xfrm>
            <a:off x="3528940" y="180000"/>
            <a:ext cx="5134119" cy="1080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4" name="内容占位符 2"/>
          <p:cNvSpPr>
            <a:spLocks noGrp="1"/>
          </p:cNvSpPr>
          <p:nvPr>
            <p:ph idx="1"/>
          </p:nvPr>
        </p:nvSpPr>
        <p:spPr>
          <a:xfrm>
            <a:off x="336000" y="712800"/>
            <a:ext cx="11520000" cy="557213"/>
          </a:xfrm>
          <a:prstGeom prst="rect">
            <a:avLst/>
          </a:prstGeom>
        </p:spPr>
        <p:txBody>
          <a:bodyPr/>
          <a:lstStyle>
            <a:lvl1pPr marL="360045" indent="-360045">
              <a:spcBef>
                <a:spcPts val="600"/>
              </a:spcBef>
              <a:defRPr sz="3200">
                <a:latin typeface="+mj-lt"/>
              </a:defRPr>
            </a:lvl1pPr>
            <a:lvl2pPr marL="539750" indent="-288290">
              <a:spcBef>
                <a:spcPts val="600"/>
              </a:spcBef>
              <a:defRPr sz="3200">
                <a:solidFill>
                  <a:schemeClr val="tx1"/>
                </a:solidFill>
                <a:latin typeface="+mj-lt"/>
              </a:defRPr>
            </a:lvl2pPr>
            <a:lvl3pPr marL="864235" indent="-252095">
              <a:spcBef>
                <a:spcPts val="600"/>
              </a:spcBef>
              <a:defRPr sz="3200">
                <a:latin typeface="+mj-lt"/>
              </a:defRPr>
            </a:lvl3pPr>
            <a:lvl4pPr marL="1224280" indent="-252095">
              <a:spcBef>
                <a:spcPts val="600"/>
              </a:spcBef>
              <a:defRPr sz="2800">
                <a:latin typeface="+mj-lt"/>
              </a:defRPr>
            </a:lvl4pPr>
            <a:lvl5pPr marL="1548130" indent="-252095">
              <a:spcBef>
                <a:spcPts val="600"/>
              </a:spcBef>
              <a:defRPr sz="2800">
                <a:latin typeface="+mj-lt"/>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矩形 1"/>
          <p:cNvSpPr/>
          <p:nvPr userDrawn="1"/>
        </p:nvSpPr>
        <p:spPr bwMode="auto">
          <a:xfrm>
            <a:off x="0" y="5805264"/>
            <a:ext cx="12192000" cy="1052736"/>
          </a:xfrm>
          <a:prstGeom prst="rect">
            <a:avLst/>
          </a:prstGeom>
          <a:solidFill>
            <a:schemeClr val="bg1"/>
          </a:soli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lIns="0" tIns="0" rIns="0" bIns="0" rtlCol="0" anchor="ctr"/>
          <a:lstStyle/>
          <a:p>
            <a:pPr algn="ctr"/>
            <a:endParaRPr lang="zh-CN" altLang="en-US" sz="2200" dirty="0">
              <a:ln>
                <a:solidFill>
                  <a:schemeClr val="bg1">
                    <a:lumMod val="85000"/>
                  </a:schemeClr>
                </a:solidFill>
              </a:ln>
              <a:solidFill>
                <a:schemeClr val="bg1"/>
              </a:solidFill>
              <a:latin typeface="+mj-lt"/>
            </a:endParaRPr>
          </a:p>
        </p:txBody>
      </p:sp>
      <p:sp>
        <p:nvSpPr>
          <p:cNvPr id="5" name="Rectangle 2"/>
          <p:cNvSpPr>
            <a:spLocks noGrp="1" noChangeArrowheads="1"/>
          </p:cNvSpPr>
          <p:nvPr>
            <p:ph type="title"/>
          </p:nvPr>
        </p:nvSpPr>
        <p:spPr bwMode="auto">
          <a:xfrm>
            <a:off x="321735" y="37267"/>
            <a:ext cx="11501967" cy="642937"/>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单击此处编辑母版标题样式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3" name="矩形 12"/>
          <p:cNvSpPr/>
          <p:nvPr userDrawn="1"/>
        </p:nvSpPr>
        <p:spPr bwMode="auto">
          <a:xfrm>
            <a:off x="-1" y="0"/>
            <a:ext cx="12192000" cy="144000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650" dirty="0">
              <a:ln>
                <a:solidFill>
                  <a:schemeClr val="bg1">
                    <a:lumMod val="85000"/>
                  </a:schemeClr>
                </a:solidFill>
              </a:ln>
              <a:solidFill>
                <a:schemeClr val="bg1"/>
              </a:solidFill>
              <a:latin typeface="+mj-lt"/>
            </a:endParaRPr>
          </a:p>
        </p:txBody>
      </p:sp>
      <p:sp>
        <p:nvSpPr>
          <p:cNvPr id="14" name="矩形 13"/>
          <p:cNvSpPr/>
          <p:nvPr userDrawn="1"/>
        </p:nvSpPr>
        <p:spPr bwMode="auto">
          <a:xfrm>
            <a:off x="0" y="5418000"/>
            <a:ext cx="12192000" cy="144000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650" dirty="0">
              <a:ln>
                <a:solidFill>
                  <a:schemeClr val="bg1">
                    <a:lumMod val="85000"/>
                  </a:schemeClr>
                </a:solidFill>
              </a:ln>
              <a:solidFill>
                <a:schemeClr val="bg1"/>
              </a:solidFill>
              <a:latin typeface="+mj-lt"/>
            </a:endParaRPr>
          </a:p>
        </p:txBody>
      </p:sp>
      <p:sp>
        <p:nvSpPr>
          <p:cNvPr id="24" name="文本占位符 23"/>
          <p:cNvSpPr>
            <a:spLocks noGrp="1"/>
          </p:cNvSpPr>
          <p:nvPr userDrawn="1">
            <p:ph type="body" sz="quarter" idx="10"/>
          </p:nvPr>
        </p:nvSpPr>
        <p:spPr>
          <a:xfrm>
            <a:off x="0" y="1448530"/>
            <a:ext cx="12192000" cy="809293"/>
          </a:xfrm>
          <a:prstGeom prst="rect">
            <a:avLst/>
          </a:prstGeom>
        </p:spPr>
        <p:txBody>
          <a:bodyPr lIns="0" tIns="0" rIns="0" bIns="0" anchor="ctr" anchorCtr="1">
            <a:noAutofit/>
          </a:bodyPr>
          <a:lstStyle>
            <a:lvl1pPr marL="0" indent="0" algn="ctr" rtl="0" eaLnBrk="1" fontAlgn="base" hangingPunct="1">
              <a:spcBef>
                <a:spcPct val="0"/>
              </a:spcBef>
              <a:spcAft>
                <a:spcPct val="0"/>
              </a:spcAft>
              <a:buNone/>
              <a:defRPr lang="zh-CN" altLang="en-US" sz="4000" b="1" kern="1200" dirty="0" smtClean="0">
                <a:solidFill>
                  <a:srgbClr val="000066"/>
                </a:solidFill>
                <a:latin typeface="Times New Roman" panose="02020603050405020304" pitchFamily="18" charset="0"/>
                <a:ea typeface="楷体" panose="02010609060101010101" pitchFamily="49" charset="-122"/>
                <a:cs typeface="+mn-cs"/>
              </a:defRPr>
            </a:lvl1pPr>
          </a:lstStyle>
          <a:p>
            <a:pPr lvl="0"/>
            <a:r>
              <a:rPr lang="zh-CN" altLang="en-US" dirty="0"/>
              <a:t>单击此处编辑母版文本样式</a:t>
            </a:r>
          </a:p>
        </p:txBody>
      </p:sp>
      <p:sp>
        <p:nvSpPr>
          <p:cNvPr id="25" name="文本占位符 23"/>
          <p:cNvSpPr>
            <a:spLocks noGrp="1"/>
          </p:cNvSpPr>
          <p:nvPr userDrawn="1">
            <p:ph type="body" sz="quarter" idx="11"/>
          </p:nvPr>
        </p:nvSpPr>
        <p:spPr>
          <a:xfrm>
            <a:off x="0" y="4605452"/>
            <a:ext cx="12192000" cy="809293"/>
          </a:xfrm>
          <a:prstGeom prst="rect">
            <a:avLst/>
          </a:prstGeom>
        </p:spPr>
        <p:txBody>
          <a:bodyPr lIns="0" tIns="0" rIns="0" bIns="0" anchor="ctr" anchorCtr="1">
            <a:noAutofit/>
          </a:bodyPr>
          <a:lstStyle>
            <a:lvl1pPr marL="0" indent="0" algn="ctr" rtl="0" eaLnBrk="1" fontAlgn="base" hangingPunct="1">
              <a:spcBef>
                <a:spcPct val="0"/>
              </a:spcBef>
              <a:spcAft>
                <a:spcPct val="0"/>
              </a:spcAft>
              <a:buNone/>
              <a:defRPr lang="zh-CN" altLang="en-US" sz="4000" b="1" kern="1200" dirty="0" smtClean="0">
                <a:solidFill>
                  <a:srgbClr val="000066"/>
                </a:solidFill>
                <a:latin typeface="Times New Roman" panose="02020603050405020304" pitchFamily="18" charset="0"/>
                <a:ea typeface="楷体" panose="02010609060101010101" pitchFamily="49" charset="-122"/>
                <a:cs typeface="+mn-cs"/>
              </a:defRPr>
            </a:lvl1pPr>
          </a:lstStyle>
          <a:p>
            <a:pPr lvl="0"/>
            <a:r>
              <a:rPr lang="zh-CN" altLang="en-US" dirty="0"/>
              <a:t>单击此处编辑母版文本样式</a:t>
            </a:r>
          </a:p>
        </p:txBody>
      </p:sp>
      <p:sp>
        <p:nvSpPr>
          <p:cNvPr id="26" name="文本占位符 23"/>
          <p:cNvSpPr>
            <a:spLocks noGrp="1"/>
          </p:cNvSpPr>
          <p:nvPr userDrawn="1">
            <p:ph type="body" sz="quarter" idx="12"/>
          </p:nvPr>
        </p:nvSpPr>
        <p:spPr>
          <a:xfrm>
            <a:off x="0" y="2266352"/>
            <a:ext cx="12192000" cy="2335843"/>
          </a:xfrm>
          <a:prstGeom prst="rect">
            <a:avLst/>
          </a:prstGeom>
        </p:spPr>
        <p:txBody>
          <a:bodyPr lIns="0" tIns="0" rIns="0" bIns="0" anchor="ctr" anchorCtr="1">
            <a:noAutofit/>
          </a:bodyPr>
          <a:lstStyle>
            <a:lvl1pPr marL="0" indent="0" algn="ctr" rtl="0" eaLnBrk="1" fontAlgn="base" hangingPunct="1">
              <a:lnSpc>
                <a:spcPct val="100000"/>
              </a:lnSpc>
              <a:spcBef>
                <a:spcPct val="0"/>
              </a:spcBef>
              <a:spcAft>
                <a:spcPct val="0"/>
              </a:spcAft>
              <a:buNone/>
              <a:defRPr lang="zh-CN" altLang="en-US" sz="4800" b="1" kern="1200" spc="150" dirty="0" smtClean="0">
                <a:ln w="3175">
                  <a:solidFill>
                    <a:srgbClr val="FF0000"/>
                  </a:solidFill>
                </a:ln>
                <a:solidFill>
                  <a:srgbClr val="FF0000"/>
                </a:solidFill>
                <a:latin typeface="+mj-lt"/>
                <a:ea typeface="+mn-ea"/>
                <a:cs typeface="Arial" panose="020B0604020202020204" pitchFamily="34" charset="0"/>
              </a:defRPr>
            </a:lvl1pPr>
          </a:lstStyle>
          <a:p>
            <a:pPr lvl="0"/>
            <a:r>
              <a:rPr lang="zh-CN" altLang="en-US" dirty="0"/>
              <a:t>单击此处编辑母版文本样式</a:t>
            </a:r>
          </a:p>
        </p:txBody>
      </p:sp>
      <p:pic>
        <p:nvPicPr>
          <p:cNvPr id="10" name="图片 9"/>
          <p:cNvPicPr>
            <a:picLocks noChangeAspect="1"/>
          </p:cNvPicPr>
          <p:nvPr userDrawn="1"/>
        </p:nvPicPr>
        <p:blipFill>
          <a:blip r:embed="rId2"/>
          <a:stretch>
            <a:fillRect/>
          </a:stretch>
        </p:blipFill>
        <p:spPr>
          <a:xfrm>
            <a:off x="3528940" y="180000"/>
            <a:ext cx="5134119" cy="10800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4" name="内容占位符 2"/>
          <p:cNvSpPr>
            <a:spLocks noGrp="1"/>
          </p:cNvSpPr>
          <p:nvPr>
            <p:ph idx="1"/>
          </p:nvPr>
        </p:nvSpPr>
        <p:spPr>
          <a:xfrm>
            <a:off x="336000" y="712800"/>
            <a:ext cx="11520000" cy="557213"/>
          </a:xfrm>
          <a:prstGeom prst="rect">
            <a:avLst/>
          </a:prstGeom>
        </p:spPr>
        <p:txBody>
          <a:bodyPr/>
          <a:lstStyle>
            <a:lvl1pPr marL="360045" indent="-360045">
              <a:spcBef>
                <a:spcPts val="600"/>
              </a:spcBef>
              <a:defRPr sz="3200">
                <a:latin typeface="+mj-lt"/>
              </a:defRPr>
            </a:lvl1pPr>
            <a:lvl2pPr marL="539750" indent="-288290">
              <a:spcBef>
                <a:spcPts val="600"/>
              </a:spcBef>
              <a:defRPr sz="3200">
                <a:solidFill>
                  <a:schemeClr val="tx1"/>
                </a:solidFill>
                <a:latin typeface="+mj-lt"/>
              </a:defRPr>
            </a:lvl2pPr>
            <a:lvl3pPr marL="864235" indent="-252095">
              <a:spcBef>
                <a:spcPts val="600"/>
              </a:spcBef>
              <a:defRPr sz="3200">
                <a:latin typeface="+mj-lt"/>
              </a:defRPr>
            </a:lvl3pPr>
            <a:lvl4pPr marL="1224280" indent="-252095">
              <a:spcBef>
                <a:spcPts val="600"/>
              </a:spcBef>
              <a:defRPr sz="2800">
                <a:latin typeface="+mj-lt"/>
              </a:defRPr>
            </a:lvl4pPr>
            <a:lvl5pPr marL="1548130" indent="-252095">
              <a:spcBef>
                <a:spcPts val="600"/>
              </a:spcBef>
              <a:defRPr sz="2800">
                <a:latin typeface="+mj-lt"/>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矩形 1"/>
          <p:cNvSpPr/>
          <p:nvPr userDrawn="1"/>
        </p:nvSpPr>
        <p:spPr bwMode="auto">
          <a:xfrm>
            <a:off x="0" y="5805264"/>
            <a:ext cx="12192000" cy="1052736"/>
          </a:xfrm>
          <a:prstGeom prst="rect">
            <a:avLst/>
          </a:prstGeom>
          <a:solidFill>
            <a:schemeClr val="bg1"/>
          </a:soli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lIns="0" tIns="0" rIns="0" bIns="0" rtlCol="0" anchor="ctr"/>
          <a:lstStyle/>
          <a:p>
            <a:pPr algn="ctr"/>
            <a:endParaRPr lang="zh-CN" altLang="en-US" sz="2200" dirty="0">
              <a:ln>
                <a:solidFill>
                  <a:schemeClr val="bg1">
                    <a:lumMod val="85000"/>
                  </a:schemeClr>
                </a:solidFill>
              </a:ln>
              <a:solidFill>
                <a:schemeClr val="bg1"/>
              </a:solidFill>
              <a:latin typeface="+mj-lt"/>
            </a:endParaRPr>
          </a:p>
        </p:txBody>
      </p:sp>
      <p:sp>
        <p:nvSpPr>
          <p:cNvPr id="5" name="Rectangle 2"/>
          <p:cNvSpPr>
            <a:spLocks noGrp="1" noChangeArrowheads="1"/>
          </p:cNvSpPr>
          <p:nvPr>
            <p:ph type="title"/>
          </p:nvPr>
        </p:nvSpPr>
        <p:spPr bwMode="auto">
          <a:xfrm>
            <a:off x="321735" y="37267"/>
            <a:ext cx="11501967" cy="642937"/>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3" name="矩形 12"/>
          <p:cNvSpPr/>
          <p:nvPr userDrawn="1"/>
        </p:nvSpPr>
        <p:spPr bwMode="auto">
          <a:xfrm>
            <a:off x="-1" y="0"/>
            <a:ext cx="12192000" cy="144000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650" dirty="0">
              <a:ln>
                <a:solidFill>
                  <a:schemeClr val="bg1">
                    <a:lumMod val="85000"/>
                  </a:schemeClr>
                </a:solidFill>
              </a:ln>
              <a:solidFill>
                <a:schemeClr val="bg1"/>
              </a:solidFill>
              <a:latin typeface="+mj-lt"/>
            </a:endParaRPr>
          </a:p>
        </p:txBody>
      </p:sp>
      <p:sp>
        <p:nvSpPr>
          <p:cNvPr id="14" name="矩形 13"/>
          <p:cNvSpPr/>
          <p:nvPr userDrawn="1"/>
        </p:nvSpPr>
        <p:spPr bwMode="auto">
          <a:xfrm>
            <a:off x="0" y="5418000"/>
            <a:ext cx="12192000" cy="144000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650" dirty="0">
              <a:ln>
                <a:solidFill>
                  <a:schemeClr val="bg1">
                    <a:lumMod val="85000"/>
                  </a:schemeClr>
                </a:solidFill>
              </a:ln>
              <a:solidFill>
                <a:schemeClr val="bg1"/>
              </a:solidFill>
              <a:latin typeface="+mj-lt"/>
            </a:endParaRPr>
          </a:p>
        </p:txBody>
      </p:sp>
      <p:sp>
        <p:nvSpPr>
          <p:cNvPr id="24" name="文本占位符 23"/>
          <p:cNvSpPr>
            <a:spLocks noGrp="1"/>
          </p:cNvSpPr>
          <p:nvPr userDrawn="1">
            <p:ph type="body" sz="quarter" idx="10"/>
          </p:nvPr>
        </p:nvSpPr>
        <p:spPr>
          <a:xfrm>
            <a:off x="0" y="1448530"/>
            <a:ext cx="12192000" cy="809293"/>
          </a:xfrm>
          <a:prstGeom prst="rect">
            <a:avLst/>
          </a:prstGeom>
        </p:spPr>
        <p:txBody>
          <a:bodyPr lIns="0" tIns="0" rIns="0" bIns="0" anchor="ctr" anchorCtr="1">
            <a:noAutofit/>
          </a:bodyPr>
          <a:lstStyle>
            <a:lvl1pPr marL="0" indent="0" algn="ctr" rtl="0" eaLnBrk="1" fontAlgn="base" hangingPunct="1">
              <a:spcBef>
                <a:spcPct val="0"/>
              </a:spcBef>
              <a:spcAft>
                <a:spcPct val="0"/>
              </a:spcAft>
              <a:buNone/>
              <a:defRPr lang="zh-CN" altLang="en-US" sz="4000" b="1" kern="1200" dirty="0" smtClean="0">
                <a:solidFill>
                  <a:srgbClr val="000066"/>
                </a:solidFill>
                <a:latin typeface="Times New Roman" panose="02020603050405020304" pitchFamily="18" charset="0"/>
                <a:ea typeface="楷体" panose="02010609060101010101" pitchFamily="49" charset="-122"/>
                <a:cs typeface="+mn-cs"/>
              </a:defRPr>
            </a:lvl1pPr>
          </a:lstStyle>
          <a:p>
            <a:pPr lvl="0"/>
            <a:r>
              <a:rPr lang="zh-CN" altLang="en-US" dirty="0"/>
              <a:t>单击此处编辑母版文本样式</a:t>
            </a:r>
          </a:p>
        </p:txBody>
      </p:sp>
      <p:sp>
        <p:nvSpPr>
          <p:cNvPr id="25" name="文本占位符 23"/>
          <p:cNvSpPr>
            <a:spLocks noGrp="1"/>
          </p:cNvSpPr>
          <p:nvPr userDrawn="1">
            <p:ph type="body" sz="quarter" idx="11"/>
          </p:nvPr>
        </p:nvSpPr>
        <p:spPr>
          <a:xfrm>
            <a:off x="0" y="4605452"/>
            <a:ext cx="12192000" cy="809293"/>
          </a:xfrm>
          <a:prstGeom prst="rect">
            <a:avLst/>
          </a:prstGeom>
        </p:spPr>
        <p:txBody>
          <a:bodyPr lIns="0" tIns="0" rIns="0" bIns="0" anchor="ctr" anchorCtr="1">
            <a:noAutofit/>
          </a:bodyPr>
          <a:lstStyle>
            <a:lvl1pPr marL="0" indent="0" algn="ctr" rtl="0" eaLnBrk="1" fontAlgn="base" hangingPunct="1">
              <a:spcBef>
                <a:spcPct val="0"/>
              </a:spcBef>
              <a:spcAft>
                <a:spcPct val="0"/>
              </a:spcAft>
              <a:buNone/>
              <a:defRPr lang="zh-CN" altLang="en-US" sz="4000" b="1" kern="1200" dirty="0" smtClean="0">
                <a:solidFill>
                  <a:srgbClr val="000066"/>
                </a:solidFill>
                <a:latin typeface="Times New Roman" panose="02020603050405020304" pitchFamily="18" charset="0"/>
                <a:ea typeface="楷体" panose="02010609060101010101" pitchFamily="49" charset="-122"/>
                <a:cs typeface="+mn-cs"/>
              </a:defRPr>
            </a:lvl1pPr>
          </a:lstStyle>
          <a:p>
            <a:pPr lvl="0"/>
            <a:r>
              <a:rPr lang="zh-CN" altLang="en-US" dirty="0"/>
              <a:t>单击此处编辑母版文本样式</a:t>
            </a:r>
          </a:p>
        </p:txBody>
      </p:sp>
      <p:sp>
        <p:nvSpPr>
          <p:cNvPr id="26" name="文本占位符 23"/>
          <p:cNvSpPr>
            <a:spLocks noGrp="1"/>
          </p:cNvSpPr>
          <p:nvPr userDrawn="1">
            <p:ph type="body" sz="quarter" idx="12"/>
          </p:nvPr>
        </p:nvSpPr>
        <p:spPr>
          <a:xfrm>
            <a:off x="0" y="2266352"/>
            <a:ext cx="12192000" cy="2335843"/>
          </a:xfrm>
          <a:prstGeom prst="rect">
            <a:avLst/>
          </a:prstGeom>
        </p:spPr>
        <p:txBody>
          <a:bodyPr lIns="0" tIns="0" rIns="0" bIns="0" anchor="ctr" anchorCtr="1">
            <a:noAutofit/>
          </a:bodyPr>
          <a:lstStyle>
            <a:lvl1pPr marL="0" indent="0" algn="ctr" rtl="0" eaLnBrk="1" fontAlgn="base" hangingPunct="1">
              <a:lnSpc>
                <a:spcPct val="100000"/>
              </a:lnSpc>
              <a:spcBef>
                <a:spcPct val="0"/>
              </a:spcBef>
              <a:spcAft>
                <a:spcPct val="0"/>
              </a:spcAft>
              <a:buNone/>
              <a:defRPr lang="zh-CN" altLang="en-US" sz="4800" b="1" kern="1200" spc="150" dirty="0" smtClean="0">
                <a:ln w="3175">
                  <a:solidFill>
                    <a:srgbClr val="FF0000"/>
                  </a:solidFill>
                </a:ln>
                <a:solidFill>
                  <a:srgbClr val="FF0000"/>
                </a:solidFill>
                <a:latin typeface="+mj-lt"/>
                <a:ea typeface="+mn-ea"/>
                <a:cs typeface="Arial" panose="020B0604020202020204" pitchFamily="34" charset="0"/>
              </a:defRPr>
            </a:lvl1pPr>
          </a:lstStyle>
          <a:p>
            <a:pPr lvl="0"/>
            <a:r>
              <a:rPr lang="zh-CN" altLang="en-US" dirty="0"/>
              <a:t>单击此处编辑母版文本样式</a:t>
            </a:r>
          </a:p>
        </p:txBody>
      </p:sp>
      <p:pic>
        <p:nvPicPr>
          <p:cNvPr id="10" name="图片 9"/>
          <p:cNvPicPr>
            <a:picLocks noChangeAspect="1"/>
          </p:cNvPicPr>
          <p:nvPr userDrawn="1"/>
        </p:nvPicPr>
        <p:blipFill>
          <a:blip r:embed="rId2"/>
          <a:stretch>
            <a:fillRect/>
          </a:stretch>
        </p:blipFill>
        <p:spPr>
          <a:xfrm>
            <a:off x="3528940" y="180000"/>
            <a:ext cx="5134119" cy="10800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4" name="内容占位符 2"/>
          <p:cNvSpPr>
            <a:spLocks noGrp="1"/>
          </p:cNvSpPr>
          <p:nvPr>
            <p:ph idx="1"/>
          </p:nvPr>
        </p:nvSpPr>
        <p:spPr>
          <a:xfrm>
            <a:off x="336000" y="712800"/>
            <a:ext cx="11520000" cy="557213"/>
          </a:xfrm>
          <a:prstGeom prst="rect">
            <a:avLst/>
          </a:prstGeom>
        </p:spPr>
        <p:txBody>
          <a:bodyPr/>
          <a:lstStyle>
            <a:lvl1pPr marL="360045" indent="-360045">
              <a:spcBef>
                <a:spcPts val="600"/>
              </a:spcBef>
              <a:defRPr sz="3200">
                <a:latin typeface="+mj-lt"/>
              </a:defRPr>
            </a:lvl1pPr>
            <a:lvl2pPr marL="539750" indent="-288290">
              <a:spcBef>
                <a:spcPts val="600"/>
              </a:spcBef>
              <a:defRPr sz="3200">
                <a:solidFill>
                  <a:schemeClr val="tx1"/>
                </a:solidFill>
                <a:latin typeface="+mj-lt"/>
              </a:defRPr>
            </a:lvl2pPr>
            <a:lvl3pPr marL="864235" indent="-252095">
              <a:spcBef>
                <a:spcPts val="600"/>
              </a:spcBef>
              <a:defRPr sz="3200">
                <a:latin typeface="+mj-lt"/>
              </a:defRPr>
            </a:lvl3pPr>
            <a:lvl4pPr marL="1224280" indent="-252095">
              <a:spcBef>
                <a:spcPts val="600"/>
              </a:spcBef>
              <a:defRPr sz="2800">
                <a:latin typeface="+mj-lt"/>
              </a:defRPr>
            </a:lvl4pPr>
            <a:lvl5pPr marL="1548130" indent="-252095">
              <a:spcBef>
                <a:spcPts val="600"/>
              </a:spcBef>
              <a:defRPr sz="2800">
                <a:latin typeface="+mj-lt"/>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矩形 1"/>
          <p:cNvSpPr/>
          <p:nvPr userDrawn="1"/>
        </p:nvSpPr>
        <p:spPr bwMode="auto">
          <a:xfrm>
            <a:off x="0" y="5805264"/>
            <a:ext cx="12192000" cy="1052736"/>
          </a:xfrm>
          <a:prstGeom prst="rect">
            <a:avLst/>
          </a:prstGeom>
          <a:solidFill>
            <a:schemeClr val="bg1"/>
          </a:soli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lIns="0" tIns="0" rIns="0" bIns="0" rtlCol="0" anchor="ctr"/>
          <a:lstStyle/>
          <a:p>
            <a:pPr algn="ctr"/>
            <a:endParaRPr lang="zh-CN" altLang="en-US" sz="2200" dirty="0">
              <a:ln>
                <a:solidFill>
                  <a:schemeClr val="bg1">
                    <a:lumMod val="85000"/>
                  </a:schemeClr>
                </a:solidFill>
              </a:ln>
              <a:solidFill>
                <a:schemeClr val="bg1"/>
              </a:solidFill>
              <a:latin typeface="+mj-lt"/>
            </a:endParaRPr>
          </a:p>
        </p:txBody>
      </p:sp>
      <p:sp>
        <p:nvSpPr>
          <p:cNvPr id="5" name="Rectangle 2"/>
          <p:cNvSpPr>
            <a:spLocks noGrp="1" noChangeArrowheads="1"/>
          </p:cNvSpPr>
          <p:nvPr>
            <p:ph type="title"/>
          </p:nvPr>
        </p:nvSpPr>
        <p:spPr bwMode="auto">
          <a:xfrm>
            <a:off x="321735" y="37267"/>
            <a:ext cx="11501967" cy="642937"/>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3" name="矩形 12"/>
          <p:cNvSpPr/>
          <p:nvPr userDrawn="1"/>
        </p:nvSpPr>
        <p:spPr bwMode="auto">
          <a:xfrm>
            <a:off x="-1" y="0"/>
            <a:ext cx="12192000" cy="144000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650" dirty="0">
              <a:ln>
                <a:solidFill>
                  <a:schemeClr val="bg1">
                    <a:lumMod val="85000"/>
                  </a:schemeClr>
                </a:solidFill>
              </a:ln>
              <a:solidFill>
                <a:schemeClr val="bg1"/>
              </a:solidFill>
              <a:latin typeface="+mj-lt"/>
            </a:endParaRPr>
          </a:p>
        </p:txBody>
      </p:sp>
      <p:sp>
        <p:nvSpPr>
          <p:cNvPr id="14" name="矩形 13"/>
          <p:cNvSpPr/>
          <p:nvPr userDrawn="1"/>
        </p:nvSpPr>
        <p:spPr bwMode="auto">
          <a:xfrm>
            <a:off x="0" y="5418000"/>
            <a:ext cx="12192000" cy="144000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650" dirty="0">
              <a:ln>
                <a:solidFill>
                  <a:schemeClr val="bg1">
                    <a:lumMod val="85000"/>
                  </a:schemeClr>
                </a:solidFill>
              </a:ln>
              <a:solidFill>
                <a:schemeClr val="bg1"/>
              </a:solidFill>
              <a:latin typeface="+mj-lt"/>
            </a:endParaRPr>
          </a:p>
        </p:txBody>
      </p:sp>
      <p:sp>
        <p:nvSpPr>
          <p:cNvPr id="24" name="文本占位符 23"/>
          <p:cNvSpPr>
            <a:spLocks noGrp="1"/>
          </p:cNvSpPr>
          <p:nvPr userDrawn="1">
            <p:ph type="body" sz="quarter" idx="10"/>
          </p:nvPr>
        </p:nvSpPr>
        <p:spPr>
          <a:xfrm>
            <a:off x="0" y="1448530"/>
            <a:ext cx="12192000" cy="809293"/>
          </a:xfrm>
          <a:prstGeom prst="rect">
            <a:avLst/>
          </a:prstGeom>
        </p:spPr>
        <p:txBody>
          <a:bodyPr lIns="0" tIns="0" rIns="0" bIns="0" anchor="ctr" anchorCtr="1">
            <a:noAutofit/>
          </a:bodyPr>
          <a:lstStyle>
            <a:lvl1pPr marL="0" indent="0" algn="ctr" rtl="0" eaLnBrk="1" fontAlgn="base" hangingPunct="1">
              <a:spcBef>
                <a:spcPct val="0"/>
              </a:spcBef>
              <a:spcAft>
                <a:spcPct val="0"/>
              </a:spcAft>
              <a:buNone/>
              <a:defRPr lang="zh-CN" altLang="en-US" sz="4000" b="1" kern="1200" dirty="0" smtClean="0">
                <a:solidFill>
                  <a:srgbClr val="000066"/>
                </a:solidFill>
                <a:latin typeface="Times New Roman" panose="02020603050405020304" pitchFamily="18" charset="0"/>
                <a:ea typeface="楷体" panose="02010609060101010101" pitchFamily="49" charset="-122"/>
                <a:cs typeface="+mn-cs"/>
              </a:defRPr>
            </a:lvl1pPr>
          </a:lstStyle>
          <a:p>
            <a:pPr lvl="0"/>
            <a:r>
              <a:rPr lang="zh-CN" altLang="en-US" dirty="0"/>
              <a:t>单击此处编辑母版文本样式</a:t>
            </a:r>
          </a:p>
        </p:txBody>
      </p:sp>
      <p:sp>
        <p:nvSpPr>
          <p:cNvPr id="25" name="文本占位符 23"/>
          <p:cNvSpPr>
            <a:spLocks noGrp="1"/>
          </p:cNvSpPr>
          <p:nvPr userDrawn="1">
            <p:ph type="body" sz="quarter" idx="11"/>
          </p:nvPr>
        </p:nvSpPr>
        <p:spPr>
          <a:xfrm>
            <a:off x="0" y="4605452"/>
            <a:ext cx="12192000" cy="809293"/>
          </a:xfrm>
          <a:prstGeom prst="rect">
            <a:avLst/>
          </a:prstGeom>
        </p:spPr>
        <p:txBody>
          <a:bodyPr lIns="0" tIns="0" rIns="0" bIns="0" anchor="ctr" anchorCtr="1">
            <a:noAutofit/>
          </a:bodyPr>
          <a:lstStyle>
            <a:lvl1pPr marL="0" indent="0" algn="ctr" rtl="0" eaLnBrk="1" fontAlgn="base" hangingPunct="1">
              <a:spcBef>
                <a:spcPct val="0"/>
              </a:spcBef>
              <a:spcAft>
                <a:spcPct val="0"/>
              </a:spcAft>
              <a:buNone/>
              <a:defRPr lang="zh-CN" altLang="en-US" sz="4000" b="1" kern="1200" dirty="0" smtClean="0">
                <a:solidFill>
                  <a:srgbClr val="000066"/>
                </a:solidFill>
                <a:latin typeface="Times New Roman" panose="02020603050405020304" pitchFamily="18" charset="0"/>
                <a:ea typeface="楷体" panose="02010609060101010101" pitchFamily="49" charset="-122"/>
                <a:cs typeface="+mn-cs"/>
              </a:defRPr>
            </a:lvl1pPr>
          </a:lstStyle>
          <a:p>
            <a:pPr lvl="0"/>
            <a:r>
              <a:rPr lang="zh-CN" altLang="en-US" dirty="0"/>
              <a:t>单击此处编辑母版文本样式</a:t>
            </a:r>
          </a:p>
        </p:txBody>
      </p:sp>
      <p:sp>
        <p:nvSpPr>
          <p:cNvPr id="26" name="文本占位符 23"/>
          <p:cNvSpPr>
            <a:spLocks noGrp="1"/>
          </p:cNvSpPr>
          <p:nvPr userDrawn="1">
            <p:ph type="body" sz="quarter" idx="12"/>
          </p:nvPr>
        </p:nvSpPr>
        <p:spPr>
          <a:xfrm>
            <a:off x="0" y="2266352"/>
            <a:ext cx="12192000" cy="2335843"/>
          </a:xfrm>
          <a:prstGeom prst="rect">
            <a:avLst/>
          </a:prstGeom>
        </p:spPr>
        <p:txBody>
          <a:bodyPr lIns="0" tIns="0" rIns="0" bIns="0" anchor="ctr" anchorCtr="1">
            <a:noAutofit/>
          </a:bodyPr>
          <a:lstStyle>
            <a:lvl1pPr marL="0" indent="0" algn="ctr" rtl="0" eaLnBrk="1" fontAlgn="base" hangingPunct="1">
              <a:lnSpc>
                <a:spcPct val="100000"/>
              </a:lnSpc>
              <a:spcBef>
                <a:spcPct val="0"/>
              </a:spcBef>
              <a:spcAft>
                <a:spcPct val="0"/>
              </a:spcAft>
              <a:buNone/>
              <a:defRPr lang="zh-CN" altLang="en-US" sz="4800" b="1" kern="1200" spc="150" dirty="0" smtClean="0">
                <a:ln w="3175">
                  <a:solidFill>
                    <a:srgbClr val="FF0000"/>
                  </a:solidFill>
                </a:ln>
                <a:solidFill>
                  <a:srgbClr val="FF0000"/>
                </a:solidFill>
                <a:latin typeface="+mj-lt"/>
                <a:ea typeface="+mn-ea"/>
                <a:cs typeface="Arial" panose="020B0604020202020204" pitchFamily="34" charset="0"/>
              </a:defRPr>
            </a:lvl1pPr>
          </a:lstStyle>
          <a:p>
            <a:pPr lvl="0"/>
            <a:r>
              <a:rPr lang="zh-CN" altLang="en-US" dirty="0"/>
              <a:t>单击此处编辑母版文本样式</a:t>
            </a:r>
          </a:p>
        </p:txBody>
      </p:sp>
      <p:pic>
        <p:nvPicPr>
          <p:cNvPr id="10" name="图片 9"/>
          <p:cNvPicPr>
            <a:picLocks noChangeAspect="1"/>
          </p:cNvPicPr>
          <p:nvPr userDrawn="1"/>
        </p:nvPicPr>
        <p:blipFill>
          <a:blip r:embed="rId2"/>
          <a:stretch>
            <a:fillRect/>
          </a:stretch>
        </p:blipFill>
        <p:spPr>
          <a:xfrm>
            <a:off x="3528940" y="180000"/>
            <a:ext cx="5134119" cy="10800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userDrawn="1"/>
        </p:nvSpPr>
        <p:spPr bwMode="auto">
          <a:xfrm>
            <a:off x="0" y="0"/>
            <a:ext cx="12192000" cy="71747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650" dirty="0">
              <a:ln>
                <a:solidFill>
                  <a:schemeClr val="bg1">
                    <a:lumMod val="85000"/>
                  </a:schemeClr>
                </a:solidFill>
              </a:ln>
              <a:solidFill>
                <a:schemeClr val="bg1"/>
              </a:solidFill>
              <a:latin typeface="+mj-lt"/>
            </a:endParaRPr>
          </a:p>
        </p:txBody>
      </p:sp>
      <p:sp>
        <p:nvSpPr>
          <p:cNvPr id="37" name="Rectangle 2"/>
          <p:cNvSpPr>
            <a:spLocks noGrp="1" noChangeArrowheads="1"/>
          </p:cNvSpPr>
          <p:nvPr>
            <p:ph type="title"/>
          </p:nvPr>
        </p:nvSpPr>
        <p:spPr bwMode="auto">
          <a:xfrm>
            <a:off x="321735" y="37267"/>
            <a:ext cx="11501967" cy="642937"/>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单击此处编辑母版标题样式</a:t>
            </a:r>
          </a:p>
        </p:txBody>
      </p:sp>
      <p:sp>
        <p:nvSpPr>
          <p:cNvPr id="14" name="文本框 13"/>
          <p:cNvSpPr txBox="1"/>
          <p:nvPr userDrawn="1"/>
        </p:nvSpPr>
        <p:spPr>
          <a:xfrm>
            <a:off x="11433735" y="-27384"/>
            <a:ext cx="1080000" cy="360000"/>
          </a:xfrm>
          <a:prstGeom prst="rect">
            <a:avLst/>
          </a:prstGeom>
          <a:noFill/>
          <a:ln w="9525">
            <a:noFill/>
            <a:miter lim="800000"/>
          </a:ln>
          <a:effectLst/>
        </p:spPr>
        <p:txBody>
          <a:bodyPr vert="horz" wrap="square" lIns="0" tIns="0" rIns="0" bIns="0" numCol="1" anchor="ctr" anchorCtr="1" compatLnSpc="1"/>
          <a:lstStyle>
            <a:defPPr>
              <a:defRPr lang="zh-CN"/>
            </a:defPPr>
            <a:lvl1pPr algn="r">
              <a:defRPr sz="1800" b="1">
                <a:solidFill>
                  <a:srgbClr val="FFFFFF"/>
                </a:solidFill>
                <a:latin typeface="+mj-lt"/>
                <a:cs typeface="Arial" panose="020B0604020202020204" pitchFamily="34" charset="0"/>
              </a:defRPr>
            </a:lvl1pPr>
          </a:lstStyle>
          <a:p>
            <a:pPr lvl="0" algn="ctr"/>
            <a:fld id="{8A9D73F1-3C70-45B5-B77E-B1C42BE6CC40}" type="slidenum">
              <a:rPr lang="en-US" altLang="zh-CN" smtClean="0">
                <a:solidFill>
                  <a:schemeClr val="bg1"/>
                </a:solidFill>
              </a:rPr>
              <a:t>‹#›</a:t>
            </a:fld>
            <a:endParaRPr lang="zh-CN" altLang="en-US"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rtl="0" eaLnBrk="0" fontAlgn="base" hangingPunct="0">
        <a:spcBef>
          <a:spcPct val="0"/>
        </a:spcBef>
        <a:spcAft>
          <a:spcPct val="0"/>
        </a:spcAft>
        <a:defRPr sz="3600" b="1">
          <a:solidFill>
            <a:srgbClr val="FFCC00"/>
          </a:solidFill>
          <a:effectLst>
            <a:outerShdw blurRad="38100" dist="38100" dir="2700000" algn="tl">
              <a:srgbClr val="000000">
                <a:alpha val="43137"/>
              </a:srgbClr>
            </a:outerShdw>
          </a:effectLst>
          <a:latin typeface="+mj-lt"/>
          <a:ea typeface="+mj-ea"/>
          <a:cs typeface="Arial" panose="020B0604020202020204" pitchFamily="34" charset="0"/>
        </a:defRPr>
      </a:lvl1pPr>
      <a:lvl2pPr algn="l" rtl="0" eaLnBrk="0" fontAlgn="base" hangingPunct="0">
        <a:spcBef>
          <a:spcPct val="0"/>
        </a:spcBef>
        <a:spcAft>
          <a:spcPct val="0"/>
        </a:spcAft>
        <a:defRPr sz="2700" b="1">
          <a:solidFill>
            <a:srgbClr val="FFCC00"/>
          </a:solidFill>
          <a:effectLst>
            <a:outerShdw blurRad="38100" dist="38100" dir="2700000" algn="tl">
              <a:srgbClr val="C0C0C0"/>
            </a:outerShdw>
          </a:effectLst>
          <a:latin typeface="Times New Roman" panose="02020603050405020304" pitchFamily="18" charset="0"/>
          <a:ea typeface="黑体" panose="02010609060101010101" pitchFamily="2" charset="-122"/>
        </a:defRPr>
      </a:lvl2pPr>
      <a:lvl3pPr algn="l" rtl="0" eaLnBrk="0" fontAlgn="base" hangingPunct="0">
        <a:spcBef>
          <a:spcPct val="0"/>
        </a:spcBef>
        <a:spcAft>
          <a:spcPct val="0"/>
        </a:spcAft>
        <a:defRPr sz="2700" b="1">
          <a:solidFill>
            <a:srgbClr val="FFCC00"/>
          </a:solidFill>
          <a:effectLst>
            <a:outerShdw blurRad="38100" dist="38100" dir="2700000" algn="tl">
              <a:srgbClr val="C0C0C0"/>
            </a:outerShdw>
          </a:effectLst>
          <a:latin typeface="Times New Roman" panose="02020603050405020304" pitchFamily="18" charset="0"/>
          <a:ea typeface="黑体" panose="02010609060101010101" pitchFamily="2" charset="-122"/>
        </a:defRPr>
      </a:lvl3pPr>
      <a:lvl4pPr algn="l" rtl="0" eaLnBrk="0" fontAlgn="base" hangingPunct="0">
        <a:spcBef>
          <a:spcPct val="0"/>
        </a:spcBef>
        <a:spcAft>
          <a:spcPct val="0"/>
        </a:spcAft>
        <a:defRPr sz="2700" b="1">
          <a:solidFill>
            <a:srgbClr val="FFCC00"/>
          </a:solidFill>
          <a:effectLst>
            <a:outerShdw blurRad="38100" dist="38100" dir="2700000" algn="tl">
              <a:srgbClr val="C0C0C0"/>
            </a:outerShdw>
          </a:effectLst>
          <a:latin typeface="Times New Roman" panose="02020603050405020304" pitchFamily="18" charset="0"/>
          <a:ea typeface="黑体" panose="02010609060101010101" pitchFamily="2" charset="-122"/>
        </a:defRPr>
      </a:lvl4pPr>
      <a:lvl5pPr algn="l" rtl="0" eaLnBrk="0" fontAlgn="base" hangingPunct="0">
        <a:spcBef>
          <a:spcPct val="0"/>
        </a:spcBef>
        <a:spcAft>
          <a:spcPct val="0"/>
        </a:spcAft>
        <a:defRPr sz="2700" b="1">
          <a:solidFill>
            <a:srgbClr val="FFCC00"/>
          </a:solidFill>
          <a:effectLst>
            <a:outerShdw blurRad="38100" dist="38100" dir="2700000" algn="tl">
              <a:srgbClr val="C0C0C0"/>
            </a:outerShdw>
          </a:effectLst>
          <a:latin typeface="Times New Roman" panose="02020603050405020304" pitchFamily="18" charset="0"/>
          <a:ea typeface="黑体" panose="02010609060101010101" pitchFamily="2" charset="-122"/>
        </a:defRPr>
      </a:lvl5pPr>
      <a:lvl6pPr marL="342900" algn="l" rtl="0" fontAlgn="base">
        <a:spcBef>
          <a:spcPct val="0"/>
        </a:spcBef>
        <a:spcAft>
          <a:spcPct val="0"/>
        </a:spcAft>
        <a:defRPr sz="3000" b="1">
          <a:solidFill>
            <a:srgbClr val="FFFF00"/>
          </a:solidFill>
          <a:effectLst>
            <a:outerShdw blurRad="38100" dist="38100" dir="2700000" algn="tl">
              <a:srgbClr val="C0C0C0"/>
            </a:outerShdw>
          </a:effectLst>
          <a:latin typeface="Arial" panose="020B0604020202020204" pitchFamily="34" charset="0"/>
          <a:ea typeface="黑体" panose="02010609060101010101" pitchFamily="2" charset="-122"/>
        </a:defRPr>
      </a:lvl6pPr>
      <a:lvl7pPr marL="685800" algn="l" rtl="0" fontAlgn="base">
        <a:spcBef>
          <a:spcPct val="0"/>
        </a:spcBef>
        <a:spcAft>
          <a:spcPct val="0"/>
        </a:spcAft>
        <a:defRPr sz="3000" b="1">
          <a:solidFill>
            <a:srgbClr val="FFFF00"/>
          </a:solidFill>
          <a:effectLst>
            <a:outerShdw blurRad="38100" dist="38100" dir="2700000" algn="tl">
              <a:srgbClr val="C0C0C0"/>
            </a:outerShdw>
          </a:effectLst>
          <a:latin typeface="Arial" panose="020B0604020202020204" pitchFamily="34" charset="0"/>
          <a:ea typeface="黑体" panose="02010609060101010101" pitchFamily="2" charset="-122"/>
        </a:defRPr>
      </a:lvl7pPr>
      <a:lvl8pPr marL="1028700" algn="l" rtl="0" fontAlgn="base">
        <a:spcBef>
          <a:spcPct val="0"/>
        </a:spcBef>
        <a:spcAft>
          <a:spcPct val="0"/>
        </a:spcAft>
        <a:defRPr sz="3000" b="1">
          <a:solidFill>
            <a:srgbClr val="FFFF00"/>
          </a:solidFill>
          <a:effectLst>
            <a:outerShdw blurRad="38100" dist="38100" dir="2700000" algn="tl">
              <a:srgbClr val="C0C0C0"/>
            </a:outerShdw>
          </a:effectLst>
          <a:latin typeface="Arial" panose="020B0604020202020204" pitchFamily="34" charset="0"/>
          <a:ea typeface="黑体" panose="02010609060101010101" pitchFamily="2" charset="-122"/>
        </a:defRPr>
      </a:lvl8pPr>
      <a:lvl9pPr marL="1371600" algn="l" rtl="0" fontAlgn="base">
        <a:spcBef>
          <a:spcPct val="0"/>
        </a:spcBef>
        <a:spcAft>
          <a:spcPct val="0"/>
        </a:spcAft>
        <a:defRPr sz="3000" b="1">
          <a:solidFill>
            <a:srgbClr val="FFFF00"/>
          </a:solidFill>
          <a:effectLst>
            <a:outerShdw blurRad="38100" dist="38100" dir="2700000" algn="tl">
              <a:srgbClr val="C0C0C0"/>
            </a:outerShdw>
          </a:effectLst>
          <a:latin typeface="Arial" panose="020B0604020202020204" pitchFamily="34" charset="0"/>
          <a:ea typeface="黑体" panose="02010609060101010101" pitchFamily="2" charset="-122"/>
        </a:defRPr>
      </a:lvl9pPr>
    </p:titleStyle>
    <p:bodyStyle>
      <a:lvl1pPr marL="257175" indent="-257175" algn="l" rtl="0" eaLnBrk="0" fontAlgn="base" hangingPunct="0">
        <a:spcBef>
          <a:spcPct val="20000"/>
        </a:spcBef>
        <a:spcAft>
          <a:spcPct val="0"/>
        </a:spcAft>
        <a:buFont typeface="Arial" panose="020B0604020202020204" pitchFamily="34" charset="0"/>
        <a:buBlip>
          <a:blip r:embed="rId4"/>
        </a:buBlip>
        <a:defRPr sz="1800" b="1">
          <a:solidFill>
            <a:schemeClr val="tx1"/>
          </a:solidFill>
          <a:latin typeface="+mn-lt"/>
          <a:ea typeface="+mn-ea"/>
          <a:cs typeface="+mn-cs"/>
        </a:defRPr>
      </a:lvl1pPr>
      <a:lvl2pPr marL="557530" indent="-214630" algn="l" rtl="0" eaLnBrk="0" fontAlgn="base" hangingPunct="0">
        <a:spcBef>
          <a:spcPct val="20000"/>
        </a:spcBef>
        <a:spcAft>
          <a:spcPct val="0"/>
        </a:spcAft>
        <a:buChar char="–"/>
        <a:defRPr sz="1800" b="1">
          <a:solidFill>
            <a:schemeClr val="bg2"/>
          </a:solidFill>
          <a:latin typeface="+mn-lt"/>
          <a:ea typeface="+mj-ea"/>
        </a:defRPr>
      </a:lvl2pPr>
      <a:lvl3pPr marL="857250" indent="-171450" algn="l" rtl="0" eaLnBrk="0" fontAlgn="base" hangingPunct="0">
        <a:spcBef>
          <a:spcPct val="20000"/>
        </a:spcBef>
        <a:spcAft>
          <a:spcPct val="0"/>
        </a:spcAft>
        <a:buChar char="•"/>
        <a:defRPr sz="1800">
          <a:solidFill>
            <a:schemeClr val="tx1"/>
          </a:solidFill>
          <a:latin typeface="+mn-lt"/>
          <a:ea typeface="宋体" panose="02010600030101010101" pitchFamily="2" charset="-122"/>
        </a:defRPr>
      </a:lvl3pPr>
      <a:lvl4pPr marL="1200150" indent="-171450" algn="l" rtl="0" eaLnBrk="0" fontAlgn="base" hangingPunct="0">
        <a:spcBef>
          <a:spcPct val="20000"/>
        </a:spcBef>
        <a:spcAft>
          <a:spcPct val="0"/>
        </a:spcAft>
        <a:buChar char="–"/>
        <a:defRPr sz="1500">
          <a:solidFill>
            <a:schemeClr val="tx1"/>
          </a:solidFill>
          <a:latin typeface="+mn-lt"/>
          <a:ea typeface="宋体" panose="02010600030101010101" pitchFamily="2" charset="-122"/>
        </a:defRPr>
      </a:lvl4pPr>
      <a:lvl5pPr marL="1543050" indent="-171450" algn="l" rtl="0" eaLnBrk="0" fontAlgn="base" hangingPunct="0">
        <a:spcBef>
          <a:spcPct val="20000"/>
        </a:spcBef>
        <a:spcAft>
          <a:spcPct val="0"/>
        </a:spcAft>
        <a:buChar char="»"/>
        <a:defRPr sz="1500">
          <a:solidFill>
            <a:schemeClr val="tx1"/>
          </a:solidFill>
          <a:latin typeface="+mn-lt"/>
          <a:ea typeface="宋体" panose="02010600030101010101" pitchFamily="2" charset="-122"/>
        </a:defRPr>
      </a:lvl5pPr>
      <a:lvl6pPr marL="1885950" indent="-171450" algn="l" rtl="0" fontAlgn="base">
        <a:spcBef>
          <a:spcPct val="20000"/>
        </a:spcBef>
        <a:spcAft>
          <a:spcPct val="0"/>
        </a:spcAft>
        <a:buChar char="»"/>
        <a:defRPr sz="1500">
          <a:solidFill>
            <a:schemeClr val="tx1"/>
          </a:solidFill>
          <a:latin typeface="+mn-lt"/>
          <a:ea typeface="宋体" panose="02010600030101010101" pitchFamily="2" charset="-122"/>
        </a:defRPr>
      </a:lvl6pPr>
      <a:lvl7pPr marL="2228850" indent="-171450" algn="l" rtl="0" fontAlgn="base">
        <a:spcBef>
          <a:spcPct val="20000"/>
        </a:spcBef>
        <a:spcAft>
          <a:spcPct val="0"/>
        </a:spcAft>
        <a:buChar char="»"/>
        <a:defRPr sz="1500">
          <a:solidFill>
            <a:schemeClr val="tx1"/>
          </a:solidFill>
          <a:latin typeface="+mn-lt"/>
          <a:ea typeface="宋体" panose="02010600030101010101" pitchFamily="2" charset="-122"/>
        </a:defRPr>
      </a:lvl7pPr>
      <a:lvl8pPr marL="2571750" indent="-171450" algn="l" rtl="0" fontAlgn="base">
        <a:spcBef>
          <a:spcPct val="20000"/>
        </a:spcBef>
        <a:spcAft>
          <a:spcPct val="0"/>
        </a:spcAft>
        <a:buChar char="»"/>
        <a:defRPr sz="1500">
          <a:solidFill>
            <a:schemeClr val="tx1"/>
          </a:solidFill>
          <a:latin typeface="+mn-lt"/>
          <a:ea typeface="宋体" panose="02010600030101010101" pitchFamily="2" charset="-122"/>
        </a:defRPr>
      </a:lvl8pPr>
      <a:lvl9pPr marL="2914650" indent="-171450" algn="l" rtl="0" fontAlgn="base">
        <a:spcBef>
          <a:spcPct val="20000"/>
        </a:spcBef>
        <a:spcAft>
          <a:spcPct val="0"/>
        </a:spcAft>
        <a:buChar char="»"/>
        <a:defRPr sz="1500">
          <a:solidFill>
            <a:schemeClr val="tx1"/>
          </a:solidFill>
          <a:latin typeface="+mn-lt"/>
          <a:ea typeface="宋体" panose="02010600030101010101" pitchFamily="2" charset="-122"/>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userDrawn="1"/>
        </p:nvSpPr>
        <p:spPr bwMode="auto">
          <a:xfrm>
            <a:off x="0" y="0"/>
            <a:ext cx="12192000" cy="71747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650" dirty="0">
              <a:ln>
                <a:solidFill>
                  <a:schemeClr val="bg1">
                    <a:lumMod val="85000"/>
                  </a:schemeClr>
                </a:solidFill>
              </a:ln>
              <a:solidFill>
                <a:schemeClr val="bg1"/>
              </a:solidFill>
              <a:latin typeface="+mj-lt"/>
            </a:endParaRPr>
          </a:p>
        </p:txBody>
      </p:sp>
      <p:sp>
        <p:nvSpPr>
          <p:cNvPr id="37" name="Rectangle 2"/>
          <p:cNvSpPr>
            <a:spLocks noGrp="1" noChangeArrowheads="1"/>
          </p:cNvSpPr>
          <p:nvPr>
            <p:ph type="title"/>
          </p:nvPr>
        </p:nvSpPr>
        <p:spPr bwMode="auto">
          <a:xfrm>
            <a:off x="321735" y="37267"/>
            <a:ext cx="11501967" cy="642937"/>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单击此处编辑母版标题样式</a:t>
            </a:r>
          </a:p>
        </p:txBody>
      </p:sp>
      <p:sp>
        <p:nvSpPr>
          <p:cNvPr id="14" name="文本框 13"/>
          <p:cNvSpPr txBox="1"/>
          <p:nvPr userDrawn="1"/>
        </p:nvSpPr>
        <p:spPr>
          <a:xfrm>
            <a:off x="11433735" y="-27384"/>
            <a:ext cx="1080000" cy="360000"/>
          </a:xfrm>
          <a:prstGeom prst="rect">
            <a:avLst/>
          </a:prstGeom>
          <a:noFill/>
          <a:ln w="9525">
            <a:noFill/>
            <a:miter lim="800000"/>
          </a:ln>
          <a:effectLst/>
        </p:spPr>
        <p:txBody>
          <a:bodyPr vert="horz" wrap="square" lIns="0" tIns="0" rIns="0" bIns="0" numCol="1" anchor="ctr" anchorCtr="1" compatLnSpc="1"/>
          <a:lstStyle>
            <a:defPPr>
              <a:defRPr lang="zh-CN"/>
            </a:defPPr>
            <a:lvl1pPr algn="r">
              <a:defRPr sz="1800" b="1">
                <a:solidFill>
                  <a:srgbClr val="FFFFFF"/>
                </a:solidFill>
                <a:latin typeface="+mj-lt"/>
                <a:cs typeface="Arial" panose="020B0604020202020204" pitchFamily="34" charset="0"/>
              </a:defRPr>
            </a:lvl1pPr>
          </a:lstStyle>
          <a:p>
            <a:pPr lvl="0" algn="ctr"/>
            <a:fld id="{8A9D73F1-3C70-45B5-B77E-B1C42BE6CC40}" type="slidenum">
              <a:rPr lang="en-US" altLang="zh-CN" smtClean="0">
                <a:solidFill>
                  <a:schemeClr val="bg1"/>
                </a:solidFill>
              </a:rPr>
              <a:t>‹#›</a:t>
            </a:fld>
            <a:endParaRPr lang="zh-CN" altLang="en-US"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Lst>
  <p:hf hdr="0" ftr="0" dt="0"/>
  <p:txStyles>
    <p:titleStyle>
      <a:lvl1pPr algn="l" rtl="0" eaLnBrk="0" fontAlgn="base" hangingPunct="0">
        <a:spcBef>
          <a:spcPct val="0"/>
        </a:spcBef>
        <a:spcAft>
          <a:spcPct val="0"/>
        </a:spcAft>
        <a:defRPr sz="3600" b="1">
          <a:solidFill>
            <a:srgbClr val="FFCC00"/>
          </a:solidFill>
          <a:effectLst>
            <a:outerShdw blurRad="38100" dist="38100" dir="2700000" algn="tl">
              <a:srgbClr val="000000">
                <a:alpha val="43137"/>
              </a:srgbClr>
            </a:outerShdw>
          </a:effectLst>
          <a:latin typeface="+mj-lt"/>
          <a:ea typeface="+mj-ea"/>
          <a:cs typeface="Arial" panose="020B0604020202020204" pitchFamily="34" charset="0"/>
        </a:defRPr>
      </a:lvl1pPr>
      <a:lvl2pPr algn="l" rtl="0" eaLnBrk="0" fontAlgn="base" hangingPunct="0">
        <a:spcBef>
          <a:spcPct val="0"/>
        </a:spcBef>
        <a:spcAft>
          <a:spcPct val="0"/>
        </a:spcAft>
        <a:defRPr sz="2700" b="1">
          <a:solidFill>
            <a:srgbClr val="FFCC00"/>
          </a:solidFill>
          <a:effectLst>
            <a:outerShdw blurRad="38100" dist="38100" dir="2700000" algn="tl">
              <a:srgbClr val="C0C0C0"/>
            </a:outerShdw>
          </a:effectLst>
          <a:latin typeface="Times New Roman" panose="02020603050405020304" pitchFamily="18" charset="0"/>
          <a:ea typeface="黑体" panose="02010609060101010101" pitchFamily="2" charset="-122"/>
        </a:defRPr>
      </a:lvl2pPr>
      <a:lvl3pPr algn="l" rtl="0" eaLnBrk="0" fontAlgn="base" hangingPunct="0">
        <a:spcBef>
          <a:spcPct val="0"/>
        </a:spcBef>
        <a:spcAft>
          <a:spcPct val="0"/>
        </a:spcAft>
        <a:defRPr sz="2700" b="1">
          <a:solidFill>
            <a:srgbClr val="FFCC00"/>
          </a:solidFill>
          <a:effectLst>
            <a:outerShdw blurRad="38100" dist="38100" dir="2700000" algn="tl">
              <a:srgbClr val="C0C0C0"/>
            </a:outerShdw>
          </a:effectLst>
          <a:latin typeface="Times New Roman" panose="02020603050405020304" pitchFamily="18" charset="0"/>
          <a:ea typeface="黑体" panose="02010609060101010101" pitchFamily="2" charset="-122"/>
        </a:defRPr>
      </a:lvl3pPr>
      <a:lvl4pPr algn="l" rtl="0" eaLnBrk="0" fontAlgn="base" hangingPunct="0">
        <a:spcBef>
          <a:spcPct val="0"/>
        </a:spcBef>
        <a:spcAft>
          <a:spcPct val="0"/>
        </a:spcAft>
        <a:defRPr sz="2700" b="1">
          <a:solidFill>
            <a:srgbClr val="FFCC00"/>
          </a:solidFill>
          <a:effectLst>
            <a:outerShdw blurRad="38100" dist="38100" dir="2700000" algn="tl">
              <a:srgbClr val="C0C0C0"/>
            </a:outerShdw>
          </a:effectLst>
          <a:latin typeface="Times New Roman" panose="02020603050405020304" pitchFamily="18" charset="0"/>
          <a:ea typeface="黑体" panose="02010609060101010101" pitchFamily="2" charset="-122"/>
        </a:defRPr>
      </a:lvl4pPr>
      <a:lvl5pPr algn="l" rtl="0" eaLnBrk="0" fontAlgn="base" hangingPunct="0">
        <a:spcBef>
          <a:spcPct val="0"/>
        </a:spcBef>
        <a:spcAft>
          <a:spcPct val="0"/>
        </a:spcAft>
        <a:defRPr sz="2700" b="1">
          <a:solidFill>
            <a:srgbClr val="FFCC00"/>
          </a:solidFill>
          <a:effectLst>
            <a:outerShdw blurRad="38100" dist="38100" dir="2700000" algn="tl">
              <a:srgbClr val="C0C0C0"/>
            </a:outerShdw>
          </a:effectLst>
          <a:latin typeface="Times New Roman" panose="02020603050405020304" pitchFamily="18" charset="0"/>
          <a:ea typeface="黑体" panose="02010609060101010101" pitchFamily="2" charset="-122"/>
        </a:defRPr>
      </a:lvl5pPr>
      <a:lvl6pPr marL="342900" algn="l" rtl="0" fontAlgn="base">
        <a:spcBef>
          <a:spcPct val="0"/>
        </a:spcBef>
        <a:spcAft>
          <a:spcPct val="0"/>
        </a:spcAft>
        <a:defRPr sz="3000" b="1">
          <a:solidFill>
            <a:srgbClr val="FFFF00"/>
          </a:solidFill>
          <a:effectLst>
            <a:outerShdw blurRad="38100" dist="38100" dir="2700000" algn="tl">
              <a:srgbClr val="C0C0C0"/>
            </a:outerShdw>
          </a:effectLst>
          <a:latin typeface="Arial" panose="020B0604020202020204" pitchFamily="34" charset="0"/>
          <a:ea typeface="黑体" panose="02010609060101010101" pitchFamily="2" charset="-122"/>
        </a:defRPr>
      </a:lvl6pPr>
      <a:lvl7pPr marL="685800" algn="l" rtl="0" fontAlgn="base">
        <a:spcBef>
          <a:spcPct val="0"/>
        </a:spcBef>
        <a:spcAft>
          <a:spcPct val="0"/>
        </a:spcAft>
        <a:defRPr sz="3000" b="1">
          <a:solidFill>
            <a:srgbClr val="FFFF00"/>
          </a:solidFill>
          <a:effectLst>
            <a:outerShdw blurRad="38100" dist="38100" dir="2700000" algn="tl">
              <a:srgbClr val="C0C0C0"/>
            </a:outerShdw>
          </a:effectLst>
          <a:latin typeface="Arial" panose="020B0604020202020204" pitchFamily="34" charset="0"/>
          <a:ea typeface="黑体" panose="02010609060101010101" pitchFamily="2" charset="-122"/>
        </a:defRPr>
      </a:lvl7pPr>
      <a:lvl8pPr marL="1028700" algn="l" rtl="0" fontAlgn="base">
        <a:spcBef>
          <a:spcPct val="0"/>
        </a:spcBef>
        <a:spcAft>
          <a:spcPct val="0"/>
        </a:spcAft>
        <a:defRPr sz="3000" b="1">
          <a:solidFill>
            <a:srgbClr val="FFFF00"/>
          </a:solidFill>
          <a:effectLst>
            <a:outerShdw blurRad="38100" dist="38100" dir="2700000" algn="tl">
              <a:srgbClr val="C0C0C0"/>
            </a:outerShdw>
          </a:effectLst>
          <a:latin typeface="Arial" panose="020B0604020202020204" pitchFamily="34" charset="0"/>
          <a:ea typeface="黑体" panose="02010609060101010101" pitchFamily="2" charset="-122"/>
        </a:defRPr>
      </a:lvl8pPr>
      <a:lvl9pPr marL="1371600" algn="l" rtl="0" fontAlgn="base">
        <a:spcBef>
          <a:spcPct val="0"/>
        </a:spcBef>
        <a:spcAft>
          <a:spcPct val="0"/>
        </a:spcAft>
        <a:defRPr sz="3000" b="1">
          <a:solidFill>
            <a:srgbClr val="FFFF00"/>
          </a:solidFill>
          <a:effectLst>
            <a:outerShdw blurRad="38100" dist="38100" dir="2700000" algn="tl">
              <a:srgbClr val="C0C0C0"/>
            </a:outerShdw>
          </a:effectLst>
          <a:latin typeface="Arial" panose="020B0604020202020204" pitchFamily="34" charset="0"/>
          <a:ea typeface="黑体" panose="02010609060101010101" pitchFamily="2" charset="-122"/>
        </a:defRPr>
      </a:lvl9pPr>
    </p:titleStyle>
    <p:bodyStyle>
      <a:lvl1pPr marL="257175" indent="-257175" algn="l" rtl="0" eaLnBrk="0" fontAlgn="base" hangingPunct="0">
        <a:spcBef>
          <a:spcPct val="20000"/>
        </a:spcBef>
        <a:spcAft>
          <a:spcPct val="0"/>
        </a:spcAft>
        <a:buFont typeface="Arial" panose="020B0604020202020204" pitchFamily="34" charset="0"/>
        <a:buBlip>
          <a:blip r:embed="rId4"/>
        </a:buBlip>
        <a:defRPr sz="1800" b="1">
          <a:solidFill>
            <a:schemeClr val="tx1"/>
          </a:solidFill>
          <a:latin typeface="+mn-lt"/>
          <a:ea typeface="+mn-ea"/>
          <a:cs typeface="+mn-cs"/>
        </a:defRPr>
      </a:lvl1pPr>
      <a:lvl2pPr marL="557530" indent="-214630" algn="l" rtl="0" eaLnBrk="0" fontAlgn="base" hangingPunct="0">
        <a:spcBef>
          <a:spcPct val="20000"/>
        </a:spcBef>
        <a:spcAft>
          <a:spcPct val="0"/>
        </a:spcAft>
        <a:buChar char="–"/>
        <a:defRPr sz="1800" b="1">
          <a:solidFill>
            <a:schemeClr val="bg2"/>
          </a:solidFill>
          <a:latin typeface="+mn-lt"/>
          <a:ea typeface="+mj-ea"/>
        </a:defRPr>
      </a:lvl2pPr>
      <a:lvl3pPr marL="857250" indent="-171450" algn="l" rtl="0" eaLnBrk="0" fontAlgn="base" hangingPunct="0">
        <a:spcBef>
          <a:spcPct val="20000"/>
        </a:spcBef>
        <a:spcAft>
          <a:spcPct val="0"/>
        </a:spcAft>
        <a:buChar char="•"/>
        <a:defRPr sz="1800">
          <a:solidFill>
            <a:schemeClr val="tx1"/>
          </a:solidFill>
          <a:latin typeface="+mn-lt"/>
          <a:ea typeface="宋体" panose="02010600030101010101" pitchFamily="2" charset="-122"/>
        </a:defRPr>
      </a:lvl3pPr>
      <a:lvl4pPr marL="1200150" indent="-171450" algn="l" rtl="0" eaLnBrk="0" fontAlgn="base" hangingPunct="0">
        <a:spcBef>
          <a:spcPct val="20000"/>
        </a:spcBef>
        <a:spcAft>
          <a:spcPct val="0"/>
        </a:spcAft>
        <a:buChar char="–"/>
        <a:defRPr sz="1500">
          <a:solidFill>
            <a:schemeClr val="tx1"/>
          </a:solidFill>
          <a:latin typeface="+mn-lt"/>
          <a:ea typeface="宋体" panose="02010600030101010101" pitchFamily="2" charset="-122"/>
        </a:defRPr>
      </a:lvl4pPr>
      <a:lvl5pPr marL="1543050" indent="-171450" algn="l" rtl="0" eaLnBrk="0" fontAlgn="base" hangingPunct="0">
        <a:spcBef>
          <a:spcPct val="20000"/>
        </a:spcBef>
        <a:spcAft>
          <a:spcPct val="0"/>
        </a:spcAft>
        <a:buChar char="»"/>
        <a:defRPr sz="1500">
          <a:solidFill>
            <a:schemeClr val="tx1"/>
          </a:solidFill>
          <a:latin typeface="+mn-lt"/>
          <a:ea typeface="宋体" panose="02010600030101010101" pitchFamily="2" charset="-122"/>
        </a:defRPr>
      </a:lvl5pPr>
      <a:lvl6pPr marL="1885950" indent="-171450" algn="l" rtl="0" fontAlgn="base">
        <a:spcBef>
          <a:spcPct val="20000"/>
        </a:spcBef>
        <a:spcAft>
          <a:spcPct val="0"/>
        </a:spcAft>
        <a:buChar char="»"/>
        <a:defRPr sz="1500">
          <a:solidFill>
            <a:schemeClr val="tx1"/>
          </a:solidFill>
          <a:latin typeface="+mn-lt"/>
          <a:ea typeface="宋体" panose="02010600030101010101" pitchFamily="2" charset="-122"/>
        </a:defRPr>
      </a:lvl6pPr>
      <a:lvl7pPr marL="2228850" indent="-171450" algn="l" rtl="0" fontAlgn="base">
        <a:spcBef>
          <a:spcPct val="20000"/>
        </a:spcBef>
        <a:spcAft>
          <a:spcPct val="0"/>
        </a:spcAft>
        <a:buChar char="»"/>
        <a:defRPr sz="1500">
          <a:solidFill>
            <a:schemeClr val="tx1"/>
          </a:solidFill>
          <a:latin typeface="+mn-lt"/>
          <a:ea typeface="宋体" panose="02010600030101010101" pitchFamily="2" charset="-122"/>
        </a:defRPr>
      </a:lvl7pPr>
      <a:lvl8pPr marL="2571750" indent="-171450" algn="l" rtl="0" fontAlgn="base">
        <a:spcBef>
          <a:spcPct val="20000"/>
        </a:spcBef>
        <a:spcAft>
          <a:spcPct val="0"/>
        </a:spcAft>
        <a:buChar char="»"/>
        <a:defRPr sz="1500">
          <a:solidFill>
            <a:schemeClr val="tx1"/>
          </a:solidFill>
          <a:latin typeface="+mn-lt"/>
          <a:ea typeface="宋体" panose="02010600030101010101" pitchFamily="2" charset="-122"/>
        </a:defRPr>
      </a:lvl8pPr>
      <a:lvl9pPr marL="2914650" indent="-171450" algn="l" rtl="0" fontAlgn="base">
        <a:spcBef>
          <a:spcPct val="20000"/>
        </a:spcBef>
        <a:spcAft>
          <a:spcPct val="0"/>
        </a:spcAft>
        <a:buChar char="»"/>
        <a:defRPr sz="1500">
          <a:solidFill>
            <a:schemeClr val="tx1"/>
          </a:solidFill>
          <a:latin typeface="+mn-lt"/>
          <a:ea typeface="宋体" panose="02010600030101010101" pitchFamily="2" charset="-122"/>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userDrawn="1"/>
        </p:nvSpPr>
        <p:spPr bwMode="auto">
          <a:xfrm>
            <a:off x="0" y="0"/>
            <a:ext cx="12192000" cy="71747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650" dirty="0">
              <a:ln>
                <a:solidFill>
                  <a:schemeClr val="bg1">
                    <a:lumMod val="85000"/>
                  </a:schemeClr>
                </a:solidFill>
              </a:ln>
              <a:solidFill>
                <a:schemeClr val="bg1"/>
              </a:solidFill>
              <a:latin typeface="+mj-lt"/>
            </a:endParaRPr>
          </a:p>
        </p:txBody>
      </p:sp>
      <p:sp>
        <p:nvSpPr>
          <p:cNvPr id="37" name="Rectangle 2"/>
          <p:cNvSpPr>
            <a:spLocks noGrp="1" noChangeArrowheads="1"/>
          </p:cNvSpPr>
          <p:nvPr>
            <p:ph type="title"/>
          </p:nvPr>
        </p:nvSpPr>
        <p:spPr bwMode="auto">
          <a:xfrm>
            <a:off x="321735" y="37267"/>
            <a:ext cx="11501967" cy="642937"/>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单击此处编辑母版标题样式</a:t>
            </a:r>
          </a:p>
        </p:txBody>
      </p:sp>
      <p:sp>
        <p:nvSpPr>
          <p:cNvPr id="14" name="文本框 13"/>
          <p:cNvSpPr txBox="1"/>
          <p:nvPr userDrawn="1"/>
        </p:nvSpPr>
        <p:spPr>
          <a:xfrm>
            <a:off x="11433735" y="-27384"/>
            <a:ext cx="1080000" cy="360000"/>
          </a:xfrm>
          <a:prstGeom prst="rect">
            <a:avLst/>
          </a:prstGeom>
          <a:noFill/>
          <a:ln w="9525">
            <a:noFill/>
            <a:miter lim="800000"/>
          </a:ln>
          <a:effectLst/>
        </p:spPr>
        <p:txBody>
          <a:bodyPr vert="horz" wrap="square" lIns="0" tIns="0" rIns="0" bIns="0" numCol="1" anchor="ctr" anchorCtr="1" compatLnSpc="1"/>
          <a:lstStyle>
            <a:defPPr>
              <a:defRPr lang="zh-CN"/>
            </a:defPPr>
            <a:lvl1pPr algn="r">
              <a:defRPr sz="1800" b="1">
                <a:solidFill>
                  <a:srgbClr val="FFFFFF"/>
                </a:solidFill>
                <a:latin typeface="+mj-lt"/>
                <a:cs typeface="Arial" panose="020B0604020202020204" pitchFamily="34" charset="0"/>
              </a:defRPr>
            </a:lvl1pPr>
          </a:lstStyle>
          <a:p>
            <a:pPr lvl="0" algn="ctr"/>
            <a:fld id="{8A9D73F1-3C70-45B5-B77E-B1C42BE6CC40}" type="slidenum">
              <a:rPr lang="en-US" altLang="zh-CN" smtClean="0">
                <a:solidFill>
                  <a:schemeClr val="bg1"/>
                </a:solidFill>
              </a:rPr>
              <a:t>‹#›</a:t>
            </a:fld>
            <a:endParaRPr lang="zh-CN" altLang="en-US"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Lst>
  <p:hf hdr="0" ftr="0" dt="0"/>
  <p:txStyles>
    <p:titleStyle>
      <a:lvl1pPr algn="l" rtl="0" eaLnBrk="0" fontAlgn="base" hangingPunct="0">
        <a:spcBef>
          <a:spcPct val="0"/>
        </a:spcBef>
        <a:spcAft>
          <a:spcPct val="0"/>
        </a:spcAft>
        <a:defRPr sz="3600" b="1">
          <a:solidFill>
            <a:srgbClr val="FFCC00"/>
          </a:solidFill>
          <a:effectLst>
            <a:outerShdw blurRad="38100" dist="38100" dir="2700000" algn="tl">
              <a:srgbClr val="000000">
                <a:alpha val="43137"/>
              </a:srgbClr>
            </a:outerShdw>
          </a:effectLst>
          <a:latin typeface="+mj-lt"/>
          <a:ea typeface="+mj-ea"/>
          <a:cs typeface="Arial" panose="020B0604020202020204" pitchFamily="34" charset="0"/>
        </a:defRPr>
      </a:lvl1pPr>
      <a:lvl2pPr algn="l" rtl="0" eaLnBrk="0" fontAlgn="base" hangingPunct="0">
        <a:spcBef>
          <a:spcPct val="0"/>
        </a:spcBef>
        <a:spcAft>
          <a:spcPct val="0"/>
        </a:spcAft>
        <a:defRPr sz="2700" b="1">
          <a:solidFill>
            <a:srgbClr val="FFCC00"/>
          </a:solidFill>
          <a:effectLst>
            <a:outerShdw blurRad="38100" dist="38100" dir="2700000" algn="tl">
              <a:srgbClr val="C0C0C0"/>
            </a:outerShdw>
          </a:effectLst>
          <a:latin typeface="Times New Roman" panose="02020603050405020304" pitchFamily="18" charset="0"/>
          <a:ea typeface="黑体" panose="02010609060101010101" pitchFamily="2" charset="-122"/>
        </a:defRPr>
      </a:lvl2pPr>
      <a:lvl3pPr algn="l" rtl="0" eaLnBrk="0" fontAlgn="base" hangingPunct="0">
        <a:spcBef>
          <a:spcPct val="0"/>
        </a:spcBef>
        <a:spcAft>
          <a:spcPct val="0"/>
        </a:spcAft>
        <a:defRPr sz="2700" b="1">
          <a:solidFill>
            <a:srgbClr val="FFCC00"/>
          </a:solidFill>
          <a:effectLst>
            <a:outerShdw blurRad="38100" dist="38100" dir="2700000" algn="tl">
              <a:srgbClr val="C0C0C0"/>
            </a:outerShdw>
          </a:effectLst>
          <a:latin typeface="Times New Roman" panose="02020603050405020304" pitchFamily="18" charset="0"/>
          <a:ea typeface="黑体" panose="02010609060101010101" pitchFamily="2" charset="-122"/>
        </a:defRPr>
      </a:lvl3pPr>
      <a:lvl4pPr algn="l" rtl="0" eaLnBrk="0" fontAlgn="base" hangingPunct="0">
        <a:spcBef>
          <a:spcPct val="0"/>
        </a:spcBef>
        <a:spcAft>
          <a:spcPct val="0"/>
        </a:spcAft>
        <a:defRPr sz="2700" b="1">
          <a:solidFill>
            <a:srgbClr val="FFCC00"/>
          </a:solidFill>
          <a:effectLst>
            <a:outerShdw blurRad="38100" dist="38100" dir="2700000" algn="tl">
              <a:srgbClr val="C0C0C0"/>
            </a:outerShdw>
          </a:effectLst>
          <a:latin typeface="Times New Roman" panose="02020603050405020304" pitchFamily="18" charset="0"/>
          <a:ea typeface="黑体" panose="02010609060101010101" pitchFamily="2" charset="-122"/>
        </a:defRPr>
      </a:lvl4pPr>
      <a:lvl5pPr algn="l" rtl="0" eaLnBrk="0" fontAlgn="base" hangingPunct="0">
        <a:spcBef>
          <a:spcPct val="0"/>
        </a:spcBef>
        <a:spcAft>
          <a:spcPct val="0"/>
        </a:spcAft>
        <a:defRPr sz="2700" b="1">
          <a:solidFill>
            <a:srgbClr val="FFCC00"/>
          </a:solidFill>
          <a:effectLst>
            <a:outerShdw blurRad="38100" dist="38100" dir="2700000" algn="tl">
              <a:srgbClr val="C0C0C0"/>
            </a:outerShdw>
          </a:effectLst>
          <a:latin typeface="Times New Roman" panose="02020603050405020304" pitchFamily="18" charset="0"/>
          <a:ea typeface="黑体" panose="02010609060101010101" pitchFamily="2" charset="-122"/>
        </a:defRPr>
      </a:lvl5pPr>
      <a:lvl6pPr marL="342900" algn="l" rtl="0" fontAlgn="base">
        <a:spcBef>
          <a:spcPct val="0"/>
        </a:spcBef>
        <a:spcAft>
          <a:spcPct val="0"/>
        </a:spcAft>
        <a:defRPr sz="3000" b="1">
          <a:solidFill>
            <a:srgbClr val="FFFF00"/>
          </a:solidFill>
          <a:effectLst>
            <a:outerShdw blurRad="38100" dist="38100" dir="2700000" algn="tl">
              <a:srgbClr val="C0C0C0"/>
            </a:outerShdw>
          </a:effectLst>
          <a:latin typeface="Arial" panose="020B0604020202020204" pitchFamily="34" charset="0"/>
          <a:ea typeface="黑体" panose="02010609060101010101" pitchFamily="2" charset="-122"/>
        </a:defRPr>
      </a:lvl6pPr>
      <a:lvl7pPr marL="685800" algn="l" rtl="0" fontAlgn="base">
        <a:spcBef>
          <a:spcPct val="0"/>
        </a:spcBef>
        <a:spcAft>
          <a:spcPct val="0"/>
        </a:spcAft>
        <a:defRPr sz="3000" b="1">
          <a:solidFill>
            <a:srgbClr val="FFFF00"/>
          </a:solidFill>
          <a:effectLst>
            <a:outerShdw blurRad="38100" dist="38100" dir="2700000" algn="tl">
              <a:srgbClr val="C0C0C0"/>
            </a:outerShdw>
          </a:effectLst>
          <a:latin typeface="Arial" panose="020B0604020202020204" pitchFamily="34" charset="0"/>
          <a:ea typeface="黑体" panose="02010609060101010101" pitchFamily="2" charset="-122"/>
        </a:defRPr>
      </a:lvl7pPr>
      <a:lvl8pPr marL="1028700" algn="l" rtl="0" fontAlgn="base">
        <a:spcBef>
          <a:spcPct val="0"/>
        </a:spcBef>
        <a:spcAft>
          <a:spcPct val="0"/>
        </a:spcAft>
        <a:defRPr sz="3000" b="1">
          <a:solidFill>
            <a:srgbClr val="FFFF00"/>
          </a:solidFill>
          <a:effectLst>
            <a:outerShdw blurRad="38100" dist="38100" dir="2700000" algn="tl">
              <a:srgbClr val="C0C0C0"/>
            </a:outerShdw>
          </a:effectLst>
          <a:latin typeface="Arial" panose="020B0604020202020204" pitchFamily="34" charset="0"/>
          <a:ea typeface="黑体" panose="02010609060101010101" pitchFamily="2" charset="-122"/>
        </a:defRPr>
      </a:lvl8pPr>
      <a:lvl9pPr marL="1371600" algn="l" rtl="0" fontAlgn="base">
        <a:spcBef>
          <a:spcPct val="0"/>
        </a:spcBef>
        <a:spcAft>
          <a:spcPct val="0"/>
        </a:spcAft>
        <a:defRPr sz="3000" b="1">
          <a:solidFill>
            <a:srgbClr val="FFFF00"/>
          </a:solidFill>
          <a:effectLst>
            <a:outerShdw blurRad="38100" dist="38100" dir="2700000" algn="tl">
              <a:srgbClr val="C0C0C0"/>
            </a:outerShdw>
          </a:effectLst>
          <a:latin typeface="Arial" panose="020B0604020202020204" pitchFamily="34" charset="0"/>
          <a:ea typeface="黑体" panose="02010609060101010101" pitchFamily="2" charset="-122"/>
        </a:defRPr>
      </a:lvl9pPr>
    </p:titleStyle>
    <p:bodyStyle>
      <a:lvl1pPr marL="257175" indent="-257175" algn="l" rtl="0" eaLnBrk="0" fontAlgn="base" hangingPunct="0">
        <a:spcBef>
          <a:spcPct val="20000"/>
        </a:spcBef>
        <a:spcAft>
          <a:spcPct val="0"/>
        </a:spcAft>
        <a:buFont typeface="Arial" panose="020B0604020202020204" pitchFamily="34" charset="0"/>
        <a:buBlip>
          <a:blip r:embed="rId4"/>
        </a:buBlip>
        <a:defRPr sz="1800" b="1">
          <a:solidFill>
            <a:schemeClr val="tx1"/>
          </a:solidFill>
          <a:latin typeface="+mn-lt"/>
          <a:ea typeface="+mn-ea"/>
          <a:cs typeface="+mn-cs"/>
        </a:defRPr>
      </a:lvl1pPr>
      <a:lvl2pPr marL="557530" indent="-214630" algn="l" rtl="0" eaLnBrk="0" fontAlgn="base" hangingPunct="0">
        <a:spcBef>
          <a:spcPct val="20000"/>
        </a:spcBef>
        <a:spcAft>
          <a:spcPct val="0"/>
        </a:spcAft>
        <a:buChar char="–"/>
        <a:defRPr sz="1800" b="1">
          <a:solidFill>
            <a:schemeClr val="bg2"/>
          </a:solidFill>
          <a:latin typeface="+mn-lt"/>
          <a:ea typeface="+mj-ea"/>
        </a:defRPr>
      </a:lvl2pPr>
      <a:lvl3pPr marL="857250" indent="-171450" algn="l" rtl="0" eaLnBrk="0" fontAlgn="base" hangingPunct="0">
        <a:spcBef>
          <a:spcPct val="20000"/>
        </a:spcBef>
        <a:spcAft>
          <a:spcPct val="0"/>
        </a:spcAft>
        <a:buChar char="•"/>
        <a:defRPr sz="1800">
          <a:solidFill>
            <a:schemeClr val="tx1"/>
          </a:solidFill>
          <a:latin typeface="+mn-lt"/>
          <a:ea typeface="宋体" panose="02010600030101010101" pitchFamily="2" charset="-122"/>
        </a:defRPr>
      </a:lvl3pPr>
      <a:lvl4pPr marL="1200150" indent="-171450" algn="l" rtl="0" eaLnBrk="0" fontAlgn="base" hangingPunct="0">
        <a:spcBef>
          <a:spcPct val="20000"/>
        </a:spcBef>
        <a:spcAft>
          <a:spcPct val="0"/>
        </a:spcAft>
        <a:buChar char="–"/>
        <a:defRPr sz="1500">
          <a:solidFill>
            <a:schemeClr val="tx1"/>
          </a:solidFill>
          <a:latin typeface="+mn-lt"/>
          <a:ea typeface="宋体" panose="02010600030101010101" pitchFamily="2" charset="-122"/>
        </a:defRPr>
      </a:lvl4pPr>
      <a:lvl5pPr marL="1543050" indent="-171450" algn="l" rtl="0" eaLnBrk="0" fontAlgn="base" hangingPunct="0">
        <a:spcBef>
          <a:spcPct val="20000"/>
        </a:spcBef>
        <a:spcAft>
          <a:spcPct val="0"/>
        </a:spcAft>
        <a:buChar char="»"/>
        <a:defRPr sz="1500">
          <a:solidFill>
            <a:schemeClr val="tx1"/>
          </a:solidFill>
          <a:latin typeface="+mn-lt"/>
          <a:ea typeface="宋体" panose="02010600030101010101" pitchFamily="2" charset="-122"/>
        </a:defRPr>
      </a:lvl5pPr>
      <a:lvl6pPr marL="1885950" indent="-171450" algn="l" rtl="0" fontAlgn="base">
        <a:spcBef>
          <a:spcPct val="20000"/>
        </a:spcBef>
        <a:spcAft>
          <a:spcPct val="0"/>
        </a:spcAft>
        <a:buChar char="»"/>
        <a:defRPr sz="1500">
          <a:solidFill>
            <a:schemeClr val="tx1"/>
          </a:solidFill>
          <a:latin typeface="+mn-lt"/>
          <a:ea typeface="宋体" panose="02010600030101010101" pitchFamily="2" charset="-122"/>
        </a:defRPr>
      </a:lvl6pPr>
      <a:lvl7pPr marL="2228850" indent="-171450" algn="l" rtl="0" fontAlgn="base">
        <a:spcBef>
          <a:spcPct val="20000"/>
        </a:spcBef>
        <a:spcAft>
          <a:spcPct val="0"/>
        </a:spcAft>
        <a:buChar char="»"/>
        <a:defRPr sz="1500">
          <a:solidFill>
            <a:schemeClr val="tx1"/>
          </a:solidFill>
          <a:latin typeface="+mn-lt"/>
          <a:ea typeface="宋体" panose="02010600030101010101" pitchFamily="2" charset="-122"/>
        </a:defRPr>
      </a:lvl7pPr>
      <a:lvl8pPr marL="2571750" indent="-171450" algn="l" rtl="0" fontAlgn="base">
        <a:spcBef>
          <a:spcPct val="20000"/>
        </a:spcBef>
        <a:spcAft>
          <a:spcPct val="0"/>
        </a:spcAft>
        <a:buChar char="»"/>
        <a:defRPr sz="1500">
          <a:solidFill>
            <a:schemeClr val="tx1"/>
          </a:solidFill>
          <a:latin typeface="+mn-lt"/>
          <a:ea typeface="宋体" panose="02010600030101010101" pitchFamily="2" charset="-122"/>
        </a:defRPr>
      </a:lvl8pPr>
      <a:lvl9pPr marL="2914650" indent="-171450" algn="l" rtl="0" fontAlgn="base">
        <a:spcBef>
          <a:spcPct val="20000"/>
        </a:spcBef>
        <a:spcAft>
          <a:spcPct val="0"/>
        </a:spcAft>
        <a:buChar char="»"/>
        <a:defRPr sz="1500">
          <a:solidFill>
            <a:schemeClr val="tx1"/>
          </a:solidFill>
          <a:latin typeface="+mn-lt"/>
          <a:ea typeface="宋体" panose="02010600030101010101" pitchFamily="2" charset="-122"/>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userDrawn="1"/>
        </p:nvSpPr>
        <p:spPr bwMode="auto">
          <a:xfrm>
            <a:off x="0" y="0"/>
            <a:ext cx="12192000" cy="71747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650" dirty="0">
              <a:ln>
                <a:solidFill>
                  <a:schemeClr val="bg1">
                    <a:lumMod val="85000"/>
                  </a:schemeClr>
                </a:solidFill>
              </a:ln>
              <a:solidFill>
                <a:schemeClr val="bg1"/>
              </a:solidFill>
              <a:latin typeface="+mj-lt"/>
            </a:endParaRPr>
          </a:p>
        </p:txBody>
      </p:sp>
      <p:sp>
        <p:nvSpPr>
          <p:cNvPr id="37" name="Rectangle 2"/>
          <p:cNvSpPr>
            <a:spLocks noGrp="1" noChangeArrowheads="1"/>
          </p:cNvSpPr>
          <p:nvPr>
            <p:ph type="title"/>
          </p:nvPr>
        </p:nvSpPr>
        <p:spPr bwMode="auto">
          <a:xfrm>
            <a:off x="321735" y="37267"/>
            <a:ext cx="11501967" cy="642937"/>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单击此处编辑母版标题样式</a:t>
            </a:r>
          </a:p>
        </p:txBody>
      </p:sp>
      <p:sp>
        <p:nvSpPr>
          <p:cNvPr id="14" name="文本框 13"/>
          <p:cNvSpPr txBox="1"/>
          <p:nvPr userDrawn="1"/>
        </p:nvSpPr>
        <p:spPr>
          <a:xfrm>
            <a:off x="11433735" y="-27384"/>
            <a:ext cx="1080000" cy="360000"/>
          </a:xfrm>
          <a:prstGeom prst="rect">
            <a:avLst/>
          </a:prstGeom>
          <a:noFill/>
          <a:ln w="9525">
            <a:noFill/>
            <a:miter lim="800000"/>
          </a:ln>
          <a:effectLst/>
        </p:spPr>
        <p:txBody>
          <a:bodyPr vert="horz" wrap="square" lIns="0" tIns="0" rIns="0" bIns="0" numCol="1" anchor="ctr" anchorCtr="1" compatLnSpc="1"/>
          <a:lstStyle>
            <a:defPPr>
              <a:defRPr lang="zh-CN"/>
            </a:defPPr>
            <a:lvl1pPr algn="r">
              <a:defRPr sz="1800" b="1">
                <a:solidFill>
                  <a:srgbClr val="FFFFFF"/>
                </a:solidFill>
                <a:latin typeface="+mj-lt"/>
                <a:cs typeface="Arial" panose="020B0604020202020204" pitchFamily="34" charset="0"/>
              </a:defRPr>
            </a:lvl1pPr>
          </a:lstStyle>
          <a:p>
            <a:pPr lvl="0" algn="ctr"/>
            <a:fld id="{8A9D73F1-3C70-45B5-B77E-B1C42BE6CC40}" type="slidenum">
              <a:rPr lang="en-US" altLang="zh-CN" smtClean="0">
                <a:solidFill>
                  <a:schemeClr val="bg1"/>
                </a:solidFill>
              </a:rPr>
              <a:t>‹#›</a:t>
            </a:fld>
            <a:endParaRPr lang="zh-CN" altLang="en-US"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Lst>
  <p:hf hdr="0" ftr="0" dt="0"/>
  <p:txStyles>
    <p:titleStyle>
      <a:lvl1pPr algn="l" rtl="0" eaLnBrk="0" fontAlgn="base" hangingPunct="0">
        <a:spcBef>
          <a:spcPct val="0"/>
        </a:spcBef>
        <a:spcAft>
          <a:spcPct val="0"/>
        </a:spcAft>
        <a:defRPr sz="3600" b="1">
          <a:solidFill>
            <a:srgbClr val="FFCC00"/>
          </a:solidFill>
          <a:effectLst>
            <a:outerShdw blurRad="38100" dist="38100" dir="2700000" algn="tl">
              <a:srgbClr val="000000">
                <a:alpha val="43137"/>
              </a:srgbClr>
            </a:outerShdw>
          </a:effectLst>
          <a:latin typeface="+mj-lt"/>
          <a:ea typeface="+mj-ea"/>
          <a:cs typeface="Arial" panose="020B0604020202020204" pitchFamily="34" charset="0"/>
        </a:defRPr>
      </a:lvl1pPr>
      <a:lvl2pPr algn="l" rtl="0" eaLnBrk="0" fontAlgn="base" hangingPunct="0">
        <a:spcBef>
          <a:spcPct val="0"/>
        </a:spcBef>
        <a:spcAft>
          <a:spcPct val="0"/>
        </a:spcAft>
        <a:defRPr sz="2700" b="1">
          <a:solidFill>
            <a:srgbClr val="FFCC00"/>
          </a:solidFill>
          <a:effectLst>
            <a:outerShdw blurRad="38100" dist="38100" dir="2700000" algn="tl">
              <a:srgbClr val="C0C0C0"/>
            </a:outerShdw>
          </a:effectLst>
          <a:latin typeface="Times New Roman" panose="02020603050405020304" pitchFamily="18" charset="0"/>
          <a:ea typeface="黑体" panose="02010609060101010101" pitchFamily="2" charset="-122"/>
        </a:defRPr>
      </a:lvl2pPr>
      <a:lvl3pPr algn="l" rtl="0" eaLnBrk="0" fontAlgn="base" hangingPunct="0">
        <a:spcBef>
          <a:spcPct val="0"/>
        </a:spcBef>
        <a:spcAft>
          <a:spcPct val="0"/>
        </a:spcAft>
        <a:defRPr sz="2700" b="1">
          <a:solidFill>
            <a:srgbClr val="FFCC00"/>
          </a:solidFill>
          <a:effectLst>
            <a:outerShdw blurRad="38100" dist="38100" dir="2700000" algn="tl">
              <a:srgbClr val="C0C0C0"/>
            </a:outerShdw>
          </a:effectLst>
          <a:latin typeface="Times New Roman" panose="02020603050405020304" pitchFamily="18" charset="0"/>
          <a:ea typeface="黑体" panose="02010609060101010101" pitchFamily="2" charset="-122"/>
        </a:defRPr>
      </a:lvl3pPr>
      <a:lvl4pPr algn="l" rtl="0" eaLnBrk="0" fontAlgn="base" hangingPunct="0">
        <a:spcBef>
          <a:spcPct val="0"/>
        </a:spcBef>
        <a:spcAft>
          <a:spcPct val="0"/>
        </a:spcAft>
        <a:defRPr sz="2700" b="1">
          <a:solidFill>
            <a:srgbClr val="FFCC00"/>
          </a:solidFill>
          <a:effectLst>
            <a:outerShdw blurRad="38100" dist="38100" dir="2700000" algn="tl">
              <a:srgbClr val="C0C0C0"/>
            </a:outerShdw>
          </a:effectLst>
          <a:latin typeface="Times New Roman" panose="02020603050405020304" pitchFamily="18" charset="0"/>
          <a:ea typeface="黑体" panose="02010609060101010101" pitchFamily="2" charset="-122"/>
        </a:defRPr>
      </a:lvl4pPr>
      <a:lvl5pPr algn="l" rtl="0" eaLnBrk="0" fontAlgn="base" hangingPunct="0">
        <a:spcBef>
          <a:spcPct val="0"/>
        </a:spcBef>
        <a:spcAft>
          <a:spcPct val="0"/>
        </a:spcAft>
        <a:defRPr sz="2700" b="1">
          <a:solidFill>
            <a:srgbClr val="FFCC00"/>
          </a:solidFill>
          <a:effectLst>
            <a:outerShdw blurRad="38100" dist="38100" dir="2700000" algn="tl">
              <a:srgbClr val="C0C0C0"/>
            </a:outerShdw>
          </a:effectLst>
          <a:latin typeface="Times New Roman" panose="02020603050405020304" pitchFamily="18" charset="0"/>
          <a:ea typeface="黑体" panose="02010609060101010101" pitchFamily="2" charset="-122"/>
        </a:defRPr>
      </a:lvl5pPr>
      <a:lvl6pPr marL="342900" algn="l" rtl="0" fontAlgn="base">
        <a:spcBef>
          <a:spcPct val="0"/>
        </a:spcBef>
        <a:spcAft>
          <a:spcPct val="0"/>
        </a:spcAft>
        <a:defRPr sz="3000" b="1">
          <a:solidFill>
            <a:srgbClr val="FFFF00"/>
          </a:solidFill>
          <a:effectLst>
            <a:outerShdw blurRad="38100" dist="38100" dir="2700000" algn="tl">
              <a:srgbClr val="C0C0C0"/>
            </a:outerShdw>
          </a:effectLst>
          <a:latin typeface="Arial" panose="020B0604020202020204" pitchFamily="34" charset="0"/>
          <a:ea typeface="黑体" panose="02010609060101010101" pitchFamily="2" charset="-122"/>
        </a:defRPr>
      </a:lvl6pPr>
      <a:lvl7pPr marL="685800" algn="l" rtl="0" fontAlgn="base">
        <a:spcBef>
          <a:spcPct val="0"/>
        </a:spcBef>
        <a:spcAft>
          <a:spcPct val="0"/>
        </a:spcAft>
        <a:defRPr sz="3000" b="1">
          <a:solidFill>
            <a:srgbClr val="FFFF00"/>
          </a:solidFill>
          <a:effectLst>
            <a:outerShdw blurRad="38100" dist="38100" dir="2700000" algn="tl">
              <a:srgbClr val="C0C0C0"/>
            </a:outerShdw>
          </a:effectLst>
          <a:latin typeface="Arial" panose="020B0604020202020204" pitchFamily="34" charset="0"/>
          <a:ea typeface="黑体" panose="02010609060101010101" pitchFamily="2" charset="-122"/>
        </a:defRPr>
      </a:lvl7pPr>
      <a:lvl8pPr marL="1028700" algn="l" rtl="0" fontAlgn="base">
        <a:spcBef>
          <a:spcPct val="0"/>
        </a:spcBef>
        <a:spcAft>
          <a:spcPct val="0"/>
        </a:spcAft>
        <a:defRPr sz="3000" b="1">
          <a:solidFill>
            <a:srgbClr val="FFFF00"/>
          </a:solidFill>
          <a:effectLst>
            <a:outerShdw blurRad="38100" dist="38100" dir="2700000" algn="tl">
              <a:srgbClr val="C0C0C0"/>
            </a:outerShdw>
          </a:effectLst>
          <a:latin typeface="Arial" panose="020B0604020202020204" pitchFamily="34" charset="0"/>
          <a:ea typeface="黑体" panose="02010609060101010101" pitchFamily="2" charset="-122"/>
        </a:defRPr>
      </a:lvl8pPr>
      <a:lvl9pPr marL="1371600" algn="l" rtl="0" fontAlgn="base">
        <a:spcBef>
          <a:spcPct val="0"/>
        </a:spcBef>
        <a:spcAft>
          <a:spcPct val="0"/>
        </a:spcAft>
        <a:defRPr sz="3000" b="1">
          <a:solidFill>
            <a:srgbClr val="FFFF00"/>
          </a:solidFill>
          <a:effectLst>
            <a:outerShdw blurRad="38100" dist="38100" dir="2700000" algn="tl">
              <a:srgbClr val="C0C0C0"/>
            </a:outerShdw>
          </a:effectLst>
          <a:latin typeface="Arial" panose="020B0604020202020204" pitchFamily="34" charset="0"/>
          <a:ea typeface="黑体" panose="02010609060101010101" pitchFamily="2" charset="-122"/>
        </a:defRPr>
      </a:lvl9pPr>
    </p:titleStyle>
    <p:bodyStyle>
      <a:lvl1pPr marL="257175" indent="-257175" algn="l" rtl="0" eaLnBrk="0" fontAlgn="base" hangingPunct="0">
        <a:spcBef>
          <a:spcPct val="20000"/>
        </a:spcBef>
        <a:spcAft>
          <a:spcPct val="0"/>
        </a:spcAft>
        <a:buFont typeface="Arial" panose="020B0604020202020204" pitchFamily="34" charset="0"/>
        <a:buBlip>
          <a:blip r:embed="rId4"/>
        </a:buBlip>
        <a:defRPr sz="1800" b="1">
          <a:solidFill>
            <a:schemeClr val="tx1"/>
          </a:solidFill>
          <a:latin typeface="+mn-lt"/>
          <a:ea typeface="+mn-ea"/>
          <a:cs typeface="+mn-cs"/>
        </a:defRPr>
      </a:lvl1pPr>
      <a:lvl2pPr marL="557530" indent="-214630" algn="l" rtl="0" eaLnBrk="0" fontAlgn="base" hangingPunct="0">
        <a:spcBef>
          <a:spcPct val="20000"/>
        </a:spcBef>
        <a:spcAft>
          <a:spcPct val="0"/>
        </a:spcAft>
        <a:buChar char="–"/>
        <a:defRPr sz="1800" b="1">
          <a:solidFill>
            <a:schemeClr val="bg2"/>
          </a:solidFill>
          <a:latin typeface="+mn-lt"/>
          <a:ea typeface="+mj-ea"/>
        </a:defRPr>
      </a:lvl2pPr>
      <a:lvl3pPr marL="857250" indent="-171450" algn="l" rtl="0" eaLnBrk="0" fontAlgn="base" hangingPunct="0">
        <a:spcBef>
          <a:spcPct val="20000"/>
        </a:spcBef>
        <a:spcAft>
          <a:spcPct val="0"/>
        </a:spcAft>
        <a:buChar char="•"/>
        <a:defRPr sz="1800">
          <a:solidFill>
            <a:schemeClr val="tx1"/>
          </a:solidFill>
          <a:latin typeface="+mn-lt"/>
          <a:ea typeface="宋体" panose="02010600030101010101" pitchFamily="2" charset="-122"/>
        </a:defRPr>
      </a:lvl3pPr>
      <a:lvl4pPr marL="1200150" indent="-171450" algn="l" rtl="0" eaLnBrk="0" fontAlgn="base" hangingPunct="0">
        <a:spcBef>
          <a:spcPct val="20000"/>
        </a:spcBef>
        <a:spcAft>
          <a:spcPct val="0"/>
        </a:spcAft>
        <a:buChar char="–"/>
        <a:defRPr sz="1500">
          <a:solidFill>
            <a:schemeClr val="tx1"/>
          </a:solidFill>
          <a:latin typeface="+mn-lt"/>
          <a:ea typeface="宋体" panose="02010600030101010101" pitchFamily="2" charset="-122"/>
        </a:defRPr>
      </a:lvl4pPr>
      <a:lvl5pPr marL="1543050" indent="-171450" algn="l" rtl="0" eaLnBrk="0" fontAlgn="base" hangingPunct="0">
        <a:spcBef>
          <a:spcPct val="20000"/>
        </a:spcBef>
        <a:spcAft>
          <a:spcPct val="0"/>
        </a:spcAft>
        <a:buChar char="»"/>
        <a:defRPr sz="1500">
          <a:solidFill>
            <a:schemeClr val="tx1"/>
          </a:solidFill>
          <a:latin typeface="+mn-lt"/>
          <a:ea typeface="宋体" panose="02010600030101010101" pitchFamily="2" charset="-122"/>
        </a:defRPr>
      </a:lvl5pPr>
      <a:lvl6pPr marL="1885950" indent="-171450" algn="l" rtl="0" fontAlgn="base">
        <a:spcBef>
          <a:spcPct val="20000"/>
        </a:spcBef>
        <a:spcAft>
          <a:spcPct val="0"/>
        </a:spcAft>
        <a:buChar char="»"/>
        <a:defRPr sz="1500">
          <a:solidFill>
            <a:schemeClr val="tx1"/>
          </a:solidFill>
          <a:latin typeface="+mn-lt"/>
          <a:ea typeface="宋体" panose="02010600030101010101" pitchFamily="2" charset="-122"/>
        </a:defRPr>
      </a:lvl6pPr>
      <a:lvl7pPr marL="2228850" indent="-171450" algn="l" rtl="0" fontAlgn="base">
        <a:spcBef>
          <a:spcPct val="20000"/>
        </a:spcBef>
        <a:spcAft>
          <a:spcPct val="0"/>
        </a:spcAft>
        <a:buChar char="»"/>
        <a:defRPr sz="1500">
          <a:solidFill>
            <a:schemeClr val="tx1"/>
          </a:solidFill>
          <a:latin typeface="+mn-lt"/>
          <a:ea typeface="宋体" panose="02010600030101010101" pitchFamily="2" charset="-122"/>
        </a:defRPr>
      </a:lvl7pPr>
      <a:lvl8pPr marL="2571750" indent="-171450" algn="l" rtl="0" fontAlgn="base">
        <a:spcBef>
          <a:spcPct val="20000"/>
        </a:spcBef>
        <a:spcAft>
          <a:spcPct val="0"/>
        </a:spcAft>
        <a:buChar char="»"/>
        <a:defRPr sz="1500">
          <a:solidFill>
            <a:schemeClr val="tx1"/>
          </a:solidFill>
          <a:latin typeface="+mn-lt"/>
          <a:ea typeface="宋体" panose="02010600030101010101" pitchFamily="2" charset="-122"/>
        </a:defRPr>
      </a:lvl8pPr>
      <a:lvl9pPr marL="2914650" indent="-171450" algn="l" rtl="0" fontAlgn="base">
        <a:spcBef>
          <a:spcPct val="20000"/>
        </a:spcBef>
        <a:spcAft>
          <a:spcPct val="0"/>
        </a:spcAft>
        <a:buChar char="»"/>
        <a:defRPr sz="1500">
          <a:solidFill>
            <a:schemeClr val="tx1"/>
          </a:solidFill>
          <a:latin typeface="+mn-lt"/>
          <a:ea typeface="宋体" panose="02010600030101010101" pitchFamily="2" charset="-122"/>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userDrawn="1"/>
        </p:nvSpPr>
        <p:spPr bwMode="auto">
          <a:xfrm>
            <a:off x="0" y="0"/>
            <a:ext cx="12192000" cy="71747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650" dirty="0">
              <a:ln>
                <a:solidFill>
                  <a:schemeClr val="bg1">
                    <a:lumMod val="85000"/>
                  </a:schemeClr>
                </a:solidFill>
              </a:ln>
              <a:solidFill>
                <a:schemeClr val="bg1"/>
              </a:solidFill>
              <a:latin typeface="+mj-lt"/>
            </a:endParaRPr>
          </a:p>
        </p:txBody>
      </p:sp>
      <p:sp>
        <p:nvSpPr>
          <p:cNvPr id="37" name="Rectangle 2"/>
          <p:cNvSpPr>
            <a:spLocks noGrp="1" noChangeArrowheads="1"/>
          </p:cNvSpPr>
          <p:nvPr>
            <p:ph type="title"/>
          </p:nvPr>
        </p:nvSpPr>
        <p:spPr bwMode="auto">
          <a:xfrm>
            <a:off x="321735" y="37267"/>
            <a:ext cx="11501967" cy="642937"/>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单击此处编辑母版标题样式</a:t>
            </a:r>
          </a:p>
        </p:txBody>
      </p:sp>
      <p:sp>
        <p:nvSpPr>
          <p:cNvPr id="14" name="文本框 13"/>
          <p:cNvSpPr txBox="1"/>
          <p:nvPr userDrawn="1"/>
        </p:nvSpPr>
        <p:spPr>
          <a:xfrm>
            <a:off x="11433735" y="-27384"/>
            <a:ext cx="1080000" cy="360000"/>
          </a:xfrm>
          <a:prstGeom prst="rect">
            <a:avLst/>
          </a:prstGeom>
          <a:noFill/>
          <a:ln w="9525">
            <a:noFill/>
            <a:miter lim="800000"/>
          </a:ln>
          <a:effectLst/>
        </p:spPr>
        <p:txBody>
          <a:bodyPr vert="horz" wrap="square" lIns="0" tIns="0" rIns="0" bIns="0" numCol="1" anchor="ctr" anchorCtr="1" compatLnSpc="1"/>
          <a:lstStyle>
            <a:defPPr>
              <a:defRPr lang="zh-CN"/>
            </a:defPPr>
            <a:lvl1pPr algn="r">
              <a:defRPr sz="1800" b="1">
                <a:solidFill>
                  <a:srgbClr val="FFFFFF"/>
                </a:solidFill>
                <a:latin typeface="+mj-lt"/>
                <a:cs typeface="Arial" panose="020B0604020202020204" pitchFamily="34" charset="0"/>
              </a:defRPr>
            </a:lvl1pPr>
          </a:lstStyle>
          <a:p>
            <a:pPr lvl="0" algn="ctr"/>
            <a:fld id="{8A9D73F1-3C70-45B5-B77E-B1C42BE6CC40}" type="slidenum">
              <a:rPr lang="en-US" altLang="zh-CN" smtClean="0">
                <a:solidFill>
                  <a:schemeClr val="bg1"/>
                </a:solidFill>
              </a:rPr>
              <a:t>‹#›</a:t>
            </a:fld>
            <a:endParaRPr lang="zh-CN" altLang="en-US"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Lst>
  <p:hf hdr="0" ftr="0" dt="0"/>
  <p:txStyles>
    <p:titleStyle>
      <a:lvl1pPr algn="l" rtl="0" eaLnBrk="0" fontAlgn="base" hangingPunct="0">
        <a:spcBef>
          <a:spcPct val="0"/>
        </a:spcBef>
        <a:spcAft>
          <a:spcPct val="0"/>
        </a:spcAft>
        <a:defRPr sz="3600" b="1">
          <a:solidFill>
            <a:srgbClr val="FFCC00"/>
          </a:solidFill>
          <a:effectLst>
            <a:outerShdw blurRad="38100" dist="38100" dir="2700000" algn="tl">
              <a:srgbClr val="000000">
                <a:alpha val="43137"/>
              </a:srgbClr>
            </a:outerShdw>
          </a:effectLst>
          <a:latin typeface="+mj-lt"/>
          <a:ea typeface="+mj-ea"/>
          <a:cs typeface="Arial" panose="020B0604020202020204" pitchFamily="34" charset="0"/>
        </a:defRPr>
      </a:lvl1pPr>
      <a:lvl2pPr algn="l" rtl="0" eaLnBrk="0" fontAlgn="base" hangingPunct="0">
        <a:spcBef>
          <a:spcPct val="0"/>
        </a:spcBef>
        <a:spcAft>
          <a:spcPct val="0"/>
        </a:spcAft>
        <a:defRPr sz="2700" b="1">
          <a:solidFill>
            <a:srgbClr val="FFCC00"/>
          </a:solidFill>
          <a:effectLst>
            <a:outerShdw blurRad="38100" dist="38100" dir="2700000" algn="tl">
              <a:srgbClr val="C0C0C0"/>
            </a:outerShdw>
          </a:effectLst>
          <a:latin typeface="Times New Roman" panose="02020603050405020304" pitchFamily="18" charset="0"/>
          <a:ea typeface="黑体" panose="02010609060101010101" pitchFamily="2" charset="-122"/>
        </a:defRPr>
      </a:lvl2pPr>
      <a:lvl3pPr algn="l" rtl="0" eaLnBrk="0" fontAlgn="base" hangingPunct="0">
        <a:spcBef>
          <a:spcPct val="0"/>
        </a:spcBef>
        <a:spcAft>
          <a:spcPct val="0"/>
        </a:spcAft>
        <a:defRPr sz="2700" b="1">
          <a:solidFill>
            <a:srgbClr val="FFCC00"/>
          </a:solidFill>
          <a:effectLst>
            <a:outerShdw blurRad="38100" dist="38100" dir="2700000" algn="tl">
              <a:srgbClr val="C0C0C0"/>
            </a:outerShdw>
          </a:effectLst>
          <a:latin typeface="Times New Roman" panose="02020603050405020304" pitchFamily="18" charset="0"/>
          <a:ea typeface="黑体" panose="02010609060101010101" pitchFamily="2" charset="-122"/>
        </a:defRPr>
      </a:lvl3pPr>
      <a:lvl4pPr algn="l" rtl="0" eaLnBrk="0" fontAlgn="base" hangingPunct="0">
        <a:spcBef>
          <a:spcPct val="0"/>
        </a:spcBef>
        <a:spcAft>
          <a:spcPct val="0"/>
        </a:spcAft>
        <a:defRPr sz="2700" b="1">
          <a:solidFill>
            <a:srgbClr val="FFCC00"/>
          </a:solidFill>
          <a:effectLst>
            <a:outerShdw blurRad="38100" dist="38100" dir="2700000" algn="tl">
              <a:srgbClr val="C0C0C0"/>
            </a:outerShdw>
          </a:effectLst>
          <a:latin typeface="Times New Roman" panose="02020603050405020304" pitchFamily="18" charset="0"/>
          <a:ea typeface="黑体" panose="02010609060101010101" pitchFamily="2" charset="-122"/>
        </a:defRPr>
      </a:lvl4pPr>
      <a:lvl5pPr algn="l" rtl="0" eaLnBrk="0" fontAlgn="base" hangingPunct="0">
        <a:spcBef>
          <a:spcPct val="0"/>
        </a:spcBef>
        <a:spcAft>
          <a:spcPct val="0"/>
        </a:spcAft>
        <a:defRPr sz="2700" b="1">
          <a:solidFill>
            <a:srgbClr val="FFCC00"/>
          </a:solidFill>
          <a:effectLst>
            <a:outerShdw blurRad="38100" dist="38100" dir="2700000" algn="tl">
              <a:srgbClr val="C0C0C0"/>
            </a:outerShdw>
          </a:effectLst>
          <a:latin typeface="Times New Roman" panose="02020603050405020304" pitchFamily="18" charset="0"/>
          <a:ea typeface="黑体" panose="02010609060101010101" pitchFamily="2" charset="-122"/>
        </a:defRPr>
      </a:lvl5pPr>
      <a:lvl6pPr marL="342900" algn="l" rtl="0" fontAlgn="base">
        <a:spcBef>
          <a:spcPct val="0"/>
        </a:spcBef>
        <a:spcAft>
          <a:spcPct val="0"/>
        </a:spcAft>
        <a:defRPr sz="3000" b="1">
          <a:solidFill>
            <a:srgbClr val="FFFF00"/>
          </a:solidFill>
          <a:effectLst>
            <a:outerShdw blurRad="38100" dist="38100" dir="2700000" algn="tl">
              <a:srgbClr val="C0C0C0"/>
            </a:outerShdw>
          </a:effectLst>
          <a:latin typeface="Arial" panose="020B0604020202020204" pitchFamily="34" charset="0"/>
          <a:ea typeface="黑体" panose="02010609060101010101" pitchFamily="2" charset="-122"/>
        </a:defRPr>
      </a:lvl6pPr>
      <a:lvl7pPr marL="685800" algn="l" rtl="0" fontAlgn="base">
        <a:spcBef>
          <a:spcPct val="0"/>
        </a:spcBef>
        <a:spcAft>
          <a:spcPct val="0"/>
        </a:spcAft>
        <a:defRPr sz="3000" b="1">
          <a:solidFill>
            <a:srgbClr val="FFFF00"/>
          </a:solidFill>
          <a:effectLst>
            <a:outerShdw blurRad="38100" dist="38100" dir="2700000" algn="tl">
              <a:srgbClr val="C0C0C0"/>
            </a:outerShdw>
          </a:effectLst>
          <a:latin typeface="Arial" panose="020B0604020202020204" pitchFamily="34" charset="0"/>
          <a:ea typeface="黑体" panose="02010609060101010101" pitchFamily="2" charset="-122"/>
        </a:defRPr>
      </a:lvl7pPr>
      <a:lvl8pPr marL="1028700" algn="l" rtl="0" fontAlgn="base">
        <a:spcBef>
          <a:spcPct val="0"/>
        </a:spcBef>
        <a:spcAft>
          <a:spcPct val="0"/>
        </a:spcAft>
        <a:defRPr sz="3000" b="1">
          <a:solidFill>
            <a:srgbClr val="FFFF00"/>
          </a:solidFill>
          <a:effectLst>
            <a:outerShdw blurRad="38100" dist="38100" dir="2700000" algn="tl">
              <a:srgbClr val="C0C0C0"/>
            </a:outerShdw>
          </a:effectLst>
          <a:latin typeface="Arial" panose="020B0604020202020204" pitchFamily="34" charset="0"/>
          <a:ea typeface="黑体" panose="02010609060101010101" pitchFamily="2" charset="-122"/>
        </a:defRPr>
      </a:lvl8pPr>
      <a:lvl9pPr marL="1371600" algn="l" rtl="0" fontAlgn="base">
        <a:spcBef>
          <a:spcPct val="0"/>
        </a:spcBef>
        <a:spcAft>
          <a:spcPct val="0"/>
        </a:spcAft>
        <a:defRPr sz="3000" b="1">
          <a:solidFill>
            <a:srgbClr val="FFFF00"/>
          </a:solidFill>
          <a:effectLst>
            <a:outerShdw blurRad="38100" dist="38100" dir="2700000" algn="tl">
              <a:srgbClr val="C0C0C0"/>
            </a:outerShdw>
          </a:effectLst>
          <a:latin typeface="Arial" panose="020B0604020202020204" pitchFamily="34" charset="0"/>
          <a:ea typeface="黑体" panose="02010609060101010101" pitchFamily="2" charset="-122"/>
        </a:defRPr>
      </a:lvl9pPr>
    </p:titleStyle>
    <p:bodyStyle>
      <a:lvl1pPr marL="257175" indent="-257175" algn="l" rtl="0" eaLnBrk="0" fontAlgn="base" hangingPunct="0">
        <a:spcBef>
          <a:spcPct val="20000"/>
        </a:spcBef>
        <a:spcAft>
          <a:spcPct val="0"/>
        </a:spcAft>
        <a:buFont typeface="Arial" panose="020B0604020202020204" pitchFamily="34" charset="0"/>
        <a:buBlip>
          <a:blip r:embed="rId4"/>
        </a:buBlip>
        <a:defRPr sz="1800" b="1">
          <a:solidFill>
            <a:schemeClr val="tx1"/>
          </a:solidFill>
          <a:latin typeface="+mn-lt"/>
          <a:ea typeface="+mn-ea"/>
          <a:cs typeface="+mn-cs"/>
        </a:defRPr>
      </a:lvl1pPr>
      <a:lvl2pPr marL="557530" indent="-214630" algn="l" rtl="0" eaLnBrk="0" fontAlgn="base" hangingPunct="0">
        <a:spcBef>
          <a:spcPct val="20000"/>
        </a:spcBef>
        <a:spcAft>
          <a:spcPct val="0"/>
        </a:spcAft>
        <a:buChar char="–"/>
        <a:defRPr sz="1800" b="1">
          <a:solidFill>
            <a:schemeClr val="bg2"/>
          </a:solidFill>
          <a:latin typeface="+mn-lt"/>
          <a:ea typeface="+mj-ea"/>
        </a:defRPr>
      </a:lvl2pPr>
      <a:lvl3pPr marL="857250" indent="-171450" algn="l" rtl="0" eaLnBrk="0" fontAlgn="base" hangingPunct="0">
        <a:spcBef>
          <a:spcPct val="20000"/>
        </a:spcBef>
        <a:spcAft>
          <a:spcPct val="0"/>
        </a:spcAft>
        <a:buChar char="•"/>
        <a:defRPr sz="1800">
          <a:solidFill>
            <a:schemeClr val="tx1"/>
          </a:solidFill>
          <a:latin typeface="+mn-lt"/>
          <a:ea typeface="宋体" panose="02010600030101010101" pitchFamily="2" charset="-122"/>
        </a:defRPr>
      </a:lvl3pPr>
      <a:lvl4pPr marL="1200150" indent="-171450" algn="l" rtl="0" eaLnBrk="0" fontAlgn="base" hangingPunct="0">
        <a:spcBef>
          <a:spcPct val="20000"/>
        </a:spcBef>
        <a:spcAft>
          <a:spcPct val="0"/>
        </a:spcAft>
        <a:buChar char="–"/>
        <a:defRPr sz="1500">
          <a:solidFill>
            <a:schemeClr val="tx1"/>
          </a:solidFill>
          <a:latin typeface="+mn-lt"/>
          <a:ea typeface="宋体" panose="02010600030101010101" pitchFamily="2" charset="-122"/>
        </a:defRPr>
      </a:lvl4pPr>
      <a:lvl5pPr marL="1543050" indent="-171450" algn="l" rtl="0" eaLnBrk="0" fontAlgn="base" hangingPunct="0">
        <a:spcBef>
          <a:spcPct val="20000"/>
        </a:spcBef>
        <a:spcAft>
          <a:spcPct val="0"/>
        </a:spcAft>
        <a:buChar char="»"/>
        <a:defRPr sz="1500">
          <a:solidFill>
            <a:schemeClr val="tx1"/>
          </a:solidFill>
          <a:latin typeface="+mn-lt"/>
          <a:ea typeface="宋体" panose="02010600030101010101" pitchFamily="2" charset="-122"/>
        </a:defRPr>
      </a:lvl5pPr>
      <a:lvl6pPr marL="1885950" indent="-171450" algn="l" rtl="0" fontAlgn="base">
        <a:spcBef>
          <a:spcPct val="20000"/>
        </a:spcBef>
        <a:spcAft>
          <a:spcPct val="0"/>
        </a:spcAft>
        <a:buChar char="»"/>
        <a:defRPr sz="1500">
          <a:solidFill>
            <a:schemeClr val="tx1"/>
          </a:solidFill>
          <a:latin typeface="+mn-lt"/>
          <a:ea typeface="宋体" panose="02010600030101010101" pitchFamily="2" charset="-122"/>
        </a:defRPr>
      </a:lvl6pPr>
      <a:lvl7pPr marL="2228850" indent="-171450" algn="l" rtl="0" fontAlgn="base">
        <a:spcBef>
          <a:spcPct val="20000"/>
        </a:spcBef>
        <a:spcAft>
          <a:spcPct val="0"/>
        </a:spcAft>
        <a:buChar char="»"/>
        <a:defRPr sz="1500">
          <a:solidFill>
            <a:schemeClr val="tx1"/>
          </a:solidFill>
          <a:latin typeface="+mn-lt"/>
          <a:ea typeface="宋体" panose="02010600030101010101" pitchFamily="2" charset="-122"/>
        </a:defRPr>
      </a:lvl7pPr>
      <a:lvl8pPr marL="2571750" indent="-171450" algn="l" rtl="0" fontAlgn="base">
        <a:spcBef>
          <a:spcPct val="20000"/>
        </a:spcBef>
        <a:spcAft>
          <a:spcPct val="0"/>
        </a:spcAft>
        <a:buChar char="»"/>
        <a:defRPr sz="1500">
          <a:solidFill>
            <a:schemeClr val="tx1"/>
          </a:solidFill>
          <a:latin typeface="+mn-lt"/>
          <a:ea typeface="宋体" panose="02010600030101010101" pitchFamily="2" charset="-122"/>
        </a:defRPr>
      </a:lvl8pPr>
      <a:lvl9pPr marL="2914650" indent="-171450" algn="l" rtl="0" fontAlgn="base">
        <a:spcBef>
          <a:spcPct val="20000"/>
        </a:spcBef>
        <a:spcAft>
          <a:spcPct val="0"/>
        </a:spcAft>
        <a:buChar char="»"/>
        <a:defRPr sz="1500">
          <a:solidFill>
            <a:schemeClr val="tx1"/>
          </a:solidFill>
          <a:latin typeface="+mn-lt"/>
          <a:ea typeface="宋体" panose="02010600030101010101" pitchFamily="2" charset="-122"/>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10.gif"/><Relationship Id="rId5" Type="http://schemas.openxmlformats.org/officeDocument/2006/relationships/image" Target="../media/image9.gif"/><Relationship Id="rId4" Type="http://schemas.openxmlformats.org/officeDocument/2006/relationships/image" Target="../media/image8.gif"/></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0.xml"/><Relationship Id="rId5" Type="http://schemas.openxmlformats.org/officeDocument/2006/relationships/image" Target="../media/image22.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2019</a:t>
            </a:r>
            <a:r>
              <a:rPr lang="zh-CN" altLang="en-US" dirty="0"/>
              <a:t>级本科生毕业设计开题答辩</a:t>
            </a:r>
          </a:p>
        </p:txBody>
      </p:sp>
      <p:sp>
        <p:nvSpPr>
          <p:cNvPr id="4" name="矩形 3"/>
          <p:cNvSpPr/>
          <p:nvPr/>
        </p:nvSpPr>
        <p:spPr>
          <a:xfrm>
            <a:off x="0" y="2204864"/>
            <a:ext cx="12192000" cy="1581219"/>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4400" b="1" dirty="0">
                <a:solidFill>
                  <a:schemeClr val="tx1"/>
                </a:solidFill>
              </a:rPr>
              <a:t>虚拟现实头眼协同对象操纵方法设计与实现</a:t>
            </a:r>
          </a:p>
        </p:txBody>
      </p:sp>
      <p:sp>
        <p:nvSpPr>
          <p:cNvPr id="6" name="TextBox 8"/>
          <p:cNvSpPr txBox="1">
            <a:spLocks noChangeArrowheads="1"/>
          </p:cNvSpPr>
          <p:nvPr/>
        </p:nvSpPr>
        <p:spPr bwMode="auto">
          <a:xfrm>
            <a:off x="3117980" y="3618890"/>
            <a:ext cx="5956040" cy="1624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en-US" sz="3600" b="1" dirty="0">
                <a:latin typeface="楷体" panose="02010609060101010101" pitchFamily="49" charset="-122"/>
                <a:ea typeface="楷体" panose="02010609060101010101" pitchFamily="49" charset="-122"/>
              </a:rPr>
              <a:t>答辩人：刘兆薰</a:t>
            </a:r>
            <a:endParaRPr lang="en-US" altLang="zh-CN" sz="3600" b="1" dirty="0">
              <a:latin typeface="楷体" panose="02010609060101010101" pitchFamily="49" charset="-122"/>
              <a:ea typeface="楷体" panose="02010609060101010101" pitchFamily="49" charset="-122"/>
            </a:endParaRPr>
          </a:p>
          <a:p>
            <a:pPr algn="ctr" eaLnBrk="1" hangingPunct="1">
              <a:lnSpc>
                <a:spcPct val="150000"/>
              </a:lnSpc>
            </a:pPr>
            <a:r>
              <a:rPr lang="zh-CN" altLang="en-US" sz="3600" b="1" dirty="0">
                <a:latin typeface="楷体" panose="02010609060101010101" pitchFamily="49" charset="-122"/>
                <a:ea typeface="楷体" panose="02010609060101010101" pitchFamily="49" charset="-122"/>
              </a:rPr>
              <a:t>导  师：王莉莉</a:t>
            </a:r>
          </a:p>
        </p:txBody>
      </p:sp>
      <p:sp>
        <p:nvSpPr>
          <p:cNvPr id="5" name="文本占位符 1"/>
          <p:cNvSpPr txBox="1"/>
          <p:nvPr/>
        </p:nvSpPr>
        <p:spPr>
          <a:xfrm>
            <a:off x="0" y="5733256"/>
            <a:ext cx="12192000" cy="809293"/>
          </a:xfrm>
          <a:prstGeom prst="rect">
            <a:avLst/>
          </a:prstGeom>
        </p:spPr>
        <p:txBody>
          <a:bodyPr lIns="0" tIns="0" rIns="0" bIns="0" anchor="ctr" anchorCtr="1">
            <a:noAutofit/>
          </a:bodyPr>
          <a:lstStyle>
            <a:lvl1pPr marL="0" indent="0" algn="ctr" rtl="0" eaLnBrk="1" fontAlgn="base" hangingPunct="1">
              <a:spcBef>
                <a:spcPct val="0"/>
              </a:spcBef>
              <a:spcAft>
                <a:spcPct val="0"/>
              </a:spcAft>
              <a:buFont typeface="Arial" panose="020B0604020202020204" pitchFamily="34" charset="0"/>
              <a:buNone/>
              <a:defRPr lang="zh-CN" altLang="en-US" sz="4000" b="1" kern="1200" dirty="0" smtClean="0">
                <a:solidFill>
                  <a:srgbClr val="000066"/>
                </a:solidFill>
                <a:latin typeface="Times New Roman" panose="02020603050405020304" pitchFamily="18" charset="0"/>
                <a:ea typeface="楷体" panose="02010609060101010101" pitchFamily="49" charset="-122"/>
                <a:cs typeface="+mn-cs"/>
              </a:defRPr>
            </a:lvl1pPr>
            <a:lvl2pPr marL="557530" indent="-214630" algn="l" rtl="0" eaLnBrk="0" fontAlgn="base" hangingPunct="0">
              <a:spcBef>
                <a:spcPct val="20000"/>
              </a:spcBef>
              <a:spcAft>
                <a:spcPct val="0"/>
              </a:spcAft>
              <a:buChar char="–"/>
              <a:defRPr sz="1800" b="1">
                <a:solidFill>
                  <a:schemeClr val="bg2"/>
                </a:solidFill>
                <a:latin typeface="+mn-lt"/>
                <a:ea typeface="+mj-ea"/>
              </a:defRPr>
            </a:lvl2pPr>
            <a:lvl3pPr marL="857250" indent="-171450" algn="l" rtl="0" eaLnBrk="0" fontAlgn="base" hangingPunct="0">
              <a:spcBef>
                <a:spcPct val="20000"/>
              </a:spcBef>
              <a:spcAft>
                <a:spcPct val="0"/>
              </a:spcAft>
              <a:buChar char="•"/>
              <a:defRPr sz="1800">
                <a:solidFill>
                  <a:schemeClr val="tx1"/>
                </a:solidFill>
                <a:latin typeface="+mn-lt"/>
                <a:ea typeface="宋体" panose="02010600030101010101" pitchFamily="2" charset="-122"/>
              </a:defRPr>
            </a:lvl3pPr>
            <a:lvl4pPr marL="1200150" indent="-171450" algn="l" rtl="0" eaLnBrk="0" fontAlgn="base" hangingPunct="0">
              <a:spcBef>
                <a:spcPct val="20000"/>
              </a:spcBef>
              <a:spcAft>
                <a:spcPct val="0"/>
              </a:spcAft>
              <a:buChar char="–"/>
              <a:defRPr sz="1500">
                <a:solidFill>
                  <a:schemeClr val="tx1"/>
                </a:solidFill>
                <a:latin typeface="+mn-lt"/>
                <a:ea typeface="宋体" panose="02010600030101010101" pitchFamily="2" charset="-122"/>
              </a:defRPr>
            </a:lvl4pPr>
            <a:lvl5pPr marL="1543050" indent="-171450" algn="l" rtl="0" eaLnBrk="0" fontAlgn="base" hangingPunct="0">
              <a:spcBef>
                <a:spcPct val="20000"/>
              </a:spcBef>
              <a:spcAft>
                <a:spcPct val="0"/>
              </a:spcAft>
              <a:buChar char="»"/>
              <a:defRPr sz="1500">
                <a:solidFill>
                  <a:schemeClr val="tx1"/>
                </a:solidFill>
                <a:latin typeface="+mn-lt"/>
                <a:ea typeface="宋体" panose="02010600030101010101" pitchFamily="2" charset="-122"/>
              </a:defRPr>
            </a:lvl5pPr>
            <a:lvl6pPr marL="1885950" indent="-171450" algn="l" rtl="0" fontAlgn="base">
              <a:spcBef>
                <a:spcPct val="20000"/>
              </a:spcBef>
              <a:spcAft>
                <a:spcPct val="0"/>
              </a:spcAft>
              <a:buChar char="»"/>
              <a:defRPr sz="1500">
                <a:solidFill>
                  <a:schemeClr val="tx1"/>
                </a:solidFill>
                <a:latin typeface="+mn-lt"/>
                <a:ea typeface="宋体" panose="02010600030101010101" pitchFamily="2" charset="-122"/>
              </a:defRPr>
            </a:lvl6pPr>
            <a:lvl7pPr marL="2228850" indent="-171450" algn="l" rtl="0" fontAlgn="base">
              <a:spcBef>
                <a:spcPct val="20000"/>
              </a:spcBef>
              <a:spcAft>
                <a:spcPct val="0"/>
              </a:spcAft>
              <a:buChar char="»"/>
              <a:defRPr sz="1500">
                <a:solidFill>
                  <a:schemeClr val="tx1"/>
                </a:solidFill>
                <a:latin typeface="+mn-lt"/>
                <a:ea typeface="宋体" panose="02010600030101010101" pitchFamily="2" charset="-122"/>
              </a:defRPr>
            </a:lvl7pPr>
            <a:lvl8pPr marL="2571750" indent="-171450" algn="l" rtl="0" fontAlgn="base">
              <a:spcBef>
                <a:spcPct val="20000"/>
              </a:spcBef>
              <a:spcAft>
                <a:spcPct val="0"/>
              </a:spcAft>
              <a:buChar char="»"/>
              <a:defRPr sz="1500">
                <a:solidFill>
                  <a:schemeClr val="tx1"/>
                </a:solidFill>
                <a:latin typeface="+mn-lt"/>
                <a:ea typeface="宋体" panose="02010600030101010101" pitchFamily="2" charset="-122"/>
              </a:defRPr>
            </a:lvl8pPr>
            <a:lvl9pPr marL="2914650" indent="-171450" algn="l" rtl="0" fontAlgn="base">
              <a:spcBef>
                <a:spcPct val="20000"/>
              </a:spcBef>
              <a:spcAft>
                <a:spcPct val="0"/>
              </a:spcAft>
              <a:buChar char="»"/>
              <a:defRPr sz="1500">
                <a:solidFill>
                  <a:schemeClr val="tx1"/>
                </a:solidFill>
                <a:latin typeface="+mn-lt"/>
                <a:ea typeface="宋体" panose="02010600030101010101" pitchFamily="2" charset="-122"/>
              </a:defRPr>
            </a:lvl9pPr>
          </a:lstStyle>
          <a:p>
            <a:r>
              <a:rPr lang="zh-CN" altLang="en-US" sz="2800" dirty="0">
                <a:solidFill>
                  <a:schemeClr val="bg1"/>
                </a:solidFill>
                <a:latin typeface="华文行楷" panose="02010800040101010101" pitchFamily="2" charset="-122"/>
                <a:ea typeface="华文行楷" panose="02010800040101010101" pitchFamily="2" charset="-122"/>
              </a:rPr>
              <a:t>北京航空航天大学计算机学院</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36000" y="712800"/>
            <a:ext cx="11520000" cy="771984"/>
          </a:xfrm>
        </p:spPr>
        <p:txBody>
          <a:bodyPr/>
          <a:lstStyle/>
          <a:p>
            <a:r>
              <a:rPr lang="zh-CN" altLang="en-US" dirty="0"/>
              <a:t>研究内容一：探究头眼协同组合</a:t>
            </a:r>
            <a:endParaRPr lang="en-US" altLang="zh-CN" dirty="0"/>
          </a:p>
          <a:p>
            <a:pPr marL="0" indent="0">
              <a:lnSpc>
                <a:spcPct val="150000"/>
              </a:lnSpc>
              <a:buNone/>
            </a:pPr>
            <a:endParaRPr lang="en-US" altLang="zh-CN" dirty="0"/>
          </a:p>
        </p:txBody>
      </p:sp>
      <p:sp>
        <p:nvSpPr>
          <p:cNvPr id="3" name="标题 2"/>
          <p:cNvSpPr>
            <a:spLocks noGrp="1"/>
          </p:cNvSpPr>
          <p:nvPr>
            <p:ph type="title"/>
          </p:nvPr>
        </p:nvSpPr>
        <p:spPr/>
        <p:txBody>
          <a:bodyPr/>
          <a:lstStyle/>
          <a:p>
            <a:r>
              <a:rPr lang="zh-CN" altLang="en-US" dirty="0"/>
              <a:t>三、研究内容</a:t>
            </a:r>
          </a:p>
        </p:txBody>
      </p:sp>
      <p:sp>
        <p:nvSpPr>
          <p:cNvPr id="5" name="TextBox 4">
            <a:extLst>
              <a:ext uri="{FF2B5EF4-FFF2-40B4-BE49-F238E27FC236}">
                <a16:creationId xmlns:a16="http://schemas.microsoft.com/office/drawing/2014/main" id="{4FB84A27-9B31-970A-D37E-3F90EE15924B}"/>
              </a:ext>
            </a:extLst>
          </p:cNvPr>
          <p:cNvSpPr txBox="1"/>
          <p:nvPr/>
        </p:nvSpPr>
        <p:spPr>
          <a:xfrm>
            <a:off x="695400" y="1484784"/>
            <a:ext cx="10801200" cy="461665"/>
          </a:xfrm>
          <a:prstGeom prst="rect">
            <a:avLst/>
          </a:prstGeom>
          <a:solidFill>
            <a:schemeClr val="bg1"/>
          </a:solidFill>
        </p:spPr>
        <p:txBody>
          <a:bodyPr wrap="square">
            <a:spAutoFit/>
          </a:bodyPr>
          <a:lstStyle/>
          <a:p>
            <a:r>
              <a:rPr lang="zh-CN" altLang="en-US" sz="2400" b="1" kern="100" dirty="0">
                <a:solidFill>
                  <a:srgbClr val="FF0000"/>
                </a:solidFill>
                <a:latin typeface="+mn-ea"/>
                <a:ea typeface="+mn-ea"/>
              </a:rPr>
              <a:t>我们可以将眼部运动整理为七种</a:t>
            </a:r>
            <a:r>
              <a:rPr lang="en-CN" sz="2400" b="1" kern="100" dirty="0">
                <a:solidFill>
                  <a:srgbClr val="FF0000"/>
                </a:solidFill>
                <a:latin typeface="+mn-ea"/>
                <a:ea typeface="+mn-ea"/>
              </a:rPr>
              <a:t> </a:t>
            </a:r>
            <a:r>
              <a:rPr lang="zh-CN" altLang="en-US" sz="2400" b="1" kern="100" dirty="0">
                <a:solidFill>
                  <a:srgbClr val="FF0000"/>
                </a:solidFill>
                <a:latin typeface="+mn-ea"/>
                <a:ea typeface="+mn-ea"/>
              </a:rPr>
              <a:t>：</a:t>
            </a:r>
            <a:endParaRPr lang="en-US" altLang="zh-CN" sz="2300" kern="100" dirty="0">
              <a:latin typeface="+mn-ea"/>
              <a:ea typeface="+mn-ea"/>
            </a:endParaRPr>
          </a:p>
        </p:txBody>
      </p:sp>
      <p:grpSp>
        <p:nvGrpSpPr>
          <p:cNvPr id="17" name="Group 16">
            <a:extLst>
              <a:ext uri="{FF2B5EF4-FFF2-40B4-BE49-F238E27FC236}">
                <a16:creationId xmlns:a16="http://schemas.microsoft.com/office/drawing/2014/main" id="{3A004AC7-306E-81CA-9078-C1EE71B79B58}"/>
              </a:ext>
            </a:extLst>
          </p:cNvPr>
          <p:cNvGrpSpPr/>
          <p:nvPr/>
        </p:nvGrpSpPr>
        <p:grpSpPr>
          <a:xfrm>
            <a:off x="1559496" y="2511566"/>
            <a:ext cx="8728151" cy="3725746"/>
            <a:chOff x="1455135" y="2419454"/>
            <a:chExt cx="8728151" cy="3725746"/>
          </a:xfrm>
        </p:grpSpPr>
        <p:grpSp>
          <p:nvGrpSpPr>
            <p:cNvPr id="16" name="Group 15">
              <a:extLst>
                <a:ext uri="{FF2B5EF4-FFF2-40B4-BE49-F238E27FC236}">
                  <a16:creationId xmlns:a16="http://schemas.microsoft.com/office/drawing/2014/main" id="{31B753B1-8179-2A9D-E306-F5740AB8D377}"/>
                </a:ext>
              </a:extLst>
            </p:cNvPr>
            <p:cNvGrpSpPr/>
            <p:nvPr/>
          </p:nvGrpSpPr>
          <p:grpSpPr>
            <a:xfrm>
              <a:off x="4367808" y="2419454"/>
              <a:ext cx="5815478" cy="3725746"/>
              <a:chOff x="3935760" y="2921511"/>
              <a:chExt cx="5815478" cy="3725746"/>
            </a:xfrm>
          </p:grpSpPr>
          <p:pic>
            <p:nvPicPr>
              <p:cNvPr id="1026" name="Picture 2">
                <a:extLst>
                  <a:ext uri="{FF2B5EF4-FFF2-40B4-BE49-F238E27FC236}">
                    <a16:creationId xmlns:a16="http://schemas.microsoft.com/office/drawing/2014/main" id="{AF4DB77B-37B3-BBBF-F2D5-C7A60D6C41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5760" y="2921511"/>
                <a:ext cx="2540000" cy="1041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9CF7FB2-BFD4-0D09-7C3E-4D00D8C498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1238" y="2921511"/>
                <a:ext cx="2540000" cy="1041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D0F8F874-EE9E-E812-F0DD-61C0FD4451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5760" y="5057780"/>
                <a:ext cx="2540000" cy="10414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E751A111-8E84-E115-4F5F-C5CD13B21F6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1238" y="5057780"/>
                <a:ext cx="2540000" cy="10414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18222EA-5250-F0C3-A727-2502861E7D5F}"/>
                  </a:ext>
                </a:extLst>
              </p:cNvPr>
              <p:cNvSpPr txBox="1"/>
              <p:nvPr/>
            </p:nvSpPr>
            <p:spPr>
              <a:xfrm>
                <a:off x="4117833" y="4064069"/>
                <a:ext cx="2175854" cy="446276"/>
              </a:xfrm>
              <a:prstGeom prst="rect">
                <a:avLst/>
              </a:prstGeom>
              <a:solidFill>
                <a:schemeClr val="bg1"/>
              </a:solidFill>
            </p:spPr>
            <p:txBody>
              <a:bodyPr wrap="square">
                <a:spAutoFit/>
              </a:bodyPr>
              <a:lstStyle/>
              <a:p>
                <a:pPr algn="ctr"/>
                <a:r>
                  <a:rPr lang="zh-CN" altLang="en-US" sz="2300" kern="100" dirty="0">
                    <a:latin typeface="+mn-ea"/>
                    <a:ea typeface="+mn-ea"/>
                  </a:rPr>
                  <a:t>跳视与微跳视</a:t>
                </a:r>
                <a:endParaRPr lang="en-CN" sz="2300" dirty="0"/>
              </a:p>
            </p:txBody>
          </p:sp>
          <p:sp>
            <p:nvSpPr>
              <p:cNvPr id="7" name="TextBox 6">
                <a:extLst>
                  <a:ext uri="{FF2B5EF4-FFF2-40B4-BE49-F238E27FC236}">
                    <a16:creationId xmlns:a16="http://schemas.microsoft.com/office/drawing/2014/main" id="{1C2909F9-60AD-8F17-6182-BE1B6F83FE17}"/>
                  </a:ext>
                </a:extLst>
              </p:cNvPr>
              <p:cNvSpPr txBox="1"/>
              <p:nvPr/>
            </p:nvSpPr>
            <p:spPr>
              <a:xfrm>
                <a:off x="7393311" y="4064069"/>
                <a:ext cx="2175854" cy="446276"/>
              </a:xfrm>
              <a:prstGeom prst="rect">
                <a:avLst/>
              </a:prstGeom>
              <a:solidFill>
                <a:schemeClr val="bg1"/>
              </a:solidFill>
            </p:spPr>
            <p:txBody>
              <a:bodyPr wrap="square">
                <a:spAutoFit/>
              </a:bodyPr>
              <a:lstStyle/>
              <a:p>
                <a:pPr algn="ctr"/>
                <a:r>
                  <a:rPr lang="zh-CN" altLang="en-US" sz="2300" kern="100" dirty="0">
                    <a:latin typeface="+mn-ea"/>
                    <a:ea typeface="+mn-ea"/>
                  </a:rPr>
                  <a:t>平滑追</a:t>
                </a:r>
                <a:r>
                  <a:rPr lang="zh-CN" sz="2300" kern="100" dirty="0">
                    <a:effectLst/>
                    <a:latin typeface="+mn-ea"/>
                    <a:ea typeface="+mn-ea"/>
                    <a:cs typeface="SimSun" panose="02010600030101010101" pitchFamily="2" charset="-122"/>
                  </a:rPr>
                  <a:t>瞄</a:t>
                </a:r>
                <a:endParaRPr lang="en-CN" sz="2300" dirty="0"/>
              </a:p>
            </p:txBody>
          </p:sp>
          <p:sp>
            <p:nvSpPr>
              <p:cNvPr id="10" name="TextBox 9">
                <a:extLst>
                  <a:ext uri="{FF2B5EF4-FFF2-40B4-BE49-F238E27FC236}">
                    <a16:creationId xmlns:a16="http://schemas.microsoft.com/office/drawing/2014/main" id="{1920CE12-A2E3-5396-FADA-1870FB646EE0}"/>
                  </a:ext>
                </a:extLst>
              </p:cNvPr>
              <p:cNvSpPr txBox="1"/>
              <p:nvPr/>
            </p:nvSpPr>
            <p:spPr>
              <a:xfrm>
                <a:off x="4117833" y="6200981"/>
                <a:ext cx="2175854" cy="446276"/>
              </a:xfrm>
              <a:prstGeom prst="rect">
                <a:avLst/>
              </a:prstGeom>
              <a:solidFill>
                <a:schemeClr val="bg1"/>
              </a:solidFill>
            </p:spPr>
            <p:txBody>
              <a:bodyPr wrap="square">
                <a:spAutoFit/>
              </a:bodyPr>
              <a:lstStyle/>
              <a:p>
                <a:pPr algn="ctr"/>
                <a:r>
                  <a:rPr lang="zh-CN" altLang="en-US" sz="2300" kern="100" dirty="0">
                    <a:latin typeface="+mn-ea"/>
                    <a:ea typeface="+mn-ea"/>
                  </a:rPr>
                  <a:t>幅</a:t>
                </a:r>
                <a:r>
                  <a:rPr lang="zh-CN" altLang="en-CN" sz="2300" kern="100" dirty="0">
                    <a:latin typeface="+mn-ea"/>
                    <a:ea typeface="+mn-ea"/>
                  </a:rPr>
                  <a:t>奏运动</a:t>
                </a:r>
                <a:endParaRPr lang="en-CN" sz="2300" dirty="0"/>
              </a:p>
            </p:txBody>
          </p:sp>
          <p:sp>
            <p:nvSpPr>
              <p:cNvPr id="11" name="TextBox 10">
                <a:extLst>
                  <a:ext uri="{FF2B5EF4-FFF2-40B4-BE49-F238E27FC236}">
                    <a16:creationId xmlns:a16="http://schemas.microsoft.com/office/drawing/2014/main" id="{D6E8AB26-6207-689A-1AF0-FBEFFA1FF5CD}"/>
                  </a:ext>
                </a:extLst>
              </p:cNvPr>
              <p:cNvSpPr txBox="1"/>
              <p:nvPr/>
            </p:nvSpPr>
            <p:spPr>
              <a:xfrm>
                <a:off x="7393311" y="6200981"/>
                <a:ext cx="2175854" cy="446276"/>
              </a:xfrm>
              <a:prstGeom prst="rect">
                <a:avLst/>
              </a:prstGeom>
              <a:solidFill>
                <a:schemeClr val="bg1"/>
              </a:solidFill>
            </p:spPr>
            <p:txBody>
              <a:bodyPr wrap="square">
                <a:spAutoFit/>
              </a:bodyPr>
              <a:lstStyle/>
              <a:p>
                <a:pPr algn="ctr"/>
                <a:r>
                  <a:rPr lang="zh-CN" sz="2300" kern="100" dirty="0">
                    <a:effectLst/>
                    <a:latin typeface="+mn-ea"/>
                    <a:ea typeface="+mn-ea"/>
                    <a:cs typeface="SimSun" panose="02010600030101010101" pitchFamily="2" charset="-122"/>
                  </a:rPr>
                  <a:t>视动震颤</a:t>
                </a:r>
                <a:endParaRPr lang="en-CN" sz="2300" dirty="0"/>
              </a:p>
            </p:txBody>
          </p:sp>
        </p:grpSp>
        <p:sp>
          <p:nvSpPr>
            <p:cNvPr id="13" name="TextBox 12">
              <a:extLst>
                <a:ext uri="{FF2B5EF4-FFF2-40B4-BE49-F238E27FC236}">
                  <a16:creationId xmlns:a16="http://schemas.microsoft.com/office/drawing/2014/main" id="{2CCC286E-CB80-E07D-1FD2-917F59C4D5B2}"/>
                </a:ext>
              </a:extLst>
            </p:cNvPr>
            <p:cNvSpPr txBox="1"/>
            <p:nvPr/>
          </p:nvSpPr>
          <p:spPr>
            <a:xfrm>
              <a:off x="1455135" y="3561370"/>
              <a:ext cx="2362114" cy="446276"/>
            </a:xfrm>
            <a:prstGeom prst="rect">
              <a:avLst/>
            </a:prstGeom>
            <a:solidFill>
              <a:schemeClr val="bg1"/>
            </a:solidFill>
          </p:spPr>
          <p:txBody>
            <a:bodyPr wrap="square">
              <a:spAutoFit/>
            </a:bodyPr>
            <a:lstStyle/>
            <a:p>
              <a:pPr algn="ctr"/>
              <a:r>
                <a:rPr lang="zh-CN" altLang="en-US" sz="2300" kern="100" dirty="0">
                  <a:effectLst/>
                  <a:latin typeface="+mn-ea"/>
                  <a:ea typeface="+mn-ea"/>
                  <a:cs typeface="SimSun" panose="02010600030101010101" pitchFamily="2" charset="-122"/>
                </a:rPr>
                <a:t>眨眼</a:t>
              </a:r>
              <a:endParaRPr lang="en-US" altLang="zh-CN" sz="2300" kern="100" dirty="0">
                <a:effectLst/>
                <a:latin typeface="+mn-ea"/>
                <a:ea typeface="+mn-ea"/>
                <a:cs typeface="SimSun" panose="02010600030101010101" pitchFamily="2" charset="-122"/>
              </a:endParaRPr>
            </a:p>
          </p:txBody>
        </p:sp>
        <p:sp>
          <p:nvSpPr>
            <p:cNvPr id="14" name="TextBox 13">
              <a:extLst>
                <a:ext uri="{FF2B5EF4-FFF2-40B4-BE49-F238E27FC236}">
                  <a16:creationId xmlns:a16="http://schemas.microsoft.com/office/drawing/2014/main" id="{7D8146E2-C47D-2BAF-6EF0-6D183DF1C885}"/>
                </a:ext>
              </a:extLst>
            </p:cNvPr>
            <p:cNvSpPr txBox="1"/>
            <p:nvPr/>
          </p:nvSpPr>
          <p:spPr>
            <a:xfrm>
              <a:off x="1455135" y="4630147"/>
              <a:ext cx="2362114" cy="446276"/>
            </a:xfrm>
            <a:prstGeom prst="rect">
              <a:avLst/>
            </a:prstGeom>
            <a:solidFill>
              <a:schemeClr val="bg1"/>
            </a:solidFill>
          </p:spPr>
          <p:txBody>
            <a:bodyPr wrap="square">
              <a:spAutoFit/>
            </a:bodyPr>
            <a:lstStyle/>
            <a:p>
              <a:pPr algn="ctr"/>
              <a:r>
                <a:rPr lang="zh-CN" altLang="en-US" sz="2300" kern="100" dirty="0">
                  <a:latin typeface="+mn-ea"/>
                  <a:ea typeface="+mn-ea"/>
                  <a:cs typeface="SimSun" panose="02010600030101010101" pitchFamily="2" charset="-122"/>
                </a:rPr>
                <a:t>凝视</a:t>
              </a:r>
              <a:endParaRPr lang="en-US" altLang="zh-CN" sz="2300" kern="100" dirty="0">
                <a:effectLst/>
                <a:latin typeface="+mn-ea"/>
                <a:ea typeface="+mn-ea"/>
                <a:cs typeface="SimSun" panose="02010600030101010101" pitchFamily="2" charset="-122"/>
              </a:endParaRPr>
            </a:p>
          </p:txBody>
        </p:sp>
        <p:sp>
          <p:nvSpPr>
            <p:cNvPr id="15" name="TextBox 14">
              <a:extLst>
                <a:ext uri="{FF2B5EF4-FFF2-40B4-BE49-F238E27FC236}">
                  <a16:creationId xmlns:a16="http://schemas.microsoft.com/office/drawing/2014/main" id="{48EDBE37-80F0-1632-362A-39E958C0B7BB}"/>
                </a:ext>
              </a:extLst>
            </p:cNvPr>
            <p:cNvSpPr txBox="1"/>
            <p:nvPr/>
          </p:nvSpPr>
          <p:spPr>
            <a:xfrm>
              <a:off x="1455882" y="5698924"/>
              <a:ext cx="2362114" cy="446276"/>
            </a:xfrm>
            <a:prstGeom prst="rect">
              <a:avLst/>
            </a:prstGeom>
            <a:solidFill>
              <a:schemeClr val="bg1"/>
            </a:solidFill>
          </p:spPr>
          <p:txBody>
            <a:bodyPr wrap="square">
              <a:spAutoFit/>
            </a:bodyPr>
            <a:lstStyle/>
            <a:p>
              <a:pPr algn="ctr"/>
              <a:r>
                <a:rPr lang="zh-CN" altLang="en-US" sz="2300" kern="100" dirty="0">
                  <a:latin typeface="+mn-ea"/>
                  <a:ea typeface="+mn-ea"/>
                  <a:cs typeface="SimSun" panose="02010600030101010101" pitchFamily="2" charset="-122"/>
                </a:rPr>
                <a:t>前庭眼反射</a:t>
              </a:r>
              <a:endParaRPr lang="en-US" altLang="zh-CN" sz="2300" kern="100" dirty="0">
                <a:effectLst/>
                <a:latin typeface="+mn-ea"/>
                <a:ea typeface="+mn-ea"/>
                <a:cs typeface="SimSun" panose="02010600030101010101" pitchFamily="2" charset="-122"/>
              </a:endParaRPr>
            </a:p>
          </p:txBody>
        </p:sp>
      </p:grpSp>
    </p:spTree>
    <p:extLst>
      <p:ext uri="{BB962C8B-B14F-4D97-AF65-F5344CB8AC3E}">
        <p14:creationId xmlns:p14="http://schemas.microsoft.com/office/powerpoint/2010/main" val="321765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36000" y="712800"/>
            <a:ext cx="11520000" cy="872178"/>
          </a:xfrm>
        </p:spPr>
        <p:txBody>
          <a:bodyPr/>
          <a:lstStyle/>
          <a:p>
            <a:r>
              <a:rPr lang="zh-CN" altLang="en-US" dirty="0"/>
              <a:t>研究内容二：具体开发实现</a:t>
            </a:r>
            <a:endParaRPr lang="en-US" altLang="zh-CN" dirty="0"/>
          </a:p>
          <a:p>
            <a:pPr marL="0" indent="0">
              <a:lnSpc>
                <a:spcPct val="150000"/>
              </a:lnSpc>
              <a:buNone/>
            </a:pPr>
            <a:endParaRPr lang="en-US" altLang="zh-CN" dirty="0"/>
          </a:p>
        </p:txBody>
      </p:sp>
      <p:sp>
        <p:nvSpPr>
          <p:cNvPr id="3" name="标题 2"/>
          <p:cNvSpPr>
            <a:spLocks noGrp="1"/>
          </p:cNvSpPr>
          <p:nvPr>
            <p:ph type="title"/>
          </p:nvPr>
        </p:nvSpPr>
        <p:spPr/>
        <p:txBody>
          <a:bodyPr/>
          <a:lstStyle/>
          <a:p>
            <a:r>
              <a:rPr lang="zh-CN" altLang="en-US" dirty="0"/>
              <a:t>三、研究内容</a:t>
            </a:r>
          </a:p>
        </p:txBody>
      </p:sp>
      <p:grpSp>
        <p:nvGrpSpPr>
          <p:cNvPr id="19" name="Group 18">
            <a:extLst>
              <a:ext uri="{FF2B5EF4-FFF2-40B4-BE49-F238E27FC236}">
                <a16:creationId xmlns:a16="http://schemas.microsoft.com/office/drawing/2014/main" id="{1CE54B52-9673-F5AF-DB01-A2BF13B1AB85}"/>
              </a:ext>
            </a:extLst>
          </p:cNvPr>
          <p:cNvGrpSpPr/>
          <p:nvPr/>
        </p:nvGrpSpPr>
        <p:grpSpPr>
          <a:xfrm>
            <a:off x="1019436" y="2348880"/>
            <a:ext cx="10153128" cy="2924142"/>
            <a:chOff x="1055440" y="2348880"/>
            <a:chExt cx="10153128" cy="2924142"/>
          </a:xfrm>
        </p:grpSpPr>
        <p:grpSp>
          <p:nvGrpSpPr>
            <p:cNvPr id="18" name="Group 17">
              <a:extLst>
                <a:ext uri="{FF2B5EF4-FFF2-40B4-BE49-F238E27FC236}">
                  <a16:creationId xmlns:a16="http://schemas.microsoft.com/office/drawing/2014/main" id="{F90A1ADA-B5B6-2067-31F5-AE2A80D2FF6D}"/>
                </a:ext>
              </a:extLst>
            </p:cNvPr>
            <p:cNvGrpSpPr/>
            <p:nvPr/>
          </p:nvGrpSpPr>
          <p:grpSpPr>
            <a:xfrm>
              <a:off x="1055440" y="2348880"/>
              <a:ext cx="5430527" cy="2924142"/>
              <a:chOff x="1055440" y="2348880"/>
              <a:chExt cx="5430527" cy="2924142"/>
            </a:xfrm>
          </p:grpSpPr>
          <p:pic>
            <p:nvPicPr>
              <p:cNvPr id="9" name="Picture 8" descr="A picture containing dark, night sky&#10;&#10;Description automatically generated">
                <a:extLst>
                  <a:ext uri="{FF2B5EF4-FFF2-40B4-BE49-F238E27FC236}">
                    <a16:creationId xmlns:a16="http://schemas.microsoft.com/office/drawing/2014/main" id="{5B41065E-1787-CC9B-E890-24AF2FD6E9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440" y="2348880"/>
                <a:ext cx="2989063" cy="2656560"/>
              </a:xfrm>
              <a:prstGeom prst="rect">
                <a:avLst/>
              </a:prstGeom>
            </p:spPr>
          </p:pic>
          <p:sp>
            <p:nvSpPr>
              <p:cNvPr id="11" name="Text Box 42">
                <a:extLst>
                  <a:ext uri="{FF2B5EF4-FFF2-40B4-BE49-F238E27FC236}">
                    <a16:creationId xmlns:a16="http://schemas.microsoft.com/office/drawing/2014/main" id="{BE8C7474-AD58-69ED-07D2-D34B481CAC61}"/>
                  </a:ext>
                </a:extLst>
              </p:cNvPr>
              <p:cNvSpPr txBox="1"/>
              <p:nvPr/>
            </p:nvSpPr>
            <p:spPr>
              <a:xfrm>
                <a:off x="1173314" y="4996023"/>
                <a:ext cx="2753799" cy="276999"/>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spcBef>
                    <a:spcPts val="760"/>
                  </a:spcBef>
                  <a:spcAft>
                    <a:spcPts val="800"/>
                  </a:spcAft>
                </a:pPr>
                <a:r>
                  <a:rPr lang="zh-CN" kern="100" dirty="0">
                    <a:effectLst/>
                    <a:latin typeface="+mn-ea"/>
                    <a:ea typeface="+mn-ea"/>
                    <a:cs typeface="SimSun" panose="02010600030101010101" pitchFamily="2" charset="-122"/>
                  </a:rPr>
                  <a:t>世界坐标系</a:t>
                </a:r>
                <a:endParaRPr lang="en-CN" kern="100" dirty="0">
                  <a:effectLst/>
                  <a:latin typeface="+mn-ea"/>
                  <a:ea typeface="+mn-ea"/>
                  <a:cs typeface="SimSun" panose="02010600030101010101" pitchFamily="2" charset="-122"/>
                </a:endParaRPr>
              </a:p>
            </p:txBody>
          </p:sp>
          <p:grpSp>
            <p:nvGrpSpPr>
              <p:cNvPr id="17" name="Group 16">
                <a:extLst>
                  <a:ext uri="{FF2B5EF4-FFF2-40B4-BE49-F238E27FC236}">
                    <a16:creationId xmlns:a16="http://schemas.microsoft.com/office/drawing/2014/main" id="{5C9C5DB2-EDD0-B2F0-0259-A4DD3FC80477}"/>
                  </a:ext>
                </a:extLst>
              </p:cNvPr>
              <p:cNvGrpSpPr/>
              <p:nvPr/>
            </p:nvGrpSpPr>
            <p:grpSpPr>
              <a:xfrm>
                <a:off x="3647728" y="2348880"/>
                <a:ext cx="2838239" cy="2924132"/>
                <a:chOff x="4683306" y="2348880"/>
                <a:chExt cx="2838239" cy="2924132"/>
              </a:xfrm>
            </p:grpSpPr>
            <p:pic>
              <p:nvPicPr>
                <p:cNvPr id="12" name="Picture 11">
                  <a:extLst>
                    <a:ext uri="{FF2B5EF4-FFF2-40B4-BE49-F238E27FC236}">
                      <a16:creationId xmlns:a16="http://schemas.microsoft.com/office/drawing/2014/main" id="{A2CFAF58-AB51-1DD2-0C8E-1B32DF17F30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85263" y="2348880"/>
                  <a:ext cx="2836282" cy="2656560"/>
                </a:xfrm>
                <a:prstGeom prst="rect">
                  <a:avLst/>
                </a:prstGeom>
              </p:spPr>
            </p:pic>
            <p:sp>
              <p:nvSpPr>
                <p:cNvPr id="13" name="Text Box 44">
                  <a:extLst>
                    <a:ext uri="{FF2B5EF4-FFF2-40B4-BE49-F238E27FC236}">
                      <a16:creationId xmlns:a16="http://schemas.microsoft.com/office/drawing/2014/main" id="{5C76410A-D5C3-4C40-2132-50C7B4E61B6B}"/>
                    </a:ext>
                  </a:extLst>
                </p:cNvPr>
                <p:cNvSpPr txBox="1"/>
                <p:nvPr/>
              </p:nvSpPr>
              <p:spPr>
                <a:xfrm>
                  <a:off x="4683306" y="4996013"/>
                  <a:ext cx="2834407" cy="276999"/>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spcBef>
                      <a:spcPts val="760"/>
                    </a:spcBef>
                    <a:spcAft>
                      <a:spcPts val="800"/>
                    </a:spcAft>
                  </a:pPr>
                  <a:r>
                    <a:rPr lang="zh-CN" kern="100" dirty="0">
                      <a:effectLst/>
                      <a:latin typeface="+mn-ea"/>
                      <a:ea typeface="+mn-ea"/>
                      <a:cs typeface="SimSun" panose="02010600030101010101" pitchFamily="2" charset="-122"/>
                    </a:rPr>
                    <a:t>相对坐标系</a:t>
                  </a:r>
                  <a:endParaRPr lang="en-CN" kern="100" dirty="0">
                    <a:effectLst/>
                    <a:latin typeface="+mn-ea"/>
                    <a:ea typeface="+mn-ea"/>
                    <a:cs typeface="SimSun" panose="02010600030101010101" pitchFamily="2" charset="-122"/>
                  </a:endParaRPr>
                </a:p>
              </p:txBody>
            </p:sp>
            <p:sp>
              <p:nvSpPr>
                <p:cNvPr id="6" name="Text Box 47">
                  <a:extLst>
                    <a:ext uri="{FF2B5EF4-FFF2-40B4-BE49-F238E27FC236}">
                      <a16:creationId xmlns:a16="http://schemas.microsoft.com/office/drawing/2014/main" id="{71128EA1-96A7-8490-67EA-DB293682F8AE}"/>
                    </a:ext>
                  </a:extLst>
                </p:cNvPr>
                <p:cNvSpPr txBox="1"/>
                <p:nvPr/>
              </p:nvSpPr>
              <p:spPr>
                <a:xfrm>
                  <a:off x="5636388" y="3596692"/>
                  <a:ext cx="603628" cy="408372"/>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en-US" sz="1600" i="1" kern="100" dirty="0">
                      <a:effectLst/>
                      <a:latin typeface="Calibri" panose="020F0502020204030204" pitchFamily="34" charset="0"/>
                      <a:ea typeface="SimSun" panose="02010600030101010101" pitchFamily="2" charset="-122"/>
                      <a:cs typeface="SimSun" panose="02010600030101010101" pitchFamily="2" charset="-122"/>
                    </a:rPr>
                    <a:t>O’</a:t>
                  </a:r>
                  <a:endParaRPr lang="en-CN" sz="1600" kern="100" dirty="0">
                    <a:effectLst/>
                    <a:latin typeface="Times New Roman" panose="02020603050405020304" pitchFamily="18" charset="0"/>
                    <a:ea typeface="SimSun" panose="02010600030101010101" pitchFamily="2" charset="-122"/>
                    <a:cs typeface="SimSun" panose="02010600030101010101" pitchFamily="2" charset="-122"/>
                  </a:endParaRPr>
                </a:p>
              </p:txBody>
            </p:sp>
          </p:grpSp>
        </p:gr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612F26B-135D-A4BC-8037-79F01EC36CE0}"/>
                    </a:ext>
                  </a:extLst>
                </p:cNvPr>
                <p:cNvSpPr txBox="1"/>
                <p:nvPr/>
              </p:nvSpPr>
              <p:spPr>
                <a:xfrm>
                  <a:off x="7464152" y="2839050"/>
                  <a:ext cx="3744416" cy="1943802"/>
                </a:xfrm>
                <a:prstGeom prst="rect">
                  <a:avLst/>
                </a:prstGeom>
                <a:solidFill>
                  <a:schemeClr val="bg1"/>
                </a:solidFill>
              </p:spPr>
              <p:txBody>
                <a:bodyPr wrap="square">
                  <a:spAutoFit/>
                </a:bodyPr>
                <a:lstStyle/>
                <a:p>
                  <a:pPr indent="304800">
                    <a:lnSpc>
                      <a:spcPct val="150000"/>
                    </a:lnSpc>
                  </a:pPr>
                  <a14:m>
                    <m:oMathPara xmlns:m="http://schemas.openxmlformats.org/officeDocument/2006/math">
                      <m:oMathParaPr>
                        <m:jc m:val="centerGroup"/>
                      </m:oMathParaPr>
                      <m:oMath xmlns:m="http://schemas.openxmlformats.org/officeDocument/2006/math">
                        <m:r>
                          <a:rPr lang="zh-CN" altLang="en-US" sz="2400" b="1" i="1" kern="100" smtClean="0">
                            <a:effectLst/>
                            <a:latin typeface="Cambria Math" panose="02040503050406030204" pitchFamily="18" charset="0"/>
                            <a:ea typeface="SimSun" panose="02010600030101010101" pitchFamily="2" charset="-122"/>
                            <a:cs typeface="SimSun" panose="02010600030101010101" pitchFamily="2" charset="-122"/>
                          </a:rPr>
                          <m:t>      </m:t>
                        </m:r>
                        <m:acc>
                          <m:accPr>
                            <m:chr m:val="⃗"/>
                            <m:ctrlPr>
                              <a:rPr lang="en-CN" sz="2400" b="1" i="1" kern="100" smtClean="0">
                                <a:effectLst/>
                                <a:latin typeface="Cambria Math" panose="02040503050406030204" pitchFamily="18" charset="0"/>
                                <a:ea typeface="SimSun" panose="02010600030101010101" pitchFamily="2" charset="-122"/>
                                <a:cs typeface="SimSun" panose="02010600030101010101" pitchFamily="2" charset="-122"/>
                              </a:rPr>
                            </m:ctrlPr>
                          </m:accPr>
                          <m:e>
                            <m:r>
                              <a:rPr lang="en-US" sz="2400" b="1" i="1" kern="100">
                                <a:effectLst/>
                                <a:latin typeface="Cambria Math" panose="02040503050406030204" pitchFamily="18" charset="0"/>
                                <a:ea typeface="SimSun" panose="02010600030101010101" pitchFamily="2" charset="-122"/>
                                <a:cs typeface="SimSun" panose="02010600030101010101" pitchFamily="2" charset="-122"/>
                              </a:rPr>
                              <m:t>𝑶𝑿</m:t>
                            </m:r>
                          </m:e>
                        </m:acc>
                        <m:r>
                          <a:rPr lang="en-US" sz="2400" b="1" i="1" kern="100">
                            <a:effectLst/>
                            <a:latin typeface="Cambria Math" panose="02040503050406030204" pitchFamily="18" charset="0"/>
                            <a:ea typeface="SimSun" panose="02010600030101010101" pitchFamily="2" charset="-122"/>
                            <a:cs typeface="SimSun" panose="02010600030101010101" pitchFamily="2" charset="-122"/>
                          </a:rPr>
                          <m:t> ∙ </m:t>
                        </m:r>
                        <m:acc>
                          <m:accPr>
                            <m:chr m:val="⃗"/>
                            <m:ctrlPr>
                              <a:rPr lang="en-CN" sz="2400" b="1" i="1" kern="100">
                                <a:effectLst/>
                                <a:latin typeface="Cambria Math" panose="02040503050406030204" pitchFamily="18" charset="0"/>
                                <a:ea typeface="SimSun" panose="02010600030101010101" pitchFamily="2" charset="-122"/>
                                <a:cs typeface="SimSun" panose="02010600030101010101" pitchFamily="2" charset="-122"/>
                              </a:rPr>
                            </m:ctrlPr>
                          </m:accPr>
                          <m:e>
                            <m:sSup>
                              <m:sSupPr>
                                <m:ctrlPr>
                                  <a:rPr lang="en-US" sz="2400" b="1" i="1" kern="100">
                                    <a:effectLst/>
                                    <a:latin typeface="Cambria Math" panose="02040503050406030204" pitchFamily="18" charset="0"/>
                                    <a:ea typeface="SimSun" panose="02010600030101010101" pitchFamily="2" charset="-122"/>
                                    <a:cs typeface="SimSun" panose="02010600030101010101" pitchFamily="2" charset="-122"/>
                                  </a:rPr>
                                </m:ctrlPr>
                              </m:sSupPr>
                              <m:e>
                                <m:r>
                                  <a:rPr lang="en-US" sz="2400" b="1" i="1" kern="100">
                                    <a:effectLst/>
                                    <a:latin typeface="Cambria Math" panose="02040503050406030204" pitchFamily="18" charset="0"/>
                                    <a:ea typeface="SimSun" panose="02010600030101010101" pitchFamily="2" charset="-122"/>
                                    <a:cs typeface="SimSun" panose="02010600030101010101" pitchFamily="2" charset="-122"/>
                                  </a:rPr>
                                  <m:t>𝑶</m:t>
                                </m:r>
                              </m:e>
                              <m:sup>
                                <m:r>
                                  <a:rPr lang="en-US" sz="2400" b="1" i="1" kern="100">
                                    <a:effectLst/>
                                    <a:latin typeface="Cambria Math" panose="02040503050406030204" pitchFamily="18" charset="0"/>
                                    <a:ea typeface="SimSun" panose="02010600030101010101" pitchFamily="2" charset="-122"/>
                                    <a:cs typeface="SimSun" panose="02010600030101010101" pitchFamily="2" charset="-122"/>
                                  </a:rPr>
                                  <m:t>′</m:t>
                                </m:r>
                              </m:sup>
                            </m:sSup>
                            <m:sSup>
                              <m:sSupPr>
                                <m:ctrlPr>
                                  <a:rPr lang="en-US" sz="2400" b="1" i="1" kern="100">
                                    <a:effectLst/>
                                    <a:latin typeface="Cambria Math" panose="02040503050406030204" pitchFamily="18" charset="0"/>
                                    <a:ea typeface="SimSun" panose="02010600030101010101" pitchFamily="2" charset="-122"/>
                                    <a:cs typeface="SimSun" panose="02010600030101010101" pitchFamily="2" charset="-122"/>
                                  </a:rPr>
                                </m:ctrlPr>
                              </m:sSupPr>
                              <m:e>
                                <m:r>
                                  <a:rPr lang="en-US" sz="2400" b="1" i="1" kern="100">
                                    <a:effectLst/>
                                    <a:latin typeface="Cambria Math" panose="02040503050406030204" pitchFamily="18" charset="0"/>
                                    <a:ea typeface="SimSun" panose="02010600030101010101" pitchFamily="2" charset="-122"/>
                                    <a:cs typeface="SimSun" panose="02010600030101010101" pitchFamily="2" charset="-122"/>
                                  </a:rPr>
                                  <m:t>𝑿</m:t>
                                </m:r>
                              </m:e>
                              <m:sup>
                                <m:r>
                                  <a:rPr lang="en-US" sz="2400" b="1" i="1" kern="100">
                                    <a:effectLst/>
                                    <a:latin typeface="Cambria Math" panose="02040503050406030204" pitchFamily="18" charset="0"/>
                                    <a:ea typeface="SimSun" panose="02010600030101010101" pitchFamily="2" charset="-122"/>
                                    <a:cs typeface="SimSun" panose="02010600030101010101" pitchFamily="2" charset="-122"/>
                                  </a:rPr>
                                  <m:t>′</m:t>
                                </m:r>
                              </m:sup>
                            </m:sSup>
                          </m:e>
                        </m:acc>
                        <m:r>
                          <a:rPr lang="en-US" sz="2400" b="1" i="1" kern="100">
                            <a:effectLst/>
                            <a:latin typeface="Cambria Math" panose="02040503050406030204" pitchFamily="18" charset="0"/>
                            <a:ea typeface="SimSun" panose="02010600030101010101" pitchFamily="2" charset="-122"/>
                            <a:cs typeface="SimSun" panose="02010600030101010101" pitchFamily="2" charset="-122"/>
                          </a:rPr>
                          <m:t> = </m:t>
                        </m:r>
                        <m:r>
                          <a:rPr lang="en-US" sz="2400" b="1" i="1" kern="100">
                            <a:effectLst/>
                            <a:latin typeface="Cambria Math" panose="02040503050406030204" pitchFamily="18" charset="0"/>
                            <a:ea typeface="SimSun" panose="02010600030101010101" pitchFamily="2" charset="-122"/>
                            <a:cs typeface="SimSun" panose="02010600030101010101" pitchFamily="2" charset="-122"/>
                          </a:rPr>
                          <m:t>𝟎</m:t>
                        </m:r>
                      </m:oMath>
                    </m:oMathPara>
                  </a14:m>
                  <a:endParaRPr lang="en-US" sz="2400" b="1" i="1" kern="100" dirty="0">
                    <a:effectLst/>
                    <a:latin typeface="Cambria Math" panose="02040503050406030204" pitchFamily="18" charset="0"/>
                    <a:ea typeface="SimSun" panose="02010600030101010101" pitchFamily="2" charset="-122"/>
                    <a:cs typeface="SimSun" panose="02010600030101010101" pitchFamily="2" charset="-122"/>
                  </a:endParaRPr>
                </a:p>
                <a:p>
                  <a:pPr indent="304800">
                    <a:lnSpc>
                      <a:spcPct val="150000"/>
                    </a:lnSpc>
                  </a:pPr>
                  <a14:m>
                    <m:oMathPara xmlns:m="http://schemas.openxmlformats.org/officeDocument/2006/math">
                      <m:oMathParaPr>
                        <m:jc m:val="centerGroup"/>
                      </m:oMathParaPr>
                      <m:oMath xmlns:m="http://schemas.openxmlformats.org/officeDocument/2006/math">
                        <m:acc>
                          <m:accPr>
                            <m:chr m:val="⃗"/>
                            <m:ctrlPr>
                              <a:rPr lang="en-CN" sz="2400" b="1" i="1" kern="100">
                                <a:effectLst/>
                                <a:latin typeface="Cambria Math" panose="02040503050406030204" pitchFamily="18" charset="0"/>
                                <a:ea typeface="SimSun" panose="02010600030101010101" pitchFamily="2" charset="-122"/>
                                <a:cs typeface="SimSun" panose="02010600030101010101" pitchFamily="2" charset="-122"/>
                              </a:rPr>
                            </m:ctrlPr>
                          </m:accPr>
                          <m:e>
                            <m:r>
                              <a:rPr lang="en-US" sz="2400" b="1" i="1" kern="100">
                                <a:effectLst/>
                                <a:latin typeface="Cambria Math" panose="02040503050406030204" pitchFamily="18" charset="0"/>
                                <a:ea typeface="SimSun" panose="02010600030101010101" pitchFamily="2" charset="-122"/>
                                <a:cs typeface="SimSun" panose="02010600030101010101" pitchFamily="2" charset="-122"/>
                              </a:rPr>
                              <m:t>𝑶𝒀</m:t>
                            </m:r>
                          </m:e>
                        </m:acc>
                        <m:r>
                          <a:rPr lang="en-US" sz="2400" b="1" i="1" kern="100">
                            <a:effectLst/>
                            <a:latin typeface="Cambria Math" panose="02040503050406030204" pitchFamily="18" charset="0"/>
                            <a:ea typeface="SimSun" panose="02010600030101010101" pitchFamily="2" charset="-122"/>
                            <a:cs typeface="SimSun" panose="02010600030101010101" pitchFamily="2" charset="-122"/>
                          </a:rPr>
                          <m:t> ∙ </m:t>
                        </m:r>
                        <m:acc>
                          <m:accPr>
                            <m:chr m:val="⃗"/>
                            <m:ctrlPr>
                              <a:rPr lang="en-CN" sz="2400" b="1" i="1" kern="100">
                                <a:effectLst/>
                                <a:latin typeface="Cambria Math" panose="02040503050406030204" pitchFamily="18" charset="0"/>
                                <a:ea typeface="SimSun" panose="02010600030101010101" pitchFamily="2" charset="-122"/>
                                <a:cs typeface="SimSun" panose="02010600030101010101" pitchFamily="2" charset="-122"/>
                              </a:rPr>
                            </m:ctrlPr>
                          </m:accPr>
                          <m:e>
                            <m:sSup>
                              <m:sSupPr>
                                <m:ctrlPr>
                                  <a:rPr lang="en-US" sz="2400" b="1" i="1" kern="100">
                                    <a:effectLst/>
                                    <a:latin typeface="Cambria Math" panose="02040503050406030204" pitchFamily="18" charset="0"/>
                                    <a:ea typeface="SimSun" panose="02010600030101010101" pitchFamily="2" charset="-122"/>
                                    <a:cs typeface="SimSun" panose="02010600030101010101" pitchFamily="2" charset="-122"/>
                                  </a:rPr>
                                </m:ctrlPr>
                              </m:sSupPr>
                              <m:e>
                                <m:r>
                                  <a:rPr lang="en-US" sz="2400" b="1" i="1" kern="100">
                                    <a:effectLst/>
                                    <a:latin typeface="Cambria Math" panose="02040503050406030204" pitchFamily="18" charset="0"/>
                                    <a:ea typeface="SimSun" panose="02010600030101010101" pitchFamily="2" charset="-122"/>
                                    <a:cs typeface="SimSun" panose="02010600030101010101" pitchFamily="2" charset="-122"/>
                                  </a:rPr>
                                  <m:t>𝑶</m:t>
                                </m:r>
                              </m:e>
                              <m:sup>
                                <m:r>
                                  <a:rPr lang="en-US" sz="2400" b="1" i="1" kern="100">
                                    <a:effectLst/>
                                    <a:latin typeface="Cambria Math" panose="02040503050406030204" pitchFamily="18" charset="0"/>
                                    <a:ea typeface="SimSun" panose="02010600030101010101" pitchFamily="2" charset="-122"/>
                                    <a:cs typeface="SimSun" panose="02010600030101010101" pitchFamily="2" charset="-122"/>
                                  </a:rPr>
                                  <m:t>′</m:t>
                                </m:r>
                              </m:sup>
                            </m:sSup>
                            <m:sSup>
                              <m:sSupPr>
                                <m:ctrlPr>
                                  <a:rPr lang="en-US" sz="2400" b="1" i="1" kern="100">
                                    <a:effectLst/>
                                    <a:latin typeface="Cambria Math" panose="02040503050406030204" pitchFamily="18" charset="0"/>
                                    <a:ea typeface="SimSun" panose="02010600030101010101" pitchFamily="2" charset="-122"/>
                                    <a:cs typeface="SimSun" panose="02010600030101010101" pitchFamily="2" charset="-122"/>
                                  </a:rPr>
                                </m:ctrlPr>
                              </m:sSupPr>
                              <m:e>
                                <m:r>
                                  <a:rPr lang="en-US" sz="2400" b="1" i="1" kern="100">
                                    <a:effectLst/>
                                    <a:latin typeface="Cambria Math" panose="02040503050406030204" pitchFamily="18" charset="0"/>
                                    <a:ea typeface="SimSun" panose="02010600030101010101" pitchFamily="2" charset="-122"/>
                                    <a:cs typeface="SimSun" panose="02010600030101010101" pitchFamily="2" charset="-122"/>
                                  </a:rPr>
                                  <m:t>𝒀</m:t>
                                </m:r>
                              </m:e>
                              <m:sup>
                                <m:r>
                                  <a:rPr lang="en-US" sz="2400" b="1" i="1" kern="100">
                                    <a:effectLst/>
                                    <a:latin typeface="Cambria Math" panose="02040503050406030204" pitchFamily="18" charset="0"/>
                                    <a:ea typeface="SimSun" panose="02010600030101010101" pitchFamily="2" charset="-122"/>
                                    <a:cs typeface="SimSun" panose="02010600030101010101" pitchFamily="2" charset="-122"/>
                                  </a:rPr>
                                  <m:t>′</m:t>
                                </m:r>
                              </m:sup>
                            </m:sSup>
                          </m:e>
                        </m:acc>
                        <m:r>
                          <a:rPr lang="en-US" sz="2400" b="1" i="1" kern="100">
                            <a:effectLst/>
                            <a:latin typeface="Cambria Math" panose="02040503050406030204" pitchFamily="18" charset="0"/>
                            <a:ea typeface="SimSun" panose="02010600030101010101" pitchFamily="2" charset="-122"/>
                            <a:cs typeface="SimSun" panose="02010600030101010101" pitchFamily="2" charset="-122"/>
                          </a:rPr>
                          <m:t> = </m:t>
                        </m:r>
                        <m:d>
                          <m:dPr>
                            <m:begChr m:val="|"/>
                            <m:endChr m:val="|"/>
                            <m:ctrlPr>
                              <a:rPr lang="en-US" sz="2400" b="1" i="1" kern="100">
                                <a:effectLst/>
                                <a:latin typeface="Cambria Math" panose="02040503050406030204" pitchFamily="18" charset="0"/>
                                <a:ea typeface="SimSun" panose="02010600030101010101" pitchFamily="2" charset="-122"/>
                                <a:cs typeface="SimSun" panose="02010600030101010101" pitchFamily="2" charset="-122"/>
                              </a:rPr>
                            </m:ctrlPr>
                          </m:dPr>
                          <m:e>
                            <m:acc>
                              <m:accPr>
                                <m:chr m:val="⃗"/>
                                <m:ctrlPr>
                                  <a:rPr lang="en-CN" sz="2400" b="1" i="1" kern="100">
                                    <a:effectLst/>
                                    <a:latin typeface="Cambria Math" panose="02040503050406030204" pitchFamily="18" charset="0"/>
                                    <a:ea typeface="SimSun" panose="02010600030101010101" pitchFamily="2" charset="-122"/>
                                    <a:cs typeface="SimSun" panose="02010600030101010101" pitchFamily="2" charset="-122"/>
                                  </a:rPr>
                                </m:ctrlPr>
                              </m:accPr>
                              <m:e>
                                <m:r>
                                  <a:rPr lang="en-US" sz="2400" b="1" i="1" kern="100">
                                    <a:effectLst/>
                                    <a:latin typeface="Cambria Math" panose="02040503050406030204" pitchFamily="18" charset="0"/>
                                    <a:ea typeface="SimSun" panose="02010600030101010101" pitchFamily="2" charset="-122"/>
                                    <a:cs typeface="SimSun" panose="02010600030101010101" pitchFamily="2" charset="-122"/>
                                  </a:rPr>
                                  <m:t>𝑶𝒀</m:t>
                                </m:r>
                              </m:e>
                            </m:acc>
                          </m:e>
                        </m:d>
                        <m:d>
                          <m:dPr>
                            <m:begChr m:val="|"/>
                            <m:endChr m:val="|"/>
                            <m:ctrlPr>
                              <a:rPr lang="en-US" sz="2400" b="1" i="1" kern="100">
                                <a:effectLst/>
                                <a:latin typeface="Cambria Math" panose="02040503050406030204" pitchFamily="18" charset="0"/>
                                <a:ea typeface="SimSun" panose="02010600030101010101" pitchFamily="2" charset="-122"/>
                                <a:cs typeface="SimSun" panose="02010600030101010101" pitchFamily="2" charset="-122"/>
                              </a:rPr>
                            </m:ctrlPr>
                          </m:dPr>
                          <m:e>
                            <m:acc>
                              <m:accPr>
                                <m:chr m:val="⃗"/>
                                <m:ctrlPr>
                                  <a:rPr lang="en-CN" sz="2400" b="1" i="1" kern="100">
                                    <a:effectLst/>
                                    <a:latin typeface="Cambria Math" panose="02040503050406030204" pitchFamily="18" charset="0"/>
                                    <a:ea typeface="SimSun" panose="02010600030101010101" pitchFamily="2" charset="-122"/>
                                    <a:cs typeface="SimSun" panose="02010600030101010101" pitchFamily="2" charset="-122"/>
                                  </a:rPr>
                                </m:ctrlPr>
                              </m:accPr>
                              <m:e>
                                <m:sSup>
                                  <m:sSupPr>
                                    <m:ctrlPr>
                                      <a:rPr lang="en-US" sz="2400" b="1" i="1" kern="100">
                                        <a:effectLst/>
                                        <a:latin typeface="Cambria Math" panose="02040503050406030204" pitchFamily="18" charset="0"/>
                                        <a:ea typeface="SimSun" panose="02010600030101010101" pitchFamily="2" charset="-122"/>
                                        <a:cs typeface="SimSun" panose="02010600030101010101" pitchFamily="2" charset="-122"/>
                                      </a:rPr>
                                    </m:ctrlPr>
                                  </m:sSupPr>
                                  <m:e>
                                    <m:r>
                                      <a:rPr lang="en-US" sz="2400" b="1" i="1" kern="100">
                                        <a:effectLst/>
                                        <a:latin typeface="Cambria Math" panose="02040503050406030204" pitchFamily="18" charset="0"/>
                                        <a:ea typeface="SimSun" panose="02010600030101010101" pitchFamily="2" charset="-122"/>
                                        <a:cs typeface="SimSun" panose="02010600030101010101" pitchFamily="2" charset="-122"/>
                                      </a:rPr>
                                      <m:t>𝑶</m:t>
                                    </m:r>
                                  </m:e>
                                  <m:sup>
                                    <m:r>
                                      <a:rPr lang="en-US" sz="2400" b="1" i="1" kern="100">
                                        <a:effectLst/>
                                        <a:latin typeface="Cambria Math" panose="02040503050406030204" pitchFamily="18" charset="0"/>
                                        <a:ea typeface="SimSun" panose="02010600030101010101" pitchFamily="2" charset="-122"/>
                                        <a:cs typeface="SimSun" panose="02010600030101010101" pitchFamily="2" charset="-122"/>
                                      </a:rPr>
                                      <m:t>′</m:t>
                                    </m:r>
                                  </m:sup>
                                </m:sSup>
                                <m:sSup>
                                  <m:sSupPr>
                                    <m:ctrlPr>
                                      <a:rPr lang="en-US" sz="2400" b="1" i="1" kern="100">
                                        <a:effectLst/>
                                        <a:latin typeface="Cambria Math" panose="02040503050406030204" pitchFamily="18" charset="0"/>
                                        <a:ea typeface="SimSun" panose="02010600030101010101" pitchFamily="2" charset="-122"/>
                                        <a:cs typeface="SimSun" panose="02010600030101010101" pitchFamily="2" charset="-122"/>
                                      </a:rPr>
                                    </m:ctrlPr>
                                  </m:sSupPr>
                                  <m:e>
                                    <m:r>
                                      <a:rPr lang="en-US" sz="2400" b="1" i="1" kern="100">
                                        <a:effectLst/>
                                        <a:latin typeface="Cambria Math" panose="02040503050406030204" pitchFamily="18" charset="0"/>
                                        <a:ea typeface="SimSun" panose="02010600030101010101" pitchFamily="2" charset="-122"/>
                                        <a:cs typeface="SimSun" panose="02010600030101010101" pitchFamily="2" charset="-122"/>
                                      </a:rPr>
                                      <m:t>𝒀</m:t>
                                    </m:r>
                                  </m:e>
                                  <m:sup>
                                    <m:r>
                                      <a:rPr lang="en-US" sz="2400" b="1" i="1" kern="100">
                                        <a:effectLst/>
                                        <a:latin typeface="Cambria Math" panose="02040503050406030204" pitchFamily="18" charset="0"/>
                                        <a:ea typeface="SimSun" panose="02010600030101010101" pitchFamily="2" charset="-122"/>
                                        <a:cs typeface="SimSun" panose="02010600030101010101" pitchFamily="2" charset="-122"/>
                                      </a:rPr>
                                      <m:t>′</m:t>
                                    </m:r>
                                  </m:sup>
                                </m:sSup>
                              </m:e>
                            </m:acc>
                          </m:e>
                        </m:d>
                      </m:oMath>
                    </m:oMathPara>
                  </a14:m>
                  <a:endParaRPr lang="en-US" sz="2400" b="1" i="1" kern="100" dirty="0">
                    <a:effectLst/>
                    <a:latin typeface="Cambria Math" panose="02040503050406030204" pitchFamily="18" charset="0"/>
                    <a:ea typeface="SimSun" panose="02010600030101010101" pitchFamily="2" charset="-122"/>
                    <a:cs typeface="SimSun" panose="02010600030101010101" pitchFamily="2" charset="-122"/>
                  </a:endParaRPr>
                </a:p>
                <a:p>
                  <a:pPr indent="304800">
                    <a:lnSpc>
                      <a:spcPct val="150000"/>
                    </a:lnSpc>
                  </a:pPr>
                  <a14:m>
                    <m:oMathPara xmlns:m="http://schemas.openxmlformats.org/officeDocument/2006/math">
                      <m:oMathParaPr>
                        <m:jc m:val="centerGroup"/>
                      </m:oMathParaPr>
                      <m:oMath xmlns:m="http://schemas.openxmlformats.org/officeDocument/2006/math">
                        <m:r>
                          <a:rPr lang="en-US" sz="2400" b="1" i="1" kern="100">
                            <a:effectLst/>
                            <a:latin typeface="Cambria Math" panose="02040503050406030204" pitchFamily="18" charset="0"/>
                            <a:ea typeface="SimSun" panose="02010600030101010101" pitchFamily="2" charset="-122"/>
                            <a:cs typeface="SimSun" panose="02010600030101010101" pitchFamily="2" charset="-122"/>
                          </a:rPr>
                          <m:t>𝑶</m:t>
                        </m:r>
                        <m:r>
                          <a:rPr lang="en-US" sz="2400" b="1" i="1" kern="100">
                            <a:effectLst/>
                            <a:latin typeface="Cambria Math" panose="02040503050406030204" pitchFamily="18" charset="0"/>
                            <a:ea typeface="SimSun" panose="02010600030101010101" pitchFamily="2" charset="-122"/>
                            <a:cs typeface="SimSun" panose="02010600030101010101" pitchFamily="2" charset="-122"/>
                          </a:rPr>
                          <m:t> = </m:t>
                        </m:r>
                        <m:r>
                          <a:rPr lang="en-US" sz="2400" b="1" i="1" kern="100">
                            <a:effectLst/>
                            <a:latin typeface="Cambria Math" panose="02040503050406030204" pitchFamily="18" charset="0"/>
                            <a:ea typeface="SimSun" panose="02010600030101010101" pitchFamily="2" charset="-122"/>
                            <a:cs typeface="SimSun" panose="02010600030101010101" pitchFamily="2" charset="-122"/>
                          </a:rPr>
                          <m:t>𝑶</m:t>
                        </m:r>
                        <m:r>
                          <a:rPr lang="en-US" sz="2400" b="1" i="1" kern="100">
                            <a:effectLst/>
                            <a:latin typeface="Cambria Math" panose="02040503050406030204" pitchFamily="18" charset="0"/>
                            <a:ea typeface="SimSun" panose="02010600030101010101" pitchFamily="2" charset="-122"/>
                            <a:cs typeface="SimSun" panose="02010600030101010101" pitchFamily="2" charset="-122"/>
                          </a:rPr>
                          <m:t>′</m:t>
                        </m:r>
                      </m:oMath>
                    </m:oMathPara>
                  </a14:m>
                  <a:endParaRPr lang="en-CN" b="1" i="1" kern="100" dirty="0">
                    <a:effectLst/>
                    <a:latin typeface="Times New Roman" panose="02020603050405020304" pitchFamily="18" charset="0"/>
                    <a:ea typeface="SimSun" panose="02010600030101010101" pitchFamily="2" charset="-122"/>
                  </a:endParaRPr>
                </a:p>
              </p:txBody>
            </p:sp>
          </mc:Choice>
          <mc:Fallback xmlns="">
            <p:sp>
              <p:nvSpPr>
                <p:cNvPr id="16" name="TextBox 15">
                  <a:extLst>
                    <a:ext uri="{FF2B5EF4-FFF2-40B4-BE49-F238E27FC236}">
                      <a16:creationId xmlns:a16="http://schemas.microsoft.com/office/drawing/2014/main" id="{D612F26B-135D-A4BC-8037-79F01EC36CE0}"/>
                    </a:ext>
                  </a:extLst>
                </p:cNvPr>
                <p:cNvSpPr txBox="1">
                  <a:spLocks noRot="1" noChangeAspect="1" noMove="1" noResize="1" noEditPoints="1" noAdjustHandles="1" noChangeArrowheads="1" noChangeShapeType="1" noTextEdit="1"/>
                </p:cNvSpPr>
                <p:nvPr/>
              </p:nvSpPr>
              <p:spPr>
                <a:xfrm>
                  <a:off x="7464152" y="2839050"/>
                  <a:ext cx="3744416" cy="1943802"/>
                </a:xfrm>
                <a:prstGeom prst="rect">
                  <a:avLst/>
                </a:prstGeom>
                <a:blipFill>
                  <a:blip r:embed="rId5"/>
                  <a:stretch>
                    <a:fillRect b="-1299"/>
                  </a:stretch>
                </a:blipFill>
              </p:spPr>
              <p:txBody>
                <a:bodyPr/>
                <a:lstStyle/>
                <a:p>
                  <a:r>
                    <a:rPr lang="en-CN">
                      <a:noFill/>
                    </a:rPr>
                    <a:t> </a:t>
                  </a:r>
                </a:p>
              </p:txBody>
            </p:sp>
          </mc:Fallback>
        </mc:AlternateContent>
      </p:grpSp>
    </p:spTree>
    <p:extLst>
      <p:ext uri="{BB962C8B-B14F-4D97-AF65-F5344CB8AC3E}">
        <p14:creationId xmlns:p14="http://schemas.microsoft.com/office/powerpoint/2010/main" val="2037439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36000" y="712800"/>
            <a:ext cx="11520000" cy="872178"/>
          </a:xfrm>
        </p:spPr>
        <p:txBody>
          <a:bodyPr/>
          <a:lstStyle/>
          <a:p>
            <a:r>
              <a:rPr lang="zh-CN" altLang="en-US" dirty="0"/>
              <a:t>研究内容二：具体开发实现</a:t>
            </a:r>
            <a:endParaRPr lang="en-US" altLang="zh-CN" dirty="0"/>
          </a:p>
          <a:p>
            <a:pPr marL="0" indent="0">
              <a:lnSpc>
                <a:spcPct val="150000"/>
              </a:lnSpc>
              <a:buNone/>
            </a:pPr>
            <a:endParaRPr lang="en-US" altLang="zh-CN" dirty="0"/>
          </a:p>
        </p:txBody>
      </p:sp>
      <p:sp>
        <p:nvSpPr>
          <p:cNvPr id="3" name="标题 2"/>
          <p:cNvSpPr>
            <a:spLocks noGrp="1"/>
          </p:cNvSpPr>
          <p:nvPr>
            <p:ph type="title"/>
          </p:nvPr>
        </p:nvSpPr>
        <p:spPr/>
        <p:txBody>
          <a:bodyPr/>
          <a:lstStyle/>
          <a:p>
            <a:r>
              <a:rPr lang="zh-CN" altLang="en-US" dirty="0"/>
              <a:t>三、研究内容</a:t>
            </a:r>
          </a:p>
        </p:txBody>
      </p:sp>
      <p:pic>
        <p:nvPicPr>
          <p:cNvPr id="4" name="Picture 3">
            <a:extLst>
              <a:ext uri="{FF2B5EF4-FFF2-40B4-BE49-F238E27FC236}">
                <a16:creationId xmlns:a16="http://schemas.microsoft.com/office/drawing/2014/main" id="{3EDD4A1F-3935-808C-513E-EC6051AC91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7528" y="1772816"/>
            <a:ext cx="8496944" cy="4669026"/>
          </a:xfrm>
          <a:prstGeom prst="rect">
            <a:avLst/>
          </a:prstGeom>
        </p:spPr>
      </p:pic>
    </p:spTree>
    <p:extLst>
      <p:ext uri="{BB962C8B-B14F-4D97-AF65-F5344CB8AC3E}">
        <p14:creationId xmlns:p14="http://schemas.microsoft.com/office/powerpoint/2010/main" val="3143349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汇报提纲</a:t>
            </a:r>
          </a:p>
        </p:txBody>
      </p:sp>
      <p:sp>
        <p:nvSpPr>
          <p:cNvPr id="3" name="Rectangle 26"/>
          <p:cNvSpPr txBox="1">
            <a:spLocks noChangeArrowheads="1"/>
          </p:cNvSpPr>
          <p:nvPr/>
        </p:nvSpPr>
        <p:spPr bwMode="auto">
          <a:xfrm>
            <a:off x="3719830" y="1196340"/>
            <a:ext cx="5699125" cy="4464685"/>
          </a:xfrm>
          <a:prstGeom prst="rect">
            <a:avLst/>
          </a:prstGeom>
          <a:noFill/>
          <a:ln w="9525">
            <a:noFill/>
            <a:miter lim="800000"/>
          </a:ln>
          <a:effectLst/>
        </p:spPr>
        <p:txBody>
          <a:bodyPr/>
          <a:lstStyle>
            <a:lvl1pPr marL="533400" indent="-5334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rtl="0" eaLnBrk="0" fontAlgn="base" latinLnBrk="0" hangingPunct="0">
              <a:lnSpc>
                <a:spcPct val="150000"/>
              </a:lnSpc>
              <a:spcBef>
                <a:spcPct val="0"/>
              </a:spcBef>
              <a:spcAft>
                <a:spcPct val="50000"/>
              </a:spcAft>
              <a:buClrTx/>
              <a:buSzTx/>
              <a:buFontTx/>
              <a:buNone/>
              <a:defRPr/>
            </a:pPr>
            <a:r>
              <a:rPr kumimoji="0" lang="zh-CN" altLang="en-US" sz="3800" b="1" i="0" u="none" strike="noStrike" kern="1200" cap="none" spc="0" normalizeH="0" baseline="0" noProof="0" dirty="0">
                <a:ln>
                  <a:noFill/>
                </a:ln>
                <a:effectLst/>
                <a:uLnTx/>
                <a:uFillTx/>
                <a:latin typeface="Times New Roman" panose="02020603050405020304" pitchFamily="18" charset="0"/>
                <a:ea typeface="黑体" panose="02010609060101010101" pitchFamily="2" charset="-122"/>
                <a:cs typeface="+mn-cs"/>
              </a:rPr>
              <a:t>一、研究背景</a:t>
            </a:r>
            <a:endParaRPr kumimoji="0" lang="en-US" altLang="zh-CN" sz="3800" b="1" i="0" u="none" strike="noStrike" kern="1200" cap="none" spc="0" normalizeH="0" baseline="0" noProof="0" dirty="0">
              <a:ln>
                <a:noFill/>
              </a:ln>
              <a:effectLst/>
              <a:uLnTx/>
              <a:uFillTx/>
              <a:latin typeface="Times New Roman" panose="02020603050405020304" pitchFamily="18" charset="0"/>
              <a:ea typeface="黑体" panose="02010609060101010101" pitchFamily="2" charset="-122"/>
              <a:cs typeface="+mn-cs"/>
            </a:endParaRPr>
          </a:p>
          <a:p>
            <a:pPr marL="0" indent="0">
              <a:lnSpc>
                <a:spcPct val="150000"/>
              </a:lnSpc>
              <a:spcAft>
                <a:spcPct val="50000"/>
              </a:spcAft>
              <a:defRPr/>
            </a:pPr>
            <a:r>
              <a:rPr lang="zh-CN" altLang="en-US" sz="3800" b="1" dirty="0">
                <a:solidFill>
                  <a:srgbClr val="000000"/>
                </a:solidFill>
                <a:latin typeface="Times New Roman" panose="02020603050405020304" pitchFamily="18" charset="0"/>
                <a:ea typeface="黑体" panose="02010609060101010101" pitchFamily="2" charset="-122"/>
              </a:rPr>
              <a:t>二、研究现状</a:t>
            </a:r>
            <a:endParaRPr lang="en-US" altLang="zh-CN" sz="3800" b="1" dirty="0">
              <a:solidFill>
                <a:srgbClr val="000000"/>
              </a:solidFill>
              <a:latin typeface="Times New Roman" panose="02020603050405020304" pitchFamily="18" charset="0"/>
              <a:ea typeface="黑体" panose="02010609060101010101" pitchFamily="2" charset="-122"/>
            </a:endParaRPr>
          </a:p>
          <a:p>
            <a:pPr marL="0" indent="0">
              <a:lnSpc>
                <a:spcPct val="150000"/>
              </a:lnSpc>
              <a:spcAft>
                <a:spcPct val="50000"/>
              </a:spcAft>
              <a:defRPr/>
            </a:pPr>
            <a:r>
              <a:rPr lang="zh-CN" altLang="en-US" sz="3800" b="1" dirty="0">
                <a:solidFill>
                  <a:srgbClr val="000000"/>
                </a:solidFill>
                <a:latin typeface="Times New Roman" panose="02020603050405020304" pitchFamily="18" charset="0"/>
                <a:ea typeface="黑体" panose="02010609060101010101" pitchFamily="2" charset="-122"/>
              </a:rPr>
              <a:t>三、研究内容与技术路线</a:t>
            </a:r>
            <a:endParaRPr lang="en-US" altLang="zh-CN" sz="3800" b="1" dirty="0">
              <a:solidFill>
                <a:srgbClr val="000000"/>
              </a:solidFill>
              <a:latin typeface="Times New Roman" panose="02020603050405020304" pitchFamily="18" charset="0"/>
              <a:ea typeface="黑体" panose="02010609060101010101" pitchFamily="2" charset="-122"/>
            </a:endParaRPr>
          </a:p>
          <a:p>
            <a:pPr marL="0" lvl="0" indent="0">
              <a:lnSpc>
                <a:spcPct val="150000"/>
              </a:lnSpc>
              <a:spcAft>
                <a:spcPct val="50000"/>
              </a:spcAft>
              <a:defRPr/>
            </a:pPr>
            <a:r>
              <a:rPr lang="zh-CN" altLang="en-US" sz="3800" b="1" dirty="0">
                <a:solidFill>
                  <a:schemeClr val="accent3"/>
                </a:solidFill>
                <a:latin typeface="Times New Roman" panose="02020603050405020304" pitchFamily="18" charset="0"/>
                <a:ea typeface="黑体" panose="02010609060101010101" pitchFamily="2" charset="-122"/>
              </a:rPr>
              <a:t>四、研究计划</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endParaRPr lang="zh-CN" altLang="en-US" sz="2400" dirty="0"/>
          </a:p>
          <a:p>
            <a:pPr marL="0" indent="0">
              <a:buNone/>
            </a:pPr>
            <a:endParaRPr lang="zh-CN" altLang="en-US" sz="2400" dirty="0"/>
          </a:p>
          <a:p>
            <a:pPr marL="0" indent="0">
              <a:buNone/>
            </a:pPr>
            <a:endParaRPr lang="zh-CN" altLang="en-US" sz="2400" dirty="0"/>
          </a:p>
        </p:txBody>
      </p:sp>
      <p:sp>
        <p:nvSpPr>
          <p:cNvPr id="3" name="标题 2"/>
          <p:cNvSpPr>
            <a:spLocks noGrp="1"/>
          </p:cNvSpPr>
          <p:nvPr>
            <p:ph type="title"/>
          </p:nvPr>
        </p:nvSpPr>
        <p:spPr/>
        <p:txBody>
          <a:bodyPr/>
          <a:lstStyle/>
          <a:p>
            <a:r>
              <a:rPr lang="zh-CN" altLang="en-US" dirty="0"/>
              <a:t>四、研究计划</a:t>
            </a:r>
          </a:p>
        </p:txBody>
      </p:sp>
      <p:sp>
        <p:nvSpPr>
          <p:cNvPr id="4" name="内容占位符 1"/>
          <p:cNvSpPr>
            <a:spLocks noGrp="1"/>
          </p:cNvSpPr>
          <p:nvPr/>
        </p:nvSpPr>
        <p:spPr>
          <a:xfrm>
            <a:off x="336000" y="1693752"/>
            <a:ext cx="11520000" cy="4183520"/>
          </a:xfrm>
          <a:prstGeom prst="rect">
            <a:avLst/>
          </a:prstGeom>
          <a:solidFill>
            <a:schemeClr val="accent2">
              <a:lumMod val="20000"/>
              <a:lumOff val="80000"/>
            </a:schemeClr>
          </a:solidFill>
        </p:spPr>
        <p:txBody>
          <a:bodyPr lIns="360000" tIns="46800" rIns="360000" bIns="46800" anchor="ctr" anchorCtr="0"/>
          <a:lstStyle>
            <a:lvl1pPr marL="360045" indent="-360045" algn="l" rtl="0" eaLnBrk="0" fontAlgn="base" hangingPunct="0">
              <a:spcBef>
                <a:spcPts val="600"/>
              </a:spcBef>
              <a:spcAft>
                <a:spcPct val="0"/>
              </a:spcAft>
              <a:buFont typeface="Arial" panose="020B0604020202020204" pitchFamily="34" charset="0"/>
              <a:buBlip>
                <a:blip r:embed="rId3"/>
              </a:buBlip>
              <a:defRPr sz="3200" b="1">
                <a:solidFill>
                  <a:schemeClr val="tx1"/>
                </a:solidFill>
                <a:latin typeface="+mj-lt"/>
                <a:ea typeface="+mn-ea"/>
                <a:cs typeface="+mn-cs"/>
              </a:defRPr>
            </a:lvl1pPr>
            <a:lvl2pPr marL="539750" indent="-288290" algn="l" rtl="0" eaLnBrk="0" fontAlgn="base" hangingPunct="0">
              <a:spcBef>
                <a:spcPts val="600"/>
              </a:spcBef>
              <a:spcAft>
                <a:spcPct val="0"/>
              </a:spcAft>
              <a:buChar char="–"/>
              <a:defRPr sz="3200" b="1">
                <a:solidFill>
                  <a:schemeClr val="tx1"/>
                </a:solidFill>
                <a:latin typeface="+mj-lt"/>
                <a:ea typeface="+mj-ea"/>
              </a:defRPr>
            </a:lvl2pPr>
            <a:lvl3pPr marL="864235" indent="-252095" algn="l" rtl="0" eaLnBrk="0" fontAlgn="base" hangingPunct="0">
              <a:spcBef>
                <a:spcPts val="600"/>
              </a:spcBef>
              <a:spcAft>
                <a:spcPct val="0"/>
              </a:spcAft>
              <a:buChar char="•"/>
              <a:defRPr sz="3200">
                <a:solidFill>
                  <a:schemeClr val="tx1"/>
                </a:solidFill>
                <a:latin typeface="+mj-lt"/>
                <a:ea typeface="宋体" panose="02010600030101010101" pitchFamily="2" charset="-122"/>
              </a:defRPr>
            </a:lvl3pPr>
            <a:lvl4pPr marL="1224280" indent="-252095" algn="l" rtl="0" eaLnBrk="0" fontAlgn="base" hangingPunct="0">
              <a:spcBef>
                <a:spcPts val="600"/>
              </a:spcBef>
              <a:spcAft>
                <a:spcPct val="0"/>
              </a:spcAft>
              <a:buChar char="–"/>
              <a:defRPr sz="2800">
                <a:solidFill>
                  <a:schemeClr val="tx1"/>
                </a:solidFill>
                <a:latin typeface="+mj-lt"/>
                <a:ea typeface="宋体" panose="02010600030101010101" pitchFamily="2" charset="-122"/>
              </a:defRPr>
            </a:lvl4pPr>
            <a:lvl5pPr marL="1548130" indent="-252095" algn="l" rtl="0" eaLnBrk="0" fontAlgn="base" hangingPunct="0">
              <a:spcBef>
                <a:spcPts val="600"/>
              </a:spcBef>
              <a:spcAft>
                <a:spcPct val="0"/>
              </a:spcAft>
              <a:buChar char="»"/>
              <a:defRPr sz="2800">
                <a:solidFill>
                  <a:schemeClr val="tx1"/>
                </a:solidFill>
                <a:latin typeface="+mj-lt"/>
                <a:ea typeface="宋体" panose="02010600030101010101" pitchFamily="2" charset="-122"/>
              </a:defRPr>
            </a:lvl5pPr>
            <a:lvl6pPr marL="1885950" indent="-171450" algn="l" rtl="0" fontAlgn="base">
              <a:spcBef>
                <a:spcPct val="20000"/>
              </a:spcBef>
              <a:spcAft>
                <a:spcPct val="0"/>
              </a:spcAft>
              <a:buChar char="»"/>
              <a:defRPr sz="1500">
                <a:solidFill>
                  <a:schemeClr val="tx1"/>
                </a:solidFill>
                <a:latin typeface="+mn-lt"/>
                <a:ea typeface="宋体" panose="02010600030101010101" pitchFamily="2" charset="-122"/>
              </a:defRPr>
            </a:lvl6pPr>
            <a:lvl7pPr marL="2228850" indent="-171450" algn="l" rtl="0" fontAlgn="base">
              <a:spcBef>
                <a:spcPct val="20000"/>
              </a:spcBef>
              <a:spcAft>
                <a:spcPct val="0"/>
              </a:spcAft>
              <a:buChar char="»"/>
              <a:defRPr sz="1500">
                <a:solidFill>
                  <a:schemeClr val="tx1"/>
                </a:solidFill>
                <a:latin typeface="+mn-lt"/>
                <a:ea typeface="宋体" panose="02010600030101010101" pitchFamily="2" charset="-122"/>
              </a:defRPr>
            </a:lvl7pPr>
            <a:lvl8pPr marL="2571750" indent="-171450" algn="l" rtl="0" fontAlgn="base">
              <a:spcBef>
                <a:spcPct val="20000"/>
              </a:spcBef>
              <a:spcAft>
                <a:spcPct val="0"/>
              </a:spcAft>
              <a:buChar char="»"/>
              <a:defRPr sz="1500">
                <a:solidFill>
                  <a:schemeClr val="tx1"/>
                </a:solidFill>
                <a:latin typeface="+mn-lt"/>
                <a:ea typeface="宋体" panose="02010600030101010101" pitchFamily="2" charset="-122"/>
              </a:defRPr>
            </a:lvl8pPr>
            <a:lvl9pPr marL="2914650" indent="-171450" algn="l" rtl="0" fontAlgn="base">
              <a:spcBef>
                <a:spcPct val="20000"/>
              </a:spcBef>
              <a:spcAft>
                <a:spcPct val="0"/>
              </a:spcAft>
              <a:buChar char="»"/>
              <a:defRPr sz="1500">
                <a:solidFill>
                  <a:schemeClr val="tx1"/>
                </a:solidFill>
                <a:latin typeface="+mn-lt"/>
                <a:ea typeface="宋体" panose="02010600030101010101" pitchFamily="2" charset="-122"/>
              </a:defRPr>
            </a:lvl9pPr>
          </a:lstStyle>
          <a:p>
            <a:pPr marL="342900" lvl="0" indent="-342900" algn="just">
              <a:lnSpc>
                <a:spcPct val="150000"/>
              </a:lnSpc>
              <a:buFont typeface="Courier New" panose="02070309020205020404" pitchFamily="49" charset="0"/>
              <a:buChar char="o"/>
              <a:tabLst>
                <a:tab pos="-266700" algn="l"/>
              </a:tabLst>
            </a:pPr>
            <a:r>
              <a:rPr lang="en-US" sz="2400" kern="100" dirty="0">
                <a:latin typeface="+mn-ea"/>
              </a:rPr>
              <a:t>2022.12 – 2023.2</a:t>
            </a:r>
            <a:r>
              <a:rPr lang="zh-CN" altLang="en-US" sz="2400" kern="100" dirty="0">
                <a:latin typeface="+mn-ea"/>
              </a:rPr>
              <a:t>：阅读文献，分析国内外研究现状，找准评估标准和可作比较的</a:t>
            </a:r>
            <a:r>
              <a:rPr lang="en-US" sz="2400" kern="100" dirty="0">
                <a:latin typeface="+mn-ea"/>
              </a:rPr>
              <a:t>baseline</a:t>
            </a:r>
            <a:r>
              <a:rPr lang="zh-CN" altLang="en-US" sz="2400" kern="100" dirty="0">
                <a:latin typeface="+mn-ea"/>
              </a:rPr>
              <a:t>；</a:t>
            </a:r>
            <a:endParaRPr lang="en-CN" sz="2400" kern="100" dirty="0">
              <a:latin typeface="+mn-ea"/>
            </a:endParaRPr>
          </a:p>
          <a:p>
            <a:pPr marL="342900" lvl="0" indent="-342900" algn="just">
              <a:lnSpc>
                <a:spcPct val="150000"/>
              </a:lnSpc>
              <a:buFont typeface="Courier New" panose="02070309020205020404" pitchFamily="49" charset="0"/>
              <a:buChar char="o"/>
              <a:tabLst>
                <a:tab pos="-266700" algn="l"/>
              </a:tabLst>
            </a:pPr>
            <a:r>
              <a:rPr lang="en-US" sz="2400" kern="100" dirty="0">
                <a:latin typeface="+mn-ea"/>
              </a:rPr>
              <a:t>2023.2 – 2023.3</a:t>
            </a:r>
            <a:r>
              <a:rPr lang="zh-CN" altLang="en-US" sz="2400" kern="100" dirty="0">
                <a:latin typeface="+mn-ea"/>
              </a:rPr>
              <a:t>：对象操纵</a:t>
            </a:r>
            <a:r>
              <a:rPr lang="en-US" altLang="zh-CN" sz="2400" kern="100" dirty="0">
                <a:latin typeface="+mn-ea"/>
              </a:rPr>
              <a:t>——</a:t>
            </a:r>
            <a:r>
              <a:rPr lang="zh-CN" altLang="en-US" sz="2400" kern="100" dirty="0">
                <a:latin typeface="+mn-ea"/>
              </a:rPr>
              <a:t>位移：多种方法构思、实现和比较；</a:t>
            </a:r>
            <a:endParaRPr lang="en-CN" sz="2400" kern="100" dirty="0">
              <a:latin typeface="+mn-ea"/>
            </a:endParaRPr>
          </a:p>
          <a:p>
            <a:pPr marL="342900" lvl="0" indent="-342900" algn="just">
              <a:lnSpc>
                <a:spcPct val="150000"/>
              </a:lnSpc>
              <a:buFont typeface="Courier New" panose="02070309020205020404" pitchFamily="49" charset="0"/>
              <a:buChar char="o"/>
              <a:tabLst>
                <a:tab pos="-266700" algn="l"/>
              </a:tabLst>
            </a:pPr>
            <a:r>
              <a:rPr lang="en-US" sz="2400" kern="100" dirty="0">
                <a:latin typeface="+mn-ea"/>
              </a:rPr>
              <a:t>2023.2 – 2023.3</a:t>
            </a:r>
            <a:r>
              <a:rPr lang="zh-CN" altLang="en-US" sz="2400" kern="100" dirty="0">
                <a:latin typeface="+mn-ea"/>
              </a:rPr>
              <a:t>：对象操纵</a:t>
            </a:r>
            <a:r>
              <a:rPr lang="en-US" altLang="zh-CN" sz="2400" kern="100" dirty="0">
                <a:latin typeface="+mn-ea"/>
              </a:rPr>
              <a:t>——</a:t>
            </a:r>
            <a:r>
              <a:rPr lang="zh-CN" altLang="en-US" sz="2400" kern="100" dirty="0">
                <a:latin typeface="+mn-ea"/>
              </a:rPr>
              <a:t>旋转和缩放：多种方法构思、实现和比较；</a:t>
            </a:r>
            <a:endParaRPr lang="en-CN" sz="2400" kern="100" dirty="0">
              <a:latin typeface="+mn-ea"/>
            </a:endParaRPr>
          </a:p>
          <a:p>
            <a:pPr marL="342900" lvl="0" indent="-342900" algn="just">
              <a:lnSpc>
                <a:spcPct val="150000"/>
              </a:lnSpc>
              <a:buFont typeface="Courier New" panose="02070309020205020404" pitchFamily="49" charset="0"/>
              <a:buChar char="o"/>
              <a:tabLst>
                <a:tab pos="-266700" algn="l"/>
              </a:tabLst>
            </a:pPr>
            <a:r>
              <a:rPr lang="en-US" sz="2400" kern="100" dirty="0">
                <a:latin typeface="+mn-ea"/>
              </a:rPr>
              <a:t>2023.3 – 2023.4</a:t>
            </a:r>
            <a:r>
              <a:rPr lang="zh-CN" altLang="en-US" sz="2400" kern="100" dirty="0">
                <a:latin typeface="+mn-ea"/>
              </a:rPr>
              <a:t>：设计实验，开展</a:t>
            </a:r>
            <a:r>
              <a:rPr lang="en-US" sz="2400" kern="100" dirty="0">
                <a:latin typeface="+mn-ea"/>
              </a:rPr>
              <a:t>Pilot Study</a:t>
            </a:r>
            <a:r>
              <a:rPr lang="zh-CN" altLang="en-US" sz="2400" kern="100" dirty="0">
                <a:latin typeface="+mn-ea"/>
              </a:rPr>
              <a:t>和</a:t>
            </a:r>
            <a:r>
              <a:rPr lang="en-US" sz="2400" kern="100" dirty="0">
                <a:latin typeface="+mn-ea"/>
              </a:rPr>
              <a:t>User Study</a:t>
            </a:r>
            <a:r>
              <a:rPr lang="zh-CN" altLang="en-US" sz="2400" kern="100" dirty="0">
                <a:latin typeface="+mn-ea"/>
              </a:rPr>
              <a:t>；</a:t>
            </a:r>
            <a:endParaRPr lang="en-CN" sz="2400" kern="100" dirty="0">
              <a:latin typeface="+mn-ea"/>
            </a:endParaRPr>
          </a:p>
          <a:p>
            <a:pPr marL="342900" lvl="0" indent="-342900" algn="just">
              <a:lnSpc>
                <a:spcPct val="150000"/>
              </a:lnSpc>
              <a:buFont typeface="Courier New" panose="02070309020205020404" pitchFamily="49" charset="0"/>
              <a:buChar char="o"/>
              <a:tabLst>
                <a:tab pos="-266700" algn="l"/>
              </a:tabLst>
            </a:pPr>
            <a:r>
              <a:rPr lang="en-US" sz="2400" kern="100" dirty="0">
                <a:latin typeface="+mn-ea"/>
              </a:rPr>
              <a:t>2023.4 – 2023.5</a:t>
            </a:r>
            <a:r>
              <a:rPr lang="zh-CN" altLang="en-US" sz="2400" kern="100" dirty="0">
                <a:latin typeface="+mn-ea"/>
              </a:rPr>
              <a:t>：分析实验结果，撰写论文。</a:t>
            </a:r>
            <a:endParaRPr lang="en-CN" sz="2400" kern="100" dirty="0">
              <a:latin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p:cNvSpPr txBox="1"/>
          <p:nvPr/>
        </p:nvSpPr>
        <p:spPr>
          <a:xfrm>
            <a:off x="3324113" y="2204864"/>
            <a:ext cx="5513294" cy="2123658"/>
          </a:xfrm>
          <a:prstGeom prst="rect">
            <a:avLst/>
          </a:prstGeom>
          <a:noFill/>
        </p:spPr>
        <p:txBody>
          <a:bodyPr wrap="square" rtlCol="0">
            <a:spAutoFit/>
          </a:bodyPr>
          <a:lstStyle/>
          <a:p>
            <a:pPr algn="ctr">
              <a:lnSpc>
                <a:spcPct val="150000"/>
              </a:lnSpc>
            </a:pPr>
            <a:r>
              <a:rPr lang="zh-CN" altLang="en-US" sz="4400" b="1" dirty="0">
                <a:latin typeface="+mn-ea"/>
                <a:ea typeface="+mn-ea"/>
              </a:rPr>
              <a:t>汇报完毕</a:t>
            </a:r>
            <a:endParaRPr lang="en-US" altLang="zh-CN" sz="4400" b="1" dirty="0">
              <a:latin typeface="+mn-ea"/>
              <a:ea typeface="+mn-ea"/>
            </a:endParaRPr>
          </a:p>
          <a:p>
            <a:pPr algn="ctr">
              <a:lnSpc>
                <a:spcPct val="150000"/>
              </a:lnSpc>
            </a:pPr>
            <a:r>
              <a:rPr lang="zh-CN" altLang="en-US" sz="4400" b="1" dirty="0">
                <a:latin typeface="+mn-ea"/>
                <a:ea typeface="+mn-ea"/>
              </a:rPr>
              <a:t>请各位老师批评指正</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汇报提纲</a:t>
            </a:r>
          </a:p>
        </p:txBody>
      </p:sp>
      <p:sp>
        <p:nvSpPr>
          <p:cNvPr id="9" name="Rectangle 26"/>
          <p:cNvSpPr txBox="1">
            <a:spLocks noChangeArrowheads="1"/>
          </p:cNvSpPr>
          <p:nvPr/>
        </p:nvSpPr>
        <p:spPr bwMode="auto">
          <a:xfrm>
            <a:off x="3719830" y="1196340"/>
            <a:ext cx="5699125" cy="4464685"/>
          </a:xfrm>
          <a:prstGeom prst="rect">
            <a:avLst/>
          </a:prstGeom>
          <a:noFill/>
          <a:ln w="9525">
            <a:noFill/>
            <a:miter lim="800000"/>
          </a:ln>
          <a:effectLst/>
        </p:spPr>
        <p:txBody>
          <a:bodyPr/>
          <a:lstStyle>
            <a:lvl1pPr marL="533400" indent="-5334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rtl="0" eaLnBrk="0" fontAlgn="base" latinLnBrk="0" hangingPunct="0">
              <a:lnSpc>
                <a:spcPct val="150000"/>
              </a:lnSpc>
              <a:spcBef>
                <a:spcPct val="0"/>
              </a:spcBef>
              <a:spcAft>
                <a:spcPct val="50000"/>
              </a:spcAft>
              <a:buClrTx/>
              <a:buSzTx/>
              <a:buFontTx/>
              <a:buNone/>
              <a:defRPr/>
            </a:pPr>
            <a:r>
              <a:rPr kumimoji="0" lang="zh-CN" altLang="en-US" sz="3800" b="1"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2" charset="-122"/>
                <a:cs typeface="+mn-cs"/>
              </a:rPr>
              <a:t>一、研究背景</a:t>
            </a:r>
            <a:endParaRPr kumimoji="0" lang="en-US" altLang="zh-CN" sz="3800" b="1"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2" charset="-122"/>
              <a:cs typeface="+mn-cs"/>
            </a:endParaRPr>
          </a:p>
          <a:p>
            <a:pPr marL="0" indent="0">
              <a:lnSpc>
                <a:spcPct val="150000"/>
              </a:lnSpc>
              <a:spcAft>
                <a:spcPct val="50000"/>
              </a:spcAft>
              <a:defRPr/>
            </a:pPr>
            <a:r>
              <a:rPr lang="zh-CN" altLang="en-US" sz="3800" b="1" dirty="0">
                <a:solidFill>
                  <a:srgbClr val="000000"/>
                </a:solidFill>
                <a:latin typeface="Times New Roman" panose="02020603050405020304" pitchFamily="18" charset="0"/>
                <a:ea typeface="黑体" panose="02010609060101010101" pitchFamily="2" charset="-122"/>
              </a:rPr>
              <a:t>二、研究现状</a:t>
            </a:r>
            <a:endParaRPr lang="en-US" altLang="zh-CN" sz="3800" b="1" dirty="0">
              <a:solidFill>
                <a:srgbClr val="000000"/>
              </a:solidFill>
              <a:latin typeface="Times New Roman" panose="02020603050405020304" pitchFamily="18" charset="0"/>
              <a:ea typeface="黑体" panose="02010609060101010101" pitchFamily="2" charset="-122"/>
            </a:endParaRPr>
          </a:p>
          <a:p>
            <a:pPr marL="0" indent="0">
              <a:lnSpc>
                <a:spcPct val="150000"/>
              </a:lnSpc>
              <a:spcAft>
                <a:spcPct val="50000"/>
              </a:spcAft>
              <a:defRPr/>
            </a:pPr>
            <a:r>
              <a:rPr lang="zh-CN" altLang="en-US" sz="3800" b="1" dirty="0">
                <a:solidFill>
                  <a:srgbClr val="000000"/>
                </a:solidFill>
                <a:latin typeface="Times New Roman" panose="02020603050405020304" pitchFamily="18" charset="0"/>
                <a:ea typeface="黑体" panose="02010609060101010101" pitchFamily="2" charset="-122"/>
              </a:rPr>
              <a:t>三、研究内容与技术路线</a:t>
            </a:r>
            <a:endParaRPr lang="en-US" altLang="zh-CN" sz="3800" b="1" dirty="0">
              <a:solidFill>
                <a:srgbClr val="000000"/>
              </a:solidFill>
              <a:latin typeface="Times New Roman" panose="02020603050405020304" pitchFamily="18" charset="0"/>
              <a:ea typeface="黑体" panose="02010609060101010101" pitchFamily="2" charset="-122"/>
            </a:endParaRPr>
          </a:p>
          <a:p>
            <a:pPr marL="0" lvl="0" indent="0">
              <a:lnSpc>
                <a:spcPct val="150000"/>
              </a:lnSpc>
              <a:spcAft>
                <a:spcPct val="50000"/>
              </a:spcAft>
              <a:defRPr/>
            </a:pPr>
            <a:r>
              <a:rPr lang="zh-CN" altLang="en-US" sz="3800" b="1" dirty="0">
                <a:solidFill>
                  <a:srgbClr val="000000"/>
                </a:solidFill>
                <a:latin typeface="Times New Roman" panose="02020603050405020304" pitchFamily="18" charset="0"/>
                <a:ea typeface="黑体" panose="02010609060101010101" pitchFamily="2" charset="-122"/>
              </a:rPr>
              <a:t>四、研究计划</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36000" y="712800"/>
            <a:ext cx="11520000" cy="547675"/>
          </a:xfrm>
        </p:spPr>
        <p:txBody>
          <a:bodyPr/>
          <a:lstStyle/>
          <a:p>
            <a:r>
              <a:rPr lang="zh-CN" altLang="en-US" dirty="0"/>
              <a:t>研究背景</a:t>
            </a:r>
          </a:p>
          <a:p>
            <a:pPr marL="0" indent="0">
              <a:buNone/>
            </a:pPr>
            <a:endParaRPr lang="en-US" altLang="zh-CN" dirty="0"/>
          </a:p>
        </p:txBody>
      </p:sp>
      <p:sp>
        <p:nvSpPr>
          <p:cNvPr id="3" name="标题 2"/>
          <p:cNvSpPr>
            <a:spLocks noGrp="1"/>
          </p:cNvSpPr>
          <p:nvPr>
            <p:ph type="title"/>
          </p:nvPr>
        </p:nvSpPr>
        <p:spPr>
          <a:xfrm>
            <a:off x="321735" y="37267"/>
            <a:ext cx="11501967" cy="642937"/>
          </a:xfrm>
        </p:spPr>
        <p:txBody>
          <a:bodyPr/>
          <a:lstStyle/>
          <a:p>
            <a:r>
              <a:rPr lang="zh-CN" altLang="en-US" dirty="0"/>
              <a:t>一、研究背景</a:t>
            </a:r>
          </a:p>
        </p:txBody>
      </p:sp>
      <p:sp>
        <p:nvSpPr>
          <p:cNvPr id="4" name="内容占位符 1"/>
          <p:cNvSpPr txBox="1"/>
          <p:nvPr/>
        </p:nvSpPr>
        <p:spPr>
          <a:xfrm>
            <a:off x="314199" y="4797152"/>
            <a:ext cx="11520000" cy="1869913"/>
          </a:xfrm>
          <a:prstGeom prst="rect">
            <a:avLst/>
          </a:prstGeom>
        </p:spPr>
        <p:txBody>
          <a:bodyPr/>
          <a:lstStyle>
            <a:lvl1pPr marL="360045" indent="-360045" algn="l" rtl="0" eaLnBrk="0" fontAlgn="base" hangingPunct="0">
              <a:spcBef>
                <a:spcPts val="600"/>
              </a:spcBef>
              <a:spcAft>
                <a:spcPct val="0"/>
              </a:spcAft>
              <a:buFont typeface="Arial" panose="020B0604020202020204" pitchFamily="34" charset="0"/>
              <a:buBlip>
                <a:blip r:embed="rId3"/>
              </a:buBlip>
              <a:defRPr sz="3200" b="1">
                <a:solidFill>
                  <a:schemeClr val="tx1"/>
                </a:solidFill>
                <a:latin typeface="+mj-lt"/>
                <a:ea typeface="+mn-ea"/>
                <a:cs typeface="+mn-cs"/>
              </a:defRPr>
            </a:lvl1pPr>
            <a:lvl2pPr marL="539750" indent="-288290" algn="l" rtl="0" eaLnBrk="0" fontAlgn="base" hangingPunct="0">
              <a:spcBef>
                <a:spcPts val="600"/>
              </a:spcBef>
              <a:spcAft>
                <a:spcPct val="0"/>
              </a:spcAft>
              <a:buChar char="–"/>
              <a:defRPr sz="3200" b="1">
                <a:solidFill>
                  <a:schemeClr val="tx1"/>
                </a:solidFill>
                <a:latin typeface="+mj-lt"/>
                <a:ea typeface="+mj-ea"/>
              </a:defRPr>
            </a:lvl2pPr>
            <a:lvl3pPr marL="864235" indent="-252095" algn="l" rtl="0" eaLnBrk="0" fontAlgn="base" hangingPunct="0">
              <a:spcBef>
                <a:spcPts val="600"/>
              </a:spcBef>
              <a:spcAft>
                <a:spcPct val="0"/>
              </a:spcAft>
              <a:buChar char="•"/>
              <a:defRPr sz="3200">
                <a:solidFill>
                  <a:schemeClr val="tx1"/>
                </a:solidFill>
                <a:latin typeface="+mj-lt"/>
                <a:ea typeface="宋体" panose="02010600030101010101" pitchFamily="2" charset="-122"/>
              </a:defRPr>
            </a:lvl3pPr>
            <a:lvl4pPr marL="1224280" indent="-252095" algn="l" rtl="0" eaLnBrk="0" fontAlgn="base" hangingPunct="0">
              <a:spcBef>
                <a:spcPts val="600"/>
              </a:spcBef>
              <a:spcAft>
                <a:spcPct val="0"/>
              </a:spcAft>
              <a:buChar char="–"/>
              <a:defRPr sz="2800">
                <a:solidFill>
                  <a:schemeClr val="tx1"/>
                </a:solidFill>
                <a:latin typeface="+mj-lt"/>
                <a:ea typeface="宋体" panose="02010600030101010101" pitchFamily="2" charset="-122"/>
              </a:defRPr>
            </a:lvl4pPr>
            <a:lvl5pPr marL="1548130" indent="-252095" algn="l" rtl="0" eaLnBrk="0" fontAlgn="base" hangingPunct="0">
              <a:spcBef>
                <a:spcPts val="600"/>
              </a:spcBef>
              <a:spcAft>
                <a:spcPct val="0"/>
              </a:spcAft>
              <a:buChar char="»"/>
              <a:defRPr sz="2800">
                <a:solidFill>
                  <a:schemeClr val="tx1"/>
                </a:solidFill>
                <a:latin typeface="+mj-lt"/>
                <a:ea typeface="宋体" panose="02010600030101010101" pitchFamily="2" charset="-122"/>
              </a:defRPr>
            </a:lvl5pPr>
            <a:lvl6pPr marL="1885950" indent="-171450" algn="l" rtl="0" fontAlgn="base">
              <a:spcBef>
                <a:spcPct val="20000"/>
              </a:spcBef>
              <a:spcAft>
                <a:spcPct val="0"/>
              </a:spcAft>
              <a:buChar char="»"/>
              <a:defRPr sz="1500">
                <a:solidFill>
                  <a:schemeClr val="tx1"/>
                </a:solidFill>
                <a:latin typeface="+mn-lt"/>
                <a:ea typeface="宋体" panose="02010600030101010101" pitchFamily="2" charset="-122"/>
              </a:defRPr>
            </a:lvl6pPr>
            <a:lvl7pPr marL="2228850" indent="-171450" algn="l" rtl="0" fontAlgn="base">
              <a:spcBef>
                <a:spcPct val="20000"/>
              </a:spcBef>
              <a:spcAft>
                <a:spcPct val="0"/>
              </a:spcAft>
              <a:buChar char="»"/>
              <a:defRPr sz="1500">
                <a:solidFill>
                  <a:schemeClr val="tx1"/>
                </a:solidFill>
                <a:latin typeface="+mn-lt"/>
                <a:ea typeface="宋体" panose="02010600030101010101" pitchFamily="2" charset="-122"/>
              </a:defRPr>
            </a:lvl7pPr>
            <a:lvl8pPr marL="2571750" indent="-171450" algn="l" rtl="0" fontAlgn="base">
              <a:spcBef>
                <a:spcPct val="20000"/>
              </a:spcBef>
              <a:spcAft>
                <a:spcPct val="0"/>
              </a:spcAft>
              <a:buChar char="»"/>
              <a:defRPr sz="1500">
                <a:solidFill>
                  <a:schemeClr val="tx1"/>
                </a:solidFill>
                <a:latin typeface="+mn-lt"/>
                <a:ea typeface="宋体" panose="02010600030101010101" pitchFamily="2" charset="-122"/>
              </a:defRPr>
            </a:lvl8pPr>
            <a:lvl9pPr marL="2914650" indent="-171450" algn="l" rtl="0" fontAlgn="base">
              <a:spcBef>
                <a:spcPct val="20000"/>
              </a:spcBef>
              <a:spcAft>
                <a:spcPct val="0"/>
              </a:spcAft>
              <a:buChar char="»"/>
              <a:defRPr sz="1500">
                <a:solidFill>
                  <a:schemeClr val="tx1"/>
                </a:solidFill>
                <a:latin typeface="+mn-lt"/>
                <a:ea typeface="宋体" panose="02010600030101010101" pitchFamily="2" charset="-122"/>
              </a:defRPr>
            </a:lvl9pPr>
          </a:lstStyle>
          <a:p>
            <a:r>
              <a:rPr lang="zh-CN" altLang="en-US" kern="0" dirty="0"/>
              <a:t>研究目标</a:t>
            </a:r>
            <a:endParaRPr lang="en-US" altLang="zh-CN" kern="0" dirty="0"/>
          </a:p>
          <a:p>
            <a:pPr marL="0" indent="0">
              <a:buNone/>
            </a:pPr>
            <a:r>
              <a:rPr lang="zh-CN" altLang="en-US" sz="2500" dirty="0">
                <a:solidFill>
                  <a:srgbClr val="FF0000"/>
                </a:solidFill>
                <a:sym typeface="+mn-ea"/>
              </a:rPr>
              <a:t>本研究拟针对虚拟现实中对象操纵的关键问题进行研究，旨在提出相较于目前国际一流水准方法更加高效易用的基于头眼协同的虚拟现实对象操纵方法。</a:t>
            </a:r>
            <a:endParaRPr lang="zh-CN" altLang="en-US" sz="2500" kern="0" dirty="0"/>
          </a:p>
        </p:txBody>
      </p:sp>
      <p:sp>
        <p:nvSpPr>
          <p:cNvPr id="5" name="文本框 4"/>
          <p:cNvSpPr txBox="1"/>
          <p:nvPr/>
        </p:nvSpPr>
        <p:spPr>
          <a:xfrm>
            <a:off x="1403350" y="-1694815"/>
            <a:ext cx="5962650" cy="553085"/>
          </a:xfrm>
          <a:prstGeom prst="rect">
            <a:avLst/>
          </a:prstGeom>
          <a:solidFill>
            <a:schemeClr val="bg1"/>
          </a:solidFill>
        </p:spPr>
        <p:txBody>
          <a:bodyPr wrap="square" rtlCol="0" anchor="t">
            <a:spAutoFit/>
          </a:bodyPr>
          <a:lstStyle/>
          <a:p>
            <a:pPr marL="457200" indent="-457200" algn="just">
              <a:lnSpc>
                <a:spcPct val="150000"/>
              </a:lnSpc>
              <a:spcBef>
                <a:spcPts val="0"/>
              </a:spcBef>
              <a:buClr>
                <a:schemeClr val="tx1"/>
              </a:buClr>
              <a:buFont typeface="+mj-lt"/>
              <a:buAutoNum type="arabicPeriod"/>
            </a:pPr>
            <a:endParaRPr lang="zh-CN" altLang="en-US" sz="2000" dirty="0">
              <a:latin typeface="+mn-lt"/>
              <a:ea typeface="+mn-ea"/>
            </a:endParaRPr>
          </a:p>
        </p:txBody>
      </p:sp>
      <p:sp>
        <p:nvSpPr>
          <p:cNvPr id="6" name="文本框 5"/>
          <p:cNvSpPr txBox="1"/>
          <p:nvPr/>
        </p:nvSpPr>
        <p:spPr>
          <a:xfrm>
            <a:off x="479425" y="1260475"/>
            <a:ext cx="6552679" cy="3265574"/>
          </a:xfrm>
          <a:prstGeom prst="rect">
            <a:avLst/>
          </a:prstGeom>
          <a:solidFill>
            <a:schemeClr val="bg1"/>
          </a:solidFill>
        </p:spPr>
        <p:txBody>
          <a:bodyPr wrap="square" rtlCol="0">
            <a:spAutoFit/>
          </a:bodyPr>
          <a:lstStyle/>
          <a:p>
            <a:pPr marL="457200" indent="-457200" algn="just">
              <a:lnSpc>
                <a:spcPct val="150000"/>
              </a:lnSpc>
              <a:spcBef>
                <a:spcPts val="0"/>
              </a:spcBef>
              <a:buClr>
                <a:schemeClr val="tx1"/>
              </a:buClr>
              <a:buFont typeface="+mj-lt"/>
              <a:buAutoNum type="arabicPeriod"/>
            </a:pPr>
            <a:r>
              <a:rPr lang="zh-CN" altLang="en-US" sz="2000" dirty="0">
                <a:latin typeface="+mn-lt"/>
                <a:ea typeface="+mn-ea"/>
              </a:rPr>
              <a:t>虚拟现实是预计增长潜力最大的高新技术之一，然而虚拟现实技术在学界和工业界依旧留存着许多关键问题亟待解决；</a:t>
            </a:r>
            <a:endParaRPr lang="en-US" altLang="zh-CN" sz="2000" dirty="0">
              <a:latin typeface="+mn-lt"/>
              <a:ea typeface="+mn-ea"/>
            </a:endParaRPr>
          </a:p>
          <a:p>
            <a:pPr marL="457200" indent="-457200" algn="just">
              <a:lnSpc>
                <a:spcPct val="150000"/>
              </a:lnSpc>
              <a:spcBef>
                <a:spcPts val="0"/>
              </a:spcBef>
              <a:buClr>
                <a:schemeClr val="tx1"/>
              </a:buClr>
              <a:buFont typeface="+mj-lt"/>
              <a:buAutoNum type="arabicPeriod"/>
            </a:pPr>
            <a:r>
              <a:rPr lang="zh-CN" altLang="en-US" sz="2000" dirty="0">
                <a:latin typeface="+mn-lt"/>
                <a:ea typeface="+mn-ea"/>
              </a:rPr>
              <a:t>虚拟对象操纵是虚拟现实应用中的重要基础功能；</a:t>
            </a:r>
            <a:endParaRPr lang="en-US" altLang="zh-CN" sz="2000" dirty="0">
              <a:latin typeface="+mn-lt"/>
              <a:ea typeface="+mn-ea"/>
            </a:endParaRPr>
          </a:p>
          <a:p>
            <a:pPr marL="457200" indent="-457200" algn="just">
              <a:lnSpc>
                <a:spcPct val="150000"/>
              </a:lnSpc>
              <a:spcBef>
                <a:spcPts val="0"/>
              </a:spcBef>
              <a:buClr>
                <a:schemeClr val="tx1"/>
              </a:buClr>
              <a:buFont typeface="+mj-lt"/>
              <a:buAutoNum type="arabicPeriod"/>
            </a:pPr>
            <a:r>
              <a:rPr lang="zh-CN" altLang="en-US" sz="2000" dirty="0">
                <a:latin typeface="+mn-lt"/>
                <a:ea typeface="+mn-ea"/>
              </a:rPr>
              <a:t>目前虚拟现实技术中对对象的操纵方法无法兼顾速度、准确性、学习成本和使用压力，导致虚拟现实技术降低了在普通大众用户群体中的接受度和使用期望。</a:t>
            </a:r>
          </a:p>
        </p:txBody>
      </p:sp>
      <p:pic>
        <p:nvPicPr>
          <p:cNvPr id="1026" name="Picture 2" descr="Use of Virtual Reality (VR) and Augmented Reality (AR) in the Automotive  Industry">
            <a:extLst>
              <a:ext uri="{FF2B5EF4-FFF2-40B4-BE49-F238E27FC236}">
                <a16:creationId xmlns:a16="http://schemas.microsoft.com/office/drawing/2014/main" id="{E445CBA7-2BAB-2DF8-D959-3D739E7C717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951" b="6951"/>
          <a:stretch/>
        </p:blipFill>
        <p:spPr bwMode="auto">
          <a:xfrm>
            <a:off x="7707593" y="1988840"/>
            <a:ext cx="3861016" cy="186991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E3A941E-9920-8302-5B44-53FA5D9B880D}"/>
              </a:ext>
            </a:extLst>
          </p:cNvPr>
          <p:cNvSpPr txBox="1"/>
          <p:nvPr/>
        </p:nvSpPr>
        <p:spPr>
          <a:xfrm>
            <a:off x="8197941" y="3894413"/>
            <a:ext cx="2880320" cy="338554"/>
          </a:xfrm>
          <a:prstGeom prst="rect">
            <a:avLst/>
          </a:prstGeom>
          <a:solidFill>
            <a:schemeClr val="bg1"/>
          </a:solidFill>
        </p:spPr>
        <p:txBody>
          <a:bodyPr wrap="square" rtlCol="0">
            <a:spAutoFit/>
          </a:bodyPr>
          <a:lstStyle/>
          <a:p>
            <a:pPr algn="ctr"/>
            <a:r>
              <a:rPr lang="en-CN" sz="1600" dirty="0">
                <a:latin typeface="+mn-lt"/>
                <a:ea typeface="+mn-ea"/>
              </a:rPr>
              <a:t>虚拟现实对象操纵</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汇报提纲</a:t>
            </a:r>
          </a:p>
        </p:txBody>
      </p:sp>
      <p:sp>
        <p:nvSpPr>
          <p:cNvPr id="9" name="Rectangle 26"/>
          <p:cNvSpPr txBox="1">
            <a:spLocks noChangeArrowheads="1"/>
          </p:cNvSpPr>
          <p:nvPr/>
        </p:nvSpPr>
        <p:spPr bwMode="auto">
          <a:xfrm>
            <a:off x="3719830" y="1196340"/>
            <a:ext cx="5699125" cy="4464685"/>
          </a:xfrm>
          <a:prstGeom prst="rect">
            <a:avLst/>
          </a:prstGeom>
          <a:noFill/>
          <a:ln w="9525">
            <a:noFill/>
            <a:miter lim="800000"/>
          </a:ln>
          <a:effectLst/>
        </p:spPr>
        <p:txBody>
          <a:bodyPr/>
          <a:lstStyle>
            <a:lvl1pPr marL="533400" indent="-5334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rtl="0" eaLnBrk="0" fontAlgn="base" latinLnBrk="0" hangingPunct="0">
              <a:lnSpc>
                <a:spcPct val="150000"/>
              </a:lnSpc>
              <a:spcBef>
                <a:spcPct val="0"/>
              </a:spcBef>
              <a:spcAft>
                <a:spcPct val="50000"/>
              </a:spcAft>
              <a:buClrTx/>
              <a:buSzTx/>
              <a:buFontTx/>
              <a:buNone/>
              <a:defRPr/>
            </a:pPr>
            <a:r>
              <a:rPr kumimoji="0" lang="zh-CN" altLang="en-US" sz="3800" b="1" i="0" u="none" strike="noStrike" kern="1200" cap="none" spc="0" normalizeH="0" baseline="0" noProof="0" dirty="0">
                <a:ln>
                  <a:noFill/>
                </a:ln>
                <a:effectLst/>
                <a:uLnTx/>
                <a:uFillTx/>
                <a:latin typeface="Times New Roman" panose="02020603050405020304" pitchFamily="18" charset="0"/>
                <a:ea typeface="黑体" panose="02010609060101010101" pitchFamily="2" charset="-122"/>
                <a:cs typeface="+mn-cs"/>
              </a:rPr>
              <a:t>一、研究背景</a:t>
            </a:r>
            <a:endParaRPr kumimoji="0" lang="en-US" altLang="zh-CN" sz="3800" b="1" i="0" u="none" strike="noStrike" kern="1200" cap="none" spc="0" normalizeH="0" baseline="0" noProof="0" dirty="0">
              <a:ln>
                <a:noFill/>
              </a:ln>
              <a:effectLst/>
              <a:uLnTx/>
              <a:uFillTx/>
              <a:latin typeface="Times New Roman" panose="02020603050405020304" pitchFamily="18" charset="0"/>
              <a:ea typeface="黑体" panose="02010609060101010101" pitchFamily="2" charset="-122"/>
              <a:cs typeface="+mn-cs"/>
            </a:endParaRPr>
          </a:p>
          <a:p>
            <a:pPr marL="0" indent="0">
              <a:lnSpc>
                <a:spcPct val="150000"/>
              </a:lnSpc>
              <a:spcAft>
                <a:spcPct val="50000"/>
              </a:spcAft>
              <a:defRPr/>
            </a:pPr>
            <a:r>
              <a:rPr lang="zh-CN" altLang="en-US" sz="3800" b="1" dirty="0">
                <a:solidFill>
                  <a:srgbClr val="FF0000"/>
                </a:solidFill>
                <a:latin typeface="Times New Roman" panose="02020603050405020304" pitchFamily="18" charset="0"/>
                <a:ea typeface="黑体" panose="02010609060101010101" pitchFamily="2" charset="-122"/>
              </a:rPr>
              <a:t>二、研究现状</a:t>
            </a:r>
            <a:endParaRPr lang="en-US" altLang="zh-CN" sz="3800" b="1" dirty="0">
              <a:solidFill>
                <a:srgbClr val="FF0000"/>
              </a:solidFill>
              <a:latin typeface="Times New Roman" panose="02020603050405020304" pitchFamily="18" charset="0"/>
              <a:ea typeface="黑体" panose="02010609060101010101" pitchFamily="2" charset="-122"/>
            </a:endParaRPr>
          </a:p>
          <a:p>
            <a:pPr marL="0" indent="0">
              <a:lnSpc>
                <a:spcPct val="150000"/>
              </a:lnSpc>
              <a:spcAft>
                <a:spcPct val="50000"/>
              </a:spcAft>
              <a:defRPr/>
            </a:pPr>
            <a:r>
              <a:rPr lang="zh-CN" altLang="en-US" sz="3800" b="1" dirty="0">
                <a:solidFill>
                  <a:srgbClr val="000000"/>
                </a:solidFill>
                <a:latin typeface="Times New Roman" panose="02020603050405020304" pitchFamily="18" charset="0"/>
                <a:ea typeface="黑体" panose="02010609060101010101" pitchFamily="2" charset="-122"/>
              </a:rPr>
              <a:t>三、研究内容与技术路线</a:t>
            </a:r>
            <a:endParaRPr lang="en-US" altLang="zh-CN" sz="3800" b="1" dirty="0">
              <a:solidFill>
                <a:srgbClr val="000000"/>
              </a:solidFill>
              <a:latin typeface="Times New Roman" panose="02020603050405020304" pitchFamily="18" charset="0"/>
              <a:ea typeface="黑体" panose="02010609060101010101" pitchFamily="2" charset="-122"/>
            </a:endParaRPr>
          </a:p>
          <a:p>
            <a:pPr marL="0" lvl="0" indent="0">
              <a:lnSpc>
                <a:spcPct val="150000"/>
              </a:lnSpc>
              <a:spcAft>
                <a:spcPct val="50000"/>
              </a:spcAft>
              <a:defRPr/>
            </a:pPr>
            <a:r>
              <a:rPr lang="zh-CN" altLang="en-US" sz="3800" b="1" dirty="0">
                <a:solidFill>
                  <a:srgbClr val="000000"/>
                </a:solidFill>
                <a:latin typeface="Times New Roman" panose="02020603050405020304" pitchFamily="18" charset="0"/>
                <a:ea typeface="黑体" panose="02010609060101010101" pitchFamily="2" charset="-122"/>
              </a:rPr>
              <a:t>四、研究计划</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36000" y="712800"/>
            <a:ext cx="11520000" cy="642937"/>
          </a:xfrm>
        </p:spPr>
        <p:txBody>
          <a:bodyPr/>
          <a:lstStyle/>
          <a:p>
            <a:r>
              <a:rPr lang="zh-CN" altLang="en-CN" dirty="0"/>
              <a:t>基于</a:t>
            </a:r>
            <a:r>
              <a:rPr lang="zh-CN" altLang="en-US" dirty="0"/>
              <a:t>手部运动（含手柄）的对象操纵方法（</a:t>
            </a:r>
            <a:r>
              <a:rPr lang="en-US" altLang="zh-CN" dirty="0"/>
              <a:t>SOTA</a:t>
            </a:r>
            <a:r>
              <a:rPr lang="zh-CN" altLang="en-US" dirty="0"/>
              <a:t>）</a:t>
            </a:r>
            <a:endParaRPr lang="en-US" altLang="zh-CN" dirty="0"/>
          </a:p>
        </p:txBody>
      </p:sp>
      <p:sp>
        <p:nvSpPr>
          <p:cNvPr id="3" name="标题 2"/>
          <p:cNvSpPr>
            <a:spLocks noGrp="1"/>
          </p:cNvSpPr>
          <p:nvPr>
            <p:ph type="title"/>
          </p:nvPr>
        </p:nvSpPr>
        <p:spPr/>
        <p:txBody>
          <a:bodyPr/>
          <a:lstStyle/>
          <a:p>
            <a:r>
              <a:rPr lang="zh-CN" altLang="en-US" dirty="0"/>
              <a:t>二、研究现状</a:t>
            </a:r>
          </a:p>
        </p:txBody>
      </p:sp>
      <p:pic>
        <p:nvPicPr>
          <p:cNvPr id="5" name="Picture 4" descr="A picture containing sky&#10;&#10;Description automatically generated">
            <a:extLst>
              <a:ext uri="{FF2B5EF4-FFF2-40B4-BE49-F238E27FC236}">
                <a16:creationId xmlns:a16="http://schemas.microsoft.com/office/drawing/2014/main" id="{20A3AA52-62AD-6F98-F993-FD05C3467859}"/>
              </a:ext>
            </a:extLst>
          </p:cNvPr>
          <p:cNvPicPr>
            <a:picLocks noChangeAspect="1"/>
          </p:cNvPicPr>
          <p:nvPr/>
        </p:nvPicPr>
        <p:blipFill>
          <a:blip r:embed="rId3"/>
          <a:stretch>
            <a:fillRect/>
          </a:stretch>
        </p:blipFill>
        <p:spPr>
          <a:xfrm>
            <a:off x="1899674" y="1556791"/>
            <a:ext cx="8392653" cy="3984205"/>
          </a:xfrm>
          <a:prstGeom prst="rect">
            <a:avLst/>
          </a:prstGeom>
        </p:spPr>
      </p:pic>
      <p:sp>
        <p:nvSpPr>
          <p:cNvPr id="6" name="TextBox 5">
            <a:extLst>
              <a:ext uri="{FF2B5EF4-FFF2-40B4-BE49-F238E27FC236}">
                <a16:creationId xmlns:a16="http://schemas.microsoft.com/office/drawing/2014/main" id="{BBAEB1D0-59BC-9932-AF20-4D5690EDE08E}"/>
              </a:ext>
            </a:extLst>
          </p:cNvPr>
          <p:cNvSpPr txBox="1"/>
          <p:nvPr/>
        </p:nvSpPr>
        <p:spPr>
          <a:xfrm>
            <a:off x="0" y="5867980"/>
            <a:ext cx="12192000" cy="369332"/>
          </a:xfrm>
          <a:prstGeom prst="rect">
            <a:avLst/>
          </a:prstGeom>
          <a:solidFill>
            <a:schemeClr val="bg1">
              <a:lumMod val="85000"/>
            </a:schemeClr>
          </a:solidFill>
        </p:spPr>
        <p:txBody>
          <a:bodyPr wrap="square" rtlCol="0">
            <a:spAutoFit/>
          </a:bodyPr>
          <a:lstStyle/>
          <a:p>
            <a:pPr algn="ctr"/>
            <a:r>
              <a:rPr lang="en-US" dirty="0">
                <a:latin typeface="+mn-lt"/>
                <a:ea typeface="+mn-ea"/>
              </a:rPr>
              <a:t>[</a:t>
            </a:r>
            <a:r>
              <a:rPr lang="en-US" dirty="0" err="1">
                <a:latin typeface="+mn-lt"/>
                <a:ea typeface="+mn-ea"/>
              </a:rPr>
              <a:t>Gloumeau</a:t>
            </a:r>
            <a:r>
              <a:rPr lang="en-US" dirty="0">
                <a:latin typeface="+mn-lt"/>
                <a:ea typeface="+mn-ea"/>
              </a:rPr>
              <a:t>, "</a:t>
            </a:r>
            <a:r>
              <a:rPr lang="en-US" dirty="0" err="1">
                <a:latin typeface="+mn-lt"/>
                <a:ea typeface="+mn-ea"/>
              </a:rPr>
              <a:t>PinNPivot</a:t>
            </a:r>
            <a:r>
              <a:rPr lang="en-US" dirty="0">
                <a:latin typeface="+mn-lt"/>
                <a:ea typeface="+mn-ea"/>
              </a:rPr>
              <a:t>: Object Manipulation Using Pins in Immersive Virtual Environments," in IEEE TVCG, April 2021]</a:t>
            </a:r>
            <a:endParaRPr lang="en-CN" dirty="0">
              <a:latin typeface="+mn-lt"/>
              <a:ea typeface="+mn-ea"/>
            </a:endParaRPr>
          </a:p>
        </p:txBody>
      </p:sp>
    </p:spTree>
    <p:extLst>
      <p:ext uri="{BB962C8B-B14F-4D97-AF65-F5344CB8AC3E}">
        <p14:creationId xmlns:p14="http://schemas.microsoft.com/office/powerpoint/2010/main" val="3161949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36000" y="712800"/>
            <a:ext cx="11520000" cy="642937"/>
          </a:xfrm>
        </p:spPr>
        <p:txBody>
          <a:bodyPr/>
          <a:lstStyle/>
          <a:p>
            <a:r>
              <a:rPr lang="zh-CN" altLang="en-CN" dirty="0"/>
              <a:t>基于</a:t>
            </a:r>
            <a:r>
              <a:rPr lang="zh-CN" altLang="en-US" dirty="0"/>
              <a:t>眼动追踪的对象操纵方法（</a:t>
            </a:r>
            <a:r>
              <a:rPr lang="en-US" altLang="zh-CN" dirty="0"/>
              <a:t>SOTA</a:t>
            </a:r>
            <a:r>
              <a:rPr lang="zh-CN" altLang="en-US" dirty="0"/>
              <a:t>）</a:t>
            </a:r>
            <a:endParaRPr lang="en-US" altLang="zh-CN" dirty="0"/>
          </a:p>
        </p:txBody>
      </p:sp>
      <p:sp>
        <p:nvSpPr>
          <p:cNvPr id="3" name="标题 2"/>
          <p:cNvSpPr>
            <a:spLocks noGrp="1"/>
          </p:cNvSpPr>
          <p:nvPr>
            <p:ph type="title"/>
          </p:nvPr>
        </p:nvSpPr>
        <p:spPr/>
        <p:txBody>
          <a:bodyPr/>
          <a:lstStyle/>
          <a:p>
            <a:r>
              <a:rPr lang="zh-CN" altLang="en-US" dirty="0"/>
              <a:t>二、研究现状</a:t>
            </a:r>
          </a:p>
        </p:txBody>
      </p:sp>
      <p:pic>
        <p:nvPicPr>
          <p:cNvPr id="8" name="Picture 7" descr="A picture containing diagram&#10;&#10;Description automatically generated">
            <a:extLst>
              <a:ext uri="{FF2B5EF4-FFF2-40B4-BE49-F238E27FC236}">
                <a16:creationId xmlns:a16="http://schemas.microsoft.com/office/drawing/2014/main" id="{D0302A45-0E12-EDB9-AEDE-C3B9B6027632}"/>
              </a:ext>
            </a:extLst>
          </p:cNvPr>
          <p:cNvPicPr>
            <a:picLocks noChangeAspect="1"/>
          </p:cNvPicPr>
          <p:nvPr/>
        </p:nvPicPr>
        <p:blipFill>
          <a:blip r:embed="rId3"/>
          <a:stretch>
            <a:fillRect/>
          </a:stretch>
        </p:blipFill>
        <p:spPr>
          <a:xfrm>
            <a:off x="2352700" y="1556793"/>
            <a:ext cx="7486600" cy="4033350"/>
          </a:xfrm>
          <a:prstGeom prst="rect">
            <a:avLst/>
          </a:prstGeom>
        </p:spPr>
      </p:pic>
      <p:sp>
        <p:nvSpPr>
          <p:cNvPr id="11" name="TextBox 10">
            <a:extLst>
              <a:ext uri="{FF2B5EF4-FFF2-40B4-BE49-F238E27FC236}">
                <a16:creationId xmlns:a16="http://schemas.microsoft.com/office/drawing/2014/main" id="{F4D76801-F613-218D-092A-ECA0DBF8A8EE}"/>
              </a:ext>
            </a:extLst>
          </p:cNvPr>
          <p:cNvSpPr txBox="1"/>
          <p:nvPr/>
        </p:nvSpPr>
        <p:spPr>
          <a:xfrm>
            <a:off x="0" y="5867980"/>
            <a:ext cx="12192000" cy="369332"/>
          </a:xfrm>
          <a:prstGeom prst="rect">
            <a:avLst/>
          </a:prstGeom>
          <a:solidFill>
            <a:schemeClr val="bg1">
              <a:lumMod val="85000"/>
            </a:schemeClr>
          </a:solidFill>
        </p:spPr>
        <p:txBody>
          <a:bodyPr wrap="square" rtlCol="0">
            <a:spAutoFit/>
          </a:bodyPr>
          <a:lstStyle/>
          <a:p>
            <a:pPr algn="ctr"/>
            <a:r>
              <a:rPr lang="en-US" dirty="0">
                <a:latin typeface="+mn-lt"/>
                <a:ea typeface="+mn-ea"/>
              </a:rPr>
              <a:t>[Yu, “Gaze-Supported 3D Object Manipulation in Virtual Reality,” in ACM CHI, May 2021]</a:t>
            </a:r>
            <a:endParaRPr lang="en-CN" dirty="0">
              <a:latin typeface="+mn-lt"/>
              <a:ea typeface="+mn-ea"/>
            </a:endParaRPr>
          </a:p>
        </p:txBody>
      </p:sp>
    </p:spTree>
    <p:extLst>
      <p:ext uri="{BB962C8B-B14F-4D97-AF65-F5344CB8AC3E}">
        <p14:creationId xmlns:p14="http://schemas.microsoft.com/office/powerpoint/2010/main" val="3154817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汇报提纲</a:t>
            </a:r>
          </a:p>
        </p:txBody>
      </p:sp>
      <p:sp>
        <p:nvSpPr>
          <p:cNvPr id="9" name="Rectangle 26"/>
          <p:cNvSpPr txBox="1">
            <a:spLocks noChangeArrowheads="1"/>
          </p:cNvSpPr>
          <p:nvPr/>
        </p:nvSpPr>
        <p:spPr bwMode="auto">
          <a:xfrm>
            <a:off x="3719830" y="1196340"/>
            <a:ext cx="5699125" cy="4464685"/>
          </a:xfrm>
          <a:prstGeom prst="rect">
            <a:avLst/>
          </a:prstGeom>
          <a:noFill/>
          <a:ln w="9525">
            <a:noFill/>
            <a:miter lim="800000"/>
          </a:ln>
          <a:effectLst/>
        </p:spPr>
        <p:txBody>
          <a:bodyPr/>
          <a:lstStyle>
            <a:lvl1pPr marL="533400" indent="-5334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rtl="0" eaLnBrk="0" fontAlgn="base" latinLnBrk="0" hangingPunct="0">
              <a:lnSpc>
                <a:spcPct val="150000"/>
              </a:lnSpc>
              <a:spcBef>
                <a:spcPct val="0"/>
              </a:spcBef>
              <a:spcAft>
                <a:spcPct val="50000"/>
              </a:spcAft>
              <a:buClrTx/>
              <a:buSzTx/>
              <a:buFontTx/>
              <a:buNone/>
              <a:defRPr/>
            </a:pPr>
            <a:r>
              <a:rPr kumimoji="0" lang="zh-CN" altLang="en-US" sz="3800" b="1" i="0" u="none" strike="noStrike" kern="1200" cap="none" spc="0" normalizeH="0" baseline="0" noProof="0" dirty="0">
                <a:ln>
                  <a:noFill/>
                </a:ln>
                <a:effectLst/>
                <a:uLnTx/>
                <a:uFillTx/>
                <a:latin typeface="Times New Roman" panose="02020603050405020304" pitchFamily="18" charset="0"/>
                <a:ea typeface="黑体" panose="02010609060101010101" pitchFamily="2" charset="-122"/>
                <a:cs typeface="+mn-cs"/>
              </a:rPr>
              <a:t>一、研究背景</a:t>
            </a:r>
            <a:endParaRPr kumimoji="0" lang="en-US" altLang="zh-CN" sz="3800" b="1" i="0" u="none" strike="noStrike" kern="1200" cap="none" spc="0" normalizeH="0" baseline="0" noProof="0" dirty="0">
              <a:ln>
                <a:noFill/>
              </a:ln>
              <a:effectLst/>
              <a:uLnTx/>
              <a:uFillTx/>
              <a:latin typeface="Times New Roman" panose="02020603050405020304" pitchFamily="18" charset="0"/>
              <a:ea typeface="黑体" panose="02010609060101010101" pitchFamily="2" charset="-122"/>
              <a:cs typeface="+mn-cs"/>
            </a:endParaRPr>
          </a:p>
          <a:p>
            <a:pPr marL="0" indent="0">
              <a:lnSpc>
                <a:spcPct val="150000"/>
              </a:lnSpc>
              <a:spcAft>
                <a:spcPct val="50000"/>
              </a:spcAft>
              <a:defRPr/>
            </a:pPr>
            <a:r>
              <a:rPr lang="zh-CN" altLang="en-US" sz="3800" b="1" dirty="0">
                <a:solidFill>
                  <a:srgbClr val="000000"/>
                </a:solidFill>
                <a:latin typeface="Times New Roman" panose="02020603050405020304" pitchFamily="18" charset="0"/>
                <a:ea typeface="黑体" panose="02010609060101010101" pitchFamily="2" charset="-122"/>
              </a:rPr>
              <a:t>二、研究现状</a:t>
            </a:r>
            <a:endParaRPr lang="en-US" altLang="zh-CN" sz="3800" b="1" dirty="0">
              <a:solidFill>
                <a:srgbClr val="000000"/>
              </a:solidFill>
              <a:latin typeface="Times New Roman" panose="02020603050405020304" pitchFamily="18" charset="0"/>
              <a:ea typeface="黑体" panose="02010609060101010101" pitchFamily="2" charset="-122"/>
            </a:endParaRPr>
          </a:p>
          <a:p>
            <a:pPr marL="0" indent="0">
              <a:lnSpc>
                <a:spcPct val="150000"/>
              </a:lnSpc>
              <a:spcAft>
                <a:spcPct val="50000"/>
              </a:spcAft>
              <a:defRPr/>
            </a:pPr>
            <a:r>
              <a:rPr lang="zh-CN" altLang="en-US" sz="3800" b="1" dirty="0">
                <a:solidFill>
                  <a:schemeClr val="accent3"/>
                </a:solidFill>
                <a:latin typeface="Times New Roman" panose="02020603050405020304" pitchFamily="18" charset="0"/>
                <a:ea typeface="黑体" panose="02010609060101010101" pitchFamily="2" charset="-122"/>
              </a:rPr>
              <a:t>三、研究内容与技术路线</a:t>
            </a:r>
            <a:endParaRPr lang="en-US" altLang="zh-CN" sz="3800" b="1" dirty="0">
              <a:solidFill>
                <a:schemeClr val="accent3"/>
              </a:solidFill>
              <a:latin typeface="Times New Roman" panose="02020603050405020304" pitchFamily="18" charset="0"/>
              <a:ea typeface="黑体" panose="02010609060101010101" pitchFamily="2" charset="-122"/>
            </a:endParaRPr>
          </a:p>
          <a:p>
            <a:pPr marL="0" lvl="0" indent="0">
              <a:lnSpc>
                <a:spcPct val="150000"/>
              </a:lnSpc>
              <a:spcAft>
                <a:spcPct val="50000"/>
              </a:spcAft>
              <a:defRPr/>
            </a:pPr>
            <a:r>
              <a:rPr lang="zh-CN" altLang="en-US" sz="3800" b="1" dirty="0">
                <a:solidFill>
                  <a:srgbClr val="000000"/>
                </a:solidFill>
                <a:latin typeface="Times New Roman" panose="02020603050405020304" pitchFamily="18" charset="0"/>
                <a:ea typeface="黑体" panose="02010609060101010101" pitchFamily="2" charset="-122"/>
              </a:rPr>
              <a:t>四、研究计划</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36000" y="712800"/>
            <a:ext cx="11520000" cy="5596520"/>
          </a:xfrm>
        </p:spPr>
        <p:txBody>
          <a:bodyPr/>
          <a:lstStyle/>
          <a:p>
            <a:r>
              <a:rPr lang="zh-CN" altLang="en-US" dirty="0"/>
              <a:t>研究内容</a:t>
            </a:r>
            <a:endParaRPr lang="en-US" altLang="zh-CN" dirty="0"/>
          </a:p>
          <a:p>
            <a:pPr marL="0" indent="0">
              <a:lnSpc>
                <a:spcPct val="150000"/>
              </a:lnSpc>
              <a:buNone/>
            </a:pPr>
            <a:endParaRPr lang="en-US" altLang="zh-CN" dirty="0"/>
          </a:p>
        </p:txBody>
      </p:sp>
      <p:sp>
        <p:nvSpPr>
          <p:cNvPr id="3" name="标题 2"/>
          <p:cNvSpPr>
            <a:spLocks noGrp="1"/>
          </p:cNvSpPr>
          <p:nvPr>
            <p:ph type="title"/>
          </p:nvPr>
        </p:nvSpPr>
        <p:spPr/>
        <p:txBody>
          <a:bodyPr/>
          <a:lstStyle/>
          <a:p>
            <a:r>
              <a:rPr lang="zh-CN" altLang="en-US" dirty="0"/>
              <a:t>三、研究内容</a:t>
            </a:r>
          </a:p>
        </p:txBody>
      </p:sp>
      <p:sp>
        <p:nvSpPr>
          <p:cNvPr id="10" name="TextBox 9">
            <a:extLst>
              <a:ext uri="{FF2B5EF4-FFF2-40B4-BE49-F238E27FC236}">
                <a16:creationId xmlns:a16="http://schemas.microsoft.com/office/drawing/2014/main" id="{4EC68388-4D3D-D1C4-8D0C-A6CF9B345776}"/>
              </a:ext>
            </a:extLst>
          </p:cNvPr>
          <p:cNvSpPr txBox="1"/>
          <p:nvPr/>
        </p:nvSpPr>
        <p:spPr>
          <a:xfrm>
            <a:off x="996154" y="1484784"/>
            <a:ext cx="10153128" cy="2454299"/>
          </a:xfrm>
          <a:prstGeom prst="rect">
            <a:avLst/>
          </a:prstGeom>
          <a:solidFill>
            <a:schemeClr val="accent5">
              <a:lumMod val="20000"/>
              <a:lumOff val="80000"/>
            </a:schemeClr>
          </a:solidFill>
        </p:spPr>
        <p:txBody>
          <a:bodyPr wrap="square" lIns="108000" tIns="108000" rIns="108000" bIns="108000">
            <a:spAutoFit/>
          </a:bodyPr>
          <a:lstStyle/>
          <a:p>
            <a:pPr marL="514350" indent="-514350" algn="just">
              <a:lnSpc>
                <a:spcPct val="150000"/>
              </a:lnSpc>
              <a:buFont typeface="+mj-lt"/>
              <a:buAutoNum type="romanLcPeriod"/>
            </a:pPr>
            <a:r>
              <a:rPr lang="zh-CN" sz="2000" kern="100" dirty="0">
                <a:effectLst/>
                <a:latin typeface="+mn-ea"/>
                <a:ea typeface="+mn-ea"/>
                <a:cs typeface="SimSun" panose="02010600030101010101" pitchFamily="2" charset="-122"/>
              </a:rPr>
              <a:t>确定针对操纵速度、准确度和使用负担的评估指标；</a:t>
            </a:r>
            <a:endParaRPr lang="en-US" altLang="zh-CN" sz="2000" kern="100" dirty="0">
              <a:latin typeface="+mn-ea"/>
              <a:ea typeface="+mn-ea"/>
              <a:cs typeface="SimSun" panose="02010600030101010101" pitchFamily="2" charset="-122"/>
            </a:endParaRPr>
          </a:p>
          <a:p>
            <a:pPr marL="514350" indent="-514350" algn="just">
              <a:lnSpc>
                <a:spcPct val="150000"/>
              </a:lnSpc>
              <a:buFont typeface="+mj-lt"/>
              <a:buAutoNum type="romanLcPeriod"/>
            </a:pPr>
            <a:r>
              <a:rPr lang="zh-CN" sz="2000" kern="100" dirty="0">
                <a:effectLst/>
                <a:latin typeface="+mn-ea"/>
                <a:ea typeface="+mn-ea"/>
                <a:cs typeface="SimSun" panose="02010600030101010101" pitchFamily="2" charset="-122"/>
              </a:rPr>
              <a:t>探索比较多种头眼协同交互方法；</a:t>
            </a:r>
            <a:endParaRPr lang="en-US" altLang="zh-CN" sz="2000" kern="100" dirty="0">
              <a:latin typeface="+mn-ea"/>
              <a:ea typeface="+mn-ea"/>
              <a:cs typeface="SimSun" panose="02010600030101010101" pitchFamily="2" charset="-122"/>
            </a:endParaRPr>
          </a:p>
          <a:p>
            <a:pPr marL="514350" indent="-514350" algn="just">
              <a:lnSpc>
                <a:spcPct val="150000"/>
              </a:lnSpc>
              <a:buFont typeface="+mj-lt"/>
              <a:buAutoNum type="romanLcPeriod"/>
            </a:pPr>
            <a:r>
              <a:rPr lang="zh-CN" sz="2000" kern="100" dirty="0">
                <a:effectLst/>
                <a:latin typeface="+mn-ea"/>
                <a:ea typeface="+mn-ea"/>
                <a:cs typeface="SimSun" panose="02010600030101010101" pitchFamily="2" charset="-122"/>
              </a:rPr>
              <a:t>确定一套高效易用的基于头眼协同的虚拟现实对象操纵方法，支持操纵对象位移、旋转和缩放；</a:t>
            </a:r>
            <a:endParaRPr lang="en-US" altLang="zh-CN" sz="2000" kern="100" dirty="0">
              <a:latin typeface="+mn-ea"/>
              <a:ea typeface="+mn-ea"/>
              <a:cs typeface="SimSun" panose="02010600030101010101" pitchFamily="2" charset="-122"/>
            </a:endParaRPr>
          </a:p>
          <a:p>
            <a:pPr marL="514350" indent="-514350" algn="just">
              <a:lnSpc>
                <a:spcPct val="150000"/>
              </a:lnSpc>
              <a:buFont typeface="+mj-lt"/>
              <a:buAutoNum type="romanLcPeriod"/>
            </a:pPr>
            <a:r>
              <a:rPr lang="zh-CN" sz="2000" kern="100" dirty="0">
                <a:effectLst/>
                <a:latin typeface="+mn-ea"/>
                <a:ea typeface="+mn-ea"/>
                <a:cs typeface="SimSun" panose="02010600030101010101" pitchFamily="2" charset="-122"/>
              </a:rPr>
              <a:t>根据评估指标对比目前国际一流方法（</a:t>
            </a:r>
            <a:r>
              <a:rPr lang="en-US" sz="2000" kern="100" dirty="0">
                <a:effectLst/>
                <a:latin typeface="+mn-ea"/>
                <a:ea typeface="+mn-ea"/>
                <a:cs typeface="SimSun" panose="02010600030101010101" pitchFamily="2" charset="-122"/>
              </a:rPr>
              <a:t>baseline</a:t>
            </a:r>
            <a:r>
              <a:rPr lang="zh-CN" sz="2000" kern="100" dirty="0">
                <a:effectLst/>
                <a:latin typeface="+mn-ea"/>
                <a:ea typeface="+mn-ea"/>
                <a:cs typeface="SimSun" panose="02010600030101010101" pitchFamily="2" charset="-122"/>
              </a:rPr>
              <a:t>）并作结果分析。</a:t>
            </a:r>
            <a:endParaRPr lang="en-CN" sz="1600" kern="100" dirty="0">
              <a:effectLst/>
              <a:latin typeface="+mn-ea"/>
              <a:ea typeface="+mn-ea"/>
            </a:endParaRPr>
          </a:p>
        </p:txBody>
      </p:sp>
      <p:pic>
        <p:nvPicPr>
          <p:cNvPr id="5" name="Picture 4" descr="A picture containing graphical user interface&#10;&#10;Description automatically generated">
            <a:extLst>
              <a:ext uri="{FF2B5EF4-FFF2-40B4-BE49-F238E27FC236}">
                <a16:creationId xmlns:a16="http://schemas.microsoft.com/office/drawing/2014/main" id="{64444331-747C-7CA9-51E3-C30B9BB84B18}"/>
              </a:ext>
            </a:extLst>
          </p:cNvPr>
          <p:cNvPicPr>
            <a:picLocks noChangeAspect="1"/>
          </p:cNvPicPr>
          <p:nvPr/>
        </p:nvPicPr>
        <p:blipFill>
          <a:blip r:embed="rId3"/>
          <a:stretch>
            <a:fillRect/>
          </a:stretch>
        </p:blipFill>
        <p:spPr>
          <a:xfrm>
            <a:off x="539688" y="4437112"/>
            <a:ext cx="11112624" cy="185210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36000" y="712800"/>
            <a:ext cx="11520000" cy="642937"/>
          </a:xfrm>
        </p:spPr>
        <p:txBody>
          <a:bodyPr/>
          <a:lstStyle/>
          <a:p>
            <a:r>
              <a:rPr lang="zh-CN" altLang="en-CN" dirty="0"/>
              <a:t>问题</a:t>
            </a:r>
            <a:r>
              <a:rPr lang="zh-CN" altLang="en-US" dirty="0"/>
              <a:t>和难点</a:t>
            </a:r>
            <a:endParaRPr lang="en-US" altLang="zh-CN" dirty="0"/>
          </a:p>
        </p:txBody>
      </p:sp>
      <p:sp>
        <p:nvSpPr>
          <p:cNvPr id="3" name="标题 2"/>
          <p:cNvSpPr>
            <a:spLocks noGrp="1"/>
          </p:cNvSpPr>
          <p:nvPr>
            <p:ph type="title"/>
          </p:nvPr>
        </p:nvSpPr>
        <p:spPr/>
        <p:txBody>
          <a:bodyPr/>
          <a:lstStyle/>
          <a:p>
            <a:r>
              <a:rPr lang="zh-CN" altLang="en-US" dirty="0"/>
              <a:t>三、研究内容</a:t>
            </a:r>
          </a:p>
        </p:txBody>
      </p:sp>
      <p:sp>
        <p:nvSpPr>
          <p:cNvPr id="4" name="TextBox 3">
            <a:extLst>
              <a:ext uri="{FF2B5EF4-FFF2-40B4-BE49-F238E27FC236}">
                <a16:creationId xmlns:a16="http://schemas.microsoft.com/office/drawing/2014/main" id="{DD5F2C16-C047-80D8-920E-3BC02D24BAC4}"/>
              </a:ext>
            </a:extLst>
          </p:cNvPr>
          <p:cNvSpPr txBox="1"/>
          <p:nvPr/>
        </p:nvSpPr>
        <p:spPr>
          <a:xfrm>
            <a:off x="839416" y="1628800"/>
            <a:ext cx="10225136" cy="4339650"/>
          </a:xfrm>
          <a:prstGeom prst="rect">
            <a:avLst/>
          </a:prstGeom>
          <a:solidFill>
            <a:schemeClr val="bg1"/>
          </a:solidFill>
        </p:spPr>
        <p:txBody>
          <a:bodyPr wrap="square" rtlCol="0" anchor="t">
            <a:spAutoFit/>
          </a:bodyPr>
          <a:lstStyle/>
          <a:p>
            <a:pPr algn="ctr"/>
            <a:r>
              <a:rPr lang="en-US" altLang="zh-CN" sz="2800" dirty="0">
                <a:latin typeface="+mn-ea"/>
                <a:ea typeface="+mn-ea"/>
                <a:cs typeface="Cambria Math" panose="02040503050406030204" pitchFamily="18" charset="0"/>
              </a:rPr>
              <a:t>—</a:t>
            </a:r>
            <a:r>
              <a:rPr lang="zh-CN" altLang="en-US" sz="2800" dirty="0">
                <a:latin typeface="+mn-ea"/>
                <a:ea typeface="+mn-ea"/>
                <a:cs typeface="Cambria Math" panose="02040503050406030204" pitchFamily="18" charset="0"/>
              </a:rPr>
              <a:t> </a:t>
            </a:r>
            <a:r>
              <a:rPr lang="zh-CN" altLang="en-US" sz="2800" b="1" dirty="0">
                <a:solidFill>
                  <a:srgbClr val="FF0000"/>
                </a:solidFill>
                <a:latin typeface="+mn-ea"/>
                <a:ea typeface="+mn-ea"/>
                <a:cs typeface="Cambria Math" panose="02040503050406030204" pitchFamily="18" charset="0"/>
              </a:rPr>
              <a:t>问题 </a:t>
            </a:r>
            <a:r>
              <a:rPr lang="en-US" altLang="zh-CN" sz="2800" b="1" dirty="0">
                <a:latin typeface="+mn-ea"/>
                <a:ea typeface="+mn-ea"/>
                <a:cs typeface="Cambria Math" panose="02040503050406030204" pitchFamily="18" charset="0"/>
              </a:rPr>
              <a:t>—</a:t>
            </a:r>
            <a:endParaRPr lang="en-US" altLang="zh-CN" sz="2200" b="1" dirty="0">
              <a:latin typeface="+mn-ea"/>
              <a:ea typeface="+mn-ea"/>
              <a:cs typeface="Cambria Math" panose="02040503050406030204" pitchFamily="18" charset="0"/>
            </a:endParaRPr>
          </a:p>
          <a:p>
            <a:pPr algn="l"/>
            <a:r>
              <a:rPr lang="zh-CN" altLang="en-US" sz="2200" dirty="0">
                <a:latin typeface="+mn-ea"/>
                <a:ea typeface="+mn-ea"/>
                <a:cs typeface="Cambria Math" panose="02040503050406030204" pitchFamily="18" charset="0"/>
              </a:rPr>
              <a:t>如何确定一套快速、准确、易用的虚拟现实头眼协同对象操纵方法？</a:t>
            </a:r>
            <a:endParaRPr lang="en-US" altLang="zh-CN" sz="2200" dirty="0">
              <a:latin typeface="+mn-ea"/>
              <a:ea typeface="+mn-ea"/>
              <a:cs typeface="Cambria Math" panose="02040503050406030204" pitchFamily="18" charset="0"/>
            </a:endParaRPr>
          </a:p>
          <a:p>
            <a:pPr algn="l"/>
            <a:endParaRPr lang="en-US" altLang="zh-CN" sz="2200" dirty="0">
              <a:latin typeface="+mn-ea"/>
              <a:ea typeface="+mn-ea"/>
              <a:cs typeface="Cambria Math" panose="02040503050406030204" pitchFamily="18" charset="0"/>
            </a:endParaRPr>
          </a:p>
          <a:p>
            <a:pPr algn="ctr"/>
            <a:r>
              <a:rPr lang="en-US" altLang="zh-CN" sz="2800" dirty="0">
                <a:latin typeface="+mn-ea"/>
                <a:ea typeface="+mn-ea"/>
                <a:cs typeface="Cambria Math" panose="02040503050406030204" pitchFamily="18" charset="0"/>
              </a:rPr>
              <a:t>—</a:t>
            </a:r>
            <a:r>
              <a:rPr lang="zh-CN" altLang="en-US" sz="2800" dirty="0">
                <a:latin typeface="+mn-ea"/>
                <a:ea typeface="+mn-ea"/>
                <a:cs typeface="Cambria Math" panose="02040503050406030204" pitchFamily="18" charset="0"/>
              </a:rPr>
              <a:t> </a:t>
            </a:r>
            <a:r>
              <a:rPr lang="zh-CN" altLang="en-US" sz="2800" b="1" dirty="0">
                <a:solidFill>
                  <a:srgbClr val="FF0000"/>
                </a:solidFill>
                <a:latin typeface="+mn-ea"/>
                <a:ea typeface="+mn-ea"/>
                <a:cs typeface="Cambria Math" panose="02040503050406030204" pitchFamily="18" charset="0"/>
              </a:rPr>
              <a:t>难点 </a:t>
            </a:r>
            <a:r>
              <a:rPr lang="en-US" altLang="zh-CN" sz="2800" b="1" dirty="0">
                <a:latin typeface="+mn-ea"/>
                <a:ea typeface="+mn-ea"/>
                <a:cs typeface="Cambria Math" panose="02040503050406030204" pitchFamily="18" charset="0"/>
              </a:rPr>
              <a:t>—</a:t>
            </a:r>
            <a:endParaRPr lang="en-US" altLang="zh-CN" sz="2200" dirty="0">
              <a:latin typeface="+mn-ea"/>
              <a:ea typeface="+mn-ea"/>
              <a:cs typeface="Cambria Math" panose="02040503050406030204" pitchFamily="18" charset="0"/>
            </a:endParaRPr>
          </a:p>
          <a:p>
            <a:pPr marL="457200" indent="-457200" algn="l">
              <a:buFont typeface="+mj-lt"/>
              <a:buAutoNum type="arabicParenR"/>
            </a:pPr>
            <a:r>
              <a:rPr lang="zh-CN" altLang="en-US" sz="2200" dirty="0">
                <a:latin typeface="+mn-ea"/>
                <a:ea typeface="+mn-ea"/>
                <a:cs typeface="Cambria Math" panose="02040503050406030204" pitchFamily="18" charset="0"/>
              </a:rPr>
              <a:t>通过眼动可获取的信号有限，因为眼球本身无法做出多样化的动作；</a:t>
            </a:r>
            <a:endParaRPr lang="en-US" altLang="zh-CN" sz="2200" dirty="0">
              <a:latin typeface="+mn-ea"/>
              <a:ea typeface="+mn-ea"/>
              <a:cs typeface="Cambria Math" panose="02040503050406030204" pitchFamily="18" charset="0"/>
            </a:endParaRPr>
          </a:p>
          <a:p>
            <a:pPr marL="457200" indent="-457200" algn="l">
              <a:buFont typeface="+mj-lt"/>
              <a:buAutoNum type="arabicParenR"/>
            </a:pPr>
            <a:r>
              <a:rPr lang="zh-CN" altLang="en-US" sz="2200" dirty="0">
                <a:latin typeface="+mn-ea"/>
                <a:ea typeface="+mn-ea"/>
                <a:cs typeface="Cambria Math" panose="02040503050406030204" pitchFamily="18" charset="0"/>
              </a:rPr>
              <a:t>由于本能性的动作干扰（如无意识的眨眼），眼动信号解析难度大；</a:t>
            </a:r>
            <a:endParaRPr lang="en-US" altLang="zh-CN" sz="2200" dirty="0">
              <a:latin typeface="+mn-ea"/>
              <a:ea typeface="+mn-ea"/>
              <a:cs typeface="Cambria Math" panose="02040503050406030204" pitchFamily="18" charset="0"/>
            </a:endParaRPr>
          </a:p>
          <a:p>
            <a:pPr marL="457200" indent="-457200" algn="l">
              <a:buFont typeface="+mj-lt"/>
              <a:buAutoNum type="arabicParenR"/>
            </a:pPr>
            <a:r>
              <a:rPr lang="zh-CN" altLang="en-US" sz="2200" dirty="0">
                <a:latin typeface="+mn-ea"/>
                <a:ea typeface="+mn-ea"/>
                <a:cs typeface="Cambria Math" panose="02040503050406030204" pitchFamily="18" charset="0"/>
              </a:rPr>
              <a:t>目前眼动追踪设备并不精确，无法检测到较为微弱的眼动动作；</a:t>
            </a:r>
            <a:endParaRPr lang="en-US" altLang="zh-CN" sz="2200" dirty="0">
              <a:latin typeface="+mn-ea"/>
              <a:ea typeface="+mn-ea"/>
              <a:cs typeface="Cambria Math" panose="02040503050406030204" pitchFamily="18" charset="0"/>
            </a:endParaRPr>
          </a:p>
          <a:p>
            <a:pPr marL="457200" indent="-457200" algn="l">
              <a:buFont typeface="+mj-lt"/>
              <a:buAutoNum type="arabicParenR"/>
            </a:pPr>
            <a:r>
              <a:rPr lang="zh-CN" altLang="en-US" sz="2200" dirty="0">
                <a:latin typeface="+mn-ea"/>
                <a:ea typeface="+mn-ea"/>
                <a:cs typeface="Cambria Math" panose="02040503050406030204" pitchFamily="18" charset="0"/>
              </a:rPr>
              <a:t>已有的基于眼动追踪的对象操纵方法使用负担非常大，主要是因为操作流程复杂并且需要视线高度集中，容易产生眼球生理性疲劳。需要考虑以尽可能少的头眼动作组合和尽可能小的专注度要求完成复杂的对象操纵步骤。</a:t>
            </a:r>
            <a:endParaRPr lang="en-US" altLang="zh-CN" sz="2200" dirty="0">
              <a:latin typeface="+mn-ea"/>
              <a:ea typeface="+mn-ea"/>
              <a:cs typeface="Cambria Math" panose="02040503050406030204" pitchFamily="18" charset="0"/>
            </a:endParaRPr>
          </a:p>
          <a:p>
            <a:pPr marL="457200" indent="-457200" algn="l">
              <a:buFont typeface="+mj-lt"/>
              <a:buAutoNum type="arabicParenR"/>
            </a:pPr>
            <a:endParaRPr lang="en-US" altLang="zh-CN" sz="2200" dirty="0">
              <a:latin typeface="+mn-ea"/>
              <a:ea typeface="+mn-ea"/>
              <a:cs typeface="Cambria Math" panose="02040503050406030204" pitchFamily="18" charset="0"/>
            </a:endParaRPr>
          </a:p>
          <a:p>
            <a:pPr marL="457200" indent="-457200" algn="l">
              <a:buFont typeface="+mj-lt"/>
              <a:buAutoNum type="arabicParenR"/>
            </a:pPr>
            <a:endParaRPr lang="en-US" altLang="zh-CN" sz="2200" dirty="0">
              <a:latin typeface="+mn-ea"/>
              <a:ea typeface="+mn-ea"/>
              <a:cs typeface="Cambria Math" panose="02040503050406030204" pitchFamily="18" charset="0"/>
            </a:endParaRPr>
          </a:p>
        </p:txBody>
      </p:sp>
    </p:spTree>
    <p:extLst>
      <p:ext uri="{BB962C8B-B14F-4D97-AF65-F5344CB8AC3E}">
        <p14:creationId xmlns:p14="http://schemas.microsoft.com/office/powerpoint/2010/main" val="2484933703"/>
      </p:ext>
    </p:extLst>
  </p:cSld>
  <p:clrMapOvr>
    <a:masterClrMapping/>
  </p:clrMapOvr>
</p:sld>
</file>

<file path=ppt/theme/theme1.xml><?xml version="1.0" encoding="utf-8"?>
<a:theme xmlns:a="http://schemas.openxmlformats.org/drawingml/2006/main" name="2_默认设计模板">
  <a:themeElements>
    <a:clrScheme name="自定义 1">
      <a:dk1>
        <a:srgbClr val="000000"/>
      </a:dk1>
      <a:lt1>
        <a:srgbClr val="FFFFFF"/>
      </a:lt1>
      <a:dk2>
        <a:srgbClr val="000000"/>
      </a:dk2>
      <a:lt2>
        <a:srgbClr val="808080"/>
      </a:lt2>
      <a:accent1>
        <a:srgbClr val="408600"/>
      </a:accent1>
      <a:accent2>
        <a:srgbClr val="027BC6"/>
      </a:accent2>
      <a:accent3>
        <a:srgbClr val="FF0000"/>
      </a:accent3>
      <a:accent4>
        <a:srgbClr val="55008A"/>
      </a:accent4>
      <a:accent5>
        <a:srgbClr val="FFCC00"/>
      </a:accent5>
      <a:accent6>
        <a:srgbClr val="FF0000"/>
      </a:accent6>
      <a:hlink>
        <a:srgbClr val="0000CC"/>
      </a:hlink>
      <a:folHlink>
        <a:srgbClr val="660066"/>
      </a:folHlink>
    </a:clrScheme>
    <a:fontScheme name="自定义 3">
      <a:majorFont>
        <a:latin typeface="Times New Roman"/>
        <a:ea typeface="黑体"/>
        <a:cs typeface=""/>
      </a:majorFont>
      <a:minorFont>
        <a:latin typeface="Times New Roman"/>
        <a:ea typeface="黑体"/>
        <a:cs typeface=""/>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00FF"/>
        </a:solidFill>
        <a:ln>
          <a:solidFill>
            <a:srgbClr val="0000FF"/>
          </a:solidFill>
          <a:headEnd type="none" w="med" len="med"/>
          <a:tailEnd type="none" w="med" len="med"/>
        </a:ln>
      </a:spPr>
      <a:bodyPr lIns="0" tIns="0" rIns="0" bIns="0" rtlCol="0" anchor="ctr"/>
      <a:lstStyle>
        <a:defPPr algn="ctr">
          <a:defRPr sz="2200" dirty="0" smtClean="0">
            <a:ln>
              <a:solidFill>
                <a:schemeClr val="bg1">
                  <a:lumMod val="85000"/>
                </a:schemeClr>
              </a:solidFill>
            </a:ln>
            <a:solidFill>
              <a:schemeClr val="bg1"/>
            </a:solidFill>
            <a:latin typeface="+mj-lt"/>
          </a:defRPr>
        </a:defPPr>
      </a:lstStyle>
      <a:style>
        <a:lnRef idx="1">
          <a:schemeClr val="accent3"/>
        </a:lnRef>
        <a:fillRef idx="3">
          <a:schemeClr val="accent3"/>
        </a:fillRef>
        <a:effectRef idx="2">
          <a:schemeClr val="accent3"/>
        </a:effectRef>
        <a:fontRef idx="minor">
          <a:schemeClr val="lt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txDef>
      <a:spPr>
        <a:solidFill>
          <a:schemeClr val="bg1"/>
        </a:solidFill>
      </a:spPr>
      <a:bodyPr wrap="none" rtlCol="0">
        <a:spAutoFit/>
      </a:bodyPr>
      <a:lstStyle>
        <a:defPPr>
          <a:defRPr sz="2000" dirty="0" smtClean="0">
            <a:latin typeface="+mn-lt"/>
            <a:ea typeface="+mn-ea"/>
          </a:defRPr>
        </a:defPPr>
      </a:lstStyle>
    </a:tx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自定义 1">
      <a:dk1>
        <a:srgbClr val="000000"/>
      </a:dk1>
      <a:lt1>
        <a:srgbClr val="FFFFFF"/>
      </a:lt1>
      <a:dk2>
        <a:srgbClr val="000000"/>
      </a:dk2>
      <a:lt2>
        <a:srgbClr val="808080"/>
      </a:lt2>
      <a:accent1>
        <a:srgbClr val="408600"/>
      </a:accent1>
      <a:accent2>
        <a:srgbClr val="027BC6"/>
      </a:accent2>
      <a:accent3>
        <a:srgbClr val="FF0000"/>
      </a:accent3>
      <a:accent4>
        <a:srgbClr val="55008A"/>
      </a:accent4>
      <a:accent5>
        <a:srgbClr val="FFCC00"/>
      </a:accent5>
      <a:accent6>
        <a:srgbClr val="FF0000"/>
      </a:accent6>
      <a:hlink>
        <a:srgbClr val="0000CC"/>
      </a:hlink>
      <a:folHlink>
        <a:srgbClr val="660066"/>
      </a:folHlink>
    </a:clrScheme>
    <a:fontScheme name="自定义 3">
      <a:majorFont>
        <a:latin typeface="Times New Roman"/>
        <a:ea typeface="黑体"/>
        <a:cs typeface=""/>
      </a:majorFont>
      <a:minorFont>
        <a:latin typeface="Times New Roman"/>
        <a:ea typeface="黑体"/>
        <a:cs typeface=""/>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00FF"/>
        </a:solidFill>
        <a:ln>
          <a:solidFill>
            <a:srgbClr val="0000FF"/>
          </a:solidFill>
          <a:headEnd type="none" w="med" len="med"/>
          <a:tailEnd type="none" w="med" len="med"/>
        </a:ln>
      </a:spPr>
      <a:bodyPr lIns="0" tIns="0" rIns="0" bIns="0" rtlCol="0" anchor="ctr"/>
      <a:lstStyle>
        <a:defPPr algn="ctr">
          <a:defRPr sz="2200" dirty="0" smtClean="0">
            <a:ln>
              <a:solidFill>
                <a:schemeClr val="bg1">
                  <a:lumMod val="85000"/>
                </a:schemeClr>
              </a:solidFill>
            </a:ln>
            <a:solidFill>
              <a:schemeClr val="bg1"/>
            </a:solidFill>
            <a:latin typeface="+mj-lt"/>
          </a:defRPr>
        </a:defPPr>
      </a:lstStyle>
      <a:style>
        <a:lnRef idx="1">
          <a:schemeClr val="accent3"/>
        </a:lnRef>
        <a:fillRef idx="3">
          <a:schemeClr val="accent3"/>
        </a:fillRef>
        <a:effectRef idx="2">
          <a:schemeClr val="accent3"/>
        </a:effectRef>
        <a:fontRef idx="minor">
          <a:schemeClr val="lt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txDef>
      <a:spPr>
        <a:solidFill>
          <a:schemeClr val="bg1"/>
        </a:solidFill>
      </a:spPr>
      <a:bodyPr wrap="none" rtlCol="0">
        <a:spAutoFit/>
      </a:bodyPr>
      <a:lstStyle>
        <a:defPPr>
          <a:defRPr sz="2000" dirty="0" smtClean="0">
            <a:latin typeface="+mn-lt"/>
            <a:ea typeface="+mn-ea"/>
          </a:defRPr>
        </a:defPPr>
      </a:lstStyle>
    </a:tx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默认设计模板">
  <a:themeElements>
    <a:clrScheme name="自定义 1">
      <a:dk1>
        <a:srgbClr val="000000"/>
      </a:dk1>
      <a:lt1>
        <a:srgbClr val="FFFFFF"/>
      </a:lt1>
      <a:dk2>
        <a:srgbClr val="000000"/>
      </a:dk2>
      <a:lt2>
        <a:srgbClr val="808080"/>
      </a:lt2>
      <a:accent1>
        <a:srgbClr val="408600"/>
      </a:accent1>
      <a:accent2>
        <a:srgbClr val="027BC6"/>
      </a:accent2>
      <a:accent3>
        <a:srgbClr val="FF0000"/>
      </a:accent3>
      <a:accent4>
        <a:srgbClr val="55008A"/>
      </a:accent4>
      <a:accent5>
        <a:srgbClr val="FFCC00"/>
      </a:accent5>
      <a:accent6>
        <a:srgbClr val="FF0000"/>
      </a:accent6>
      <a:hlink>
        <a:srgbClr val="0000CC"/>
      </a:hlink>
      <a:folHlink>
        <a:srgbClr val="660066"/>
      </a:folHlink>
    </a:clrScheme>
    <a:fontScheme name="自定义 3">
      <a:majorFont>
        <a:latin typeface="Times New Roman"/>
        <a:ea typeface="黑体"/>
        <a:cs typeface=""/>
      </a:majorFont>
      <a:minorFont>
        <a:latin typeface="Times New Roman"/>
        <a:ea typeface="黑体"/>
        <a:cs typeface=""/>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00FF"/>
        </a:solidFill>
        <a:ln>
          <a:solidFill>
            <a:srgbClr val="0000FF"/>
          </a:solidFill>
          <a:headEnd type="none" w="med" len="med"/>
          <a:tailEnd type="none" w="med" len="med"/>
        </a:ln>
      </a:spPr>
      <a:bodyPr lIns="0" tIns="0" rIns="0" bIns="0" rtlCol="0" anchor="ctr"/>
      <a:lstStyle>
        <a:defPPr algn="ctr">
          <a:defRPr sz="2200" dirty="0" smtClean="0">
            <a:ln>
              <a:solidFill>
                <a:schemeClr val="bg1">
                  <a:lumMod val="85000"/>
                </a:schemeClr>
              </a:solidFill>
            </a:ln>
            <a:solidFill>
              <a:schemeClr val="bg1"/>
            </a:solidFill>
            <a:latin typeface="+mj-lt"/>
          </a:defRPr>
        </a:defPPr>
      </a:lstStyle>
      <a:style>
        <a:lnRef idx="1">
          <a:schemeClr val="accent3"/>
        </a:lnRef>
        <a:fillRef idx="3">
          <a:schemeClr val="accent3"/>
        </a:fillRef>
        <a:effectRef idx="2">
          <a:schemeClr val="accent3"/>
        </a:effectRef>
        <a:fontRef idx="minor">
          <a:schemeClr val="lt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txDef>
      <a:spPr>
        <a:solidFill>
          <a:schemeClr val="bg1"/>
        </a:solidFill>
      </a:spPr>
      <a:bodyPr wrap="none" rtlCol="0">
        <a:spAutoFit/>
      </a:bodyPr>
      <a:lstStyle>
        <a:defPPr>
          <a:defRPr sz="2000" dirty="0" smtClean="0">
            <a:latin typeface="+mn-lt"/>
            <a:ea typeface="+mn-ea"/>
          </a:defRPr>
        </a:defPPr>
      </a:lstStyle>
    </a:tx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5_默认设计模板">
  <a:themeElements>
    <a:clrScheme name="自定义 1">
      <a:dk1>
        <a:srgbClr val="000000"/>
      </a:dk1>
      <a:lt1>
        <a:srgbClr val="FFFFFF"/>
      </a:lt1>
      <a:dk2>
        <a:srgbClr val="000000"/>
      </a:dk2>
      <a:lt2>
        <a:srgbClr val="808080"/>
      </a:lt2>
      <a:accent1>
        <a:srgbClr val="408600"/>
      </a:accent1>
      <a:accent2>
        <a:srgbClr val="027BC6"/>
      </a:accent2>
      <a:accent3>
        <a:srgbClr val="FF0000"/>
      </a:accent3>
      <a:accent4>
        <a:srgbClr val="55008A"/>
      </a:accent4>
      <a:accent5>
        <a:srgbClr val="FFCC00"/>
      </a:accent5>
      <a:accent6>
        <a:srgbClr val="FF0000"/>
      </a:accent6>
      <a:hlink>
        <a:srgbClr val="0000CC"/>
      </a:hlink>
      <a:folHlink>
        <a:srgbClr val="660066"/>
      </a:folHlink>
    </a:clrScheme>
    <a:fontScheme name="自定义 3">
      <a:majorFont>
        <a:latin typeface="Times New Roman"/>
        <a:ea typeface="黑体"/>
        <a:cs typeface=""/>
      </a:majorFont>
      <a:minorFont>
        <a:latin typeface="Times New Roman"/>
        <a:ea typeface="黑体"/>
        <a:cs typeface=""/>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00FF"/>
        </a:solidFill>
        <a:ln>
          <a:solidFill>
            <a:srgbClr val="0000FF"/>
          </a:solidFill>
          <a:headEnd type="none" w="med" len="med"/>
          <a:tailEnd type="none" w="med" len="med"/>
        </a:ln>
      </a:spPr>
      <a:bodyPr lIns="0" tIns="0" rIns="0" bIns="0" rtlCol="0" anchor="ctr"/>
      <a:lstStyle>
        <a:defPPr algn="ctr">
          <a:defRPr sz="2200" dirty="0" smtClean="0">
            <a:ln>
              <a:solidFill>
                <a:schemeClr val="bg1">
                  <a:lumMod val="85000"/>
                </a:schemeClr>
              </a:solidFill>
            </a:ln>
            <a:solidFill>
              <a:schemeClr val="bg1"/>
            </a:solidFill>
            <a:latin typeface="+mj-lt"/>
          </a:defRPr>
        </a:defPPr>
      </a:lstStyle>
      <a:style>
        <a:lnRef idx="1">
          <a:schemeClr val="accent3"/>
        </a:lnRef>
        <a:fillRef idx="3">
          <a:schemeClr val="accent3"/>
        </a:fillRef>
        <a:effectRef idx="2">
          <a:schemeClr val="accent3"/>
        </a:effectRef>
        <a:fontRef idx="minor">
          <a:schemeClr val="lt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txDef>
      <a:spPr>
        <a:solidFill>
          <a:schemeClr val="bg1"/>
        </a:solidFill>
      </a:spPr>
      <a:bodyPr wrap="none" rtlCol="0">
        <a:spAutoFit/>
      </a:bodyPr>
      <a:lstStyle>
        <a:defPPr>
          <a:defRPr sz="2000" dirty="0" smtClean="0">
            <a:latin typeface="+mn-lt"/>
            <a:ea typeface="+mn-ea"/>
          </a:defRPr>
        </a:defPPr>
      </a:lstStyle>
    </a:tx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默认设计模板">
  <a:themeElements>
    <a:clrScheme name="自定义 1">
      <a:dk1>
        <a:srgbClr val="000000"/>
      </a:dk1>
      <a:lt1>
        <a:srgbClr val="FFFFFF"/>
      </a:lt1>
      <a:dk2>
        <a:srgbClr val="000000"/>
      </a:dk2>
      <a:lt2>
        <a:srgbClr val="808080"/>
      </a:lt2>
      <a:accent1>
        <a:srgbClr val="408600"/>
      </a:accent1>
      <a:accent2>
        <a:srgbClr val="027BC6"/>
      </a:accent2>
      <a:accent3>
        <a:srgbClr val="FF0000"/>
      </a:accent3>
      <a:accent4>
        <a:srgbClr val="55008A"/>
      </a:accent4>
      <a:accent5>
        <a:srgbClr val="FFCC00"/>
      </a:accent5>
      <a:accent6>
        <a:srgbClr val="FF0000"/>
      </a:accent6>
      <a:hlink>
        <a:srgbClr val="0000CC"/>
      </a:hlink>
      <a:folHlink>
        <a:srgbClr val="660066"/>
      </a:folHlink>
    </a:clrScheme>
    <a:fontScheme name="自定义 3">
      <a:majorFont>
        <a:latin typeface="Times New Roman"/>
        <a:ea typeface="黑体"/>
        <a:cs typeface=""/>
      </a:majorFont>
      <a:minorFont>
        <a:latin typeface="Times New Roman"/>
        <a:ea typeface="黑体"/>
        <a:cs typeface=""/>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00FF"/>
        </a:solidFill>
        <a:ln>
          <a:solidFill>
            <a:srgbClr val="0000FF"/>
          </a:solidFill>
          <a:headEnd type="none" w="med" len="med"/>
          <a:tailEnd type="none" w="med" len="med"/>
        </a:ln>
      </a:spPr>
      <a:bodyPr lIns="0" tIns="0" rIns="0" bIns="0" rtlCol="0" anchor="ctr"/>
      <a:lstStyle>
        <a:defPPr algn="ctr">
          <a:defRPr sz="2200" dirty="0" smtClean="0">
            <a:ln>
              <a:solidFill>
                <a:schemeClr val="bg1">
                  <a:lumMod val="85000"/>
                </a:schemeClr>
              </a:solidFill>
            </a:ln>
            <a:solidFill>
              <a:schemeClr val="bg1"/>
            </a:solidFill>
            <a:latin typeface="+mj-lt"/>
          </a:defRPr>
        </a:defPPr>
      </a:lstStyle>
      <a:style>
        <a:lnRef idx="1">
          <a:schemeClr val="accent3"/>
        </a:lnRef>
        <a:fillRef idx="3">
          <a:schemeClr val="accent3"/>
        </a:fillRef>
        <a:effectRef idx="2">
          <a:schemeClr val="accent3"/>
        </a:effectRef>
        <a:fontRef idx="minor">
          <a:schemeClr val="lt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txDef>
      <a:spPr>
        <a:solidFill>
          <a:schemeClr val="bg1"/>
        </a:solidFill>
      </a:spPr>
      <a:bodyPr wrap="none" rtlCol="0" anchor="t">
        <a:spAutoFit/>
      </a:bodyPr>
      <a:lstStyle>
        <a:defPPr algn="l">
          <a:defRPr lang="en-US" altLang="zh-CN" sz="1400" i="1" dirty="0" smtClean="0">
            <a:latin typeface="Cambria Math" panose="02040503050406030204" pitchFamily="18" charset="0"/>
            <a:ea typeface="+mn-ea"/>
            <a:cs typeface="Cambria Math" panose="02040503050406030204" pitchFamily="18" charset="0"/>
          </a:defRPr>
        </a:defPPr>
      </a:lstStyle>
    </a:tx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1015</TotalTime>
  <Words>1337</Words>
  <Application>Microsoft Macintosh PowerPoint</Application>
  <PresentationFormat>Widescreen</PresentationFormat>
  <Paragraphs>115</Paragraphs>
  <Slides>15</Slides>
  <Notes>13</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15</vt:i4>
      </vt:variant>
    </vt:vector>
  </HeadingPairs>
  <TitlesOfParts>
    <vt:vector size="29" baseType="lpstr">
      <vt:lpstr>楷体</vt:lpstr>
      <vt:lpstr>黑体</vt:lpstr>
      <vt:lpstr>SimSun</vt:lpstr>
      <vt:lpstr>华文行楷</vt:lpstr>
      <vt:lpstr>Arial</vt:lpstr>
      <vt:lpstr>Calibri</vt:lpstr>
      <vt:lpstr>Cambria Math</vt:lpstr>
      <vt:lpstr>Courier New</vt:lpstr>
      <vt:lpstr>Times New Roman</vt:lpstr>
      <vt:lpstr>2_默认设计模板</vt:lpstr>
      <vt:lpstr>1_默认设计模板</vt:lpstr>
      <vt:lpstr>4_默认设计模板</vt:lpstr>
      <vt:lpstr>5_默认设计模板</vt:lpstr>
      <vt:lpstr>3_默认设计模板</vt:lpstr>
      <vt:lpstr>PowerPoint Presentation</vt:lpstr>
      <vt:lpstr>汇报提纲</vt:lpstr>
      <vt:lpstr>一、研究背景</vt:lpstr>
      <vt:lpstr>汇报提纲</vt:lpstr>
      <vt:lpstr>二、研究现状</vt:lpstr>
      <vt:lpstr>二、研究现状</vt:lpstr>
      <vt:lpstr>汇报提纲</vt:lpstr>
      <vt:lpstr>三、研究内容</vt:lpstr>
      <vt:lpstr>三、研究内容</vt:lpstr>
      <vt:lpstr>三、研究内容</vt:lpstr>
      <vt:lpstr>三、研究内容</vt:lpstr>
      <vt:lpstr>三、研究内容</vt:lpstr>
      <vt:lpstr>汇报提纲</vt:lpstr>
      <vt:lpstr>四、研究计划</vt:lpstr>
      <vt:lpstr>PowerPoint Presentation</vt:lpstr>
    </vt:vector>
  </TitlesOfParts>
  <Company>BUAA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vrlab</dc:creator>
  <cp:lastModifiedBy>Springs Lau</cp:lastModifiedBy>
  <cp:revision>2378</cp:revision>
  <cp:lastPrinted>2017-04-03T03:42:00Z</cp:lastPrinted>
  <dcterms:created xsi:type="dcterms:W3CDTF">2014-10-19T13:03:00Z</dcterms:created>
  <dcterms:modified xsi:type="dcterms:W3CDTF">2023-02-22T10:29:26Z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3CD51281C3D14F22A9C30B4EE4551A73</vt:lpwstr>
  </property>
</Properties>
</file>