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82" r:id="rId4"/>
    <p:sldId id="283" r:id="rId5"/>
    <p:sldId id="284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1"/>
    <p:restoredTop sz="96654"/>
  </p:normalViewPr>
  <p:slideViewPr>
    <p:cSldViewPr snapToGrid="0">
      <p:cViewPr varScale="1">
        <p:scale>
          <a:sx n="128" d="100"/>
          <a:sy n="128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31A3-277F-9E4B-51D6-DC1AD0E3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17274"/>
            <a:ext cx="8991600" cy="1645920"/>
          </a:xfrm>
        </p:spPr>
        <p:txBody>
          <a:bodyPr/>
          <a:lstStyle/>
          <a:p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第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9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周</a:t>
            </a:r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组会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8468-040C-F175-40AD-2624898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83074"/>
            <a:ext cx="6801612" cy="16459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latin typeface="Yuanti TC" panose="02010600040101010101" pitchFamily="2" charset="-120"/>
                <a:ea typeface="Yuanti TC" panose="02010600040101010101" pitchFamily="2" charset="-120"/>
              </a:rPr>
              <a:t>虚拟现实头眼协同对象操纵方法设计与实现</a:t>
            </a:r>
            <a:endParaRPr lang="en-US" altLang="zh-CN" sz="26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刘兆薰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Apr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24</a:t>
            </a:r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, 2023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7B78-80A9-2460-A488-93C3714B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组会内容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839-473B-3E14-833A-C8D1F95E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设计用户实验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下周计划</a:t>
            </a:r>
            <a:endParaRPr lang="en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设计用户实验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 Task 2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6BF11-92FA-3CF3-2944-B23973127213}"/>
              </a:ext>
            </a:extLst>
          </p:cNvPr>
          <p:cNvSpPr txBox="1"/>
          <p:nvPr/>
        </p:nvSpPr>
        <p:spPr>
          <a:xfrm>
            <a:off x="593282" y="1910495"/>
            <a:ext cx="4369739" cy="394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用户将被要求分别使用我们的基于头眼协同的方法和基于手的PRISM方法完成一个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“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积木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”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实验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在一次积木实验中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，我们确保必要操纵动作包含位移、缩放和旋转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可操纵的积木块数为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，且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形状全为立方体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（立方体稳固且最可以体现缩放和旋转的效果）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桌子左侧是随机生成的不带碰撞检测的刚体棕色目标积木形状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，右侧是用户可操纵的带碰撞检测的刚体白色积木块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4DA8E-68B9-0C85-1949-7057174C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949" y="2102489"/>
            <a:ext cx="6426887" cy="3559906"/>
          </a:xfrm>
          <a:prstGeom prst="rect">
            <a:avLst/>
          </a:prstGeom>
          <a:effectLst>
            <a:softEdge rad="175713"/>
          </a:effectLst>
        </p:spPr>
      </p:pic>
    </p:spTree>
    <p:extLst>
      <p:ext uri="{BB962C8B-B14F-4D97-AF65-F5344CB8AC3E}">
        <p14:creationId xmlns:p14="http://schemas.microsoft.com/office/powerpoint/2010/main" val="135854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设计用户实验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 Task 2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6BF11-92FA-3CF3-2944-B23973127213}"/>
              </a:ext>
            </a:extLst>
          </p:cNvPr>
          <p:cNvSpPr txBox="1"/>
          <p:nvPr/>
        </p:nvSpPr>
        <p:spPr>
          <a:xfrm>
            <a:off x="627460" y="1104215"/>
            <a:ext cx="10937079" cy="531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参试者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将使用我们的方法、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PRISM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方法和目前基于凝视和手的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SOTA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分别完成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次独立的实验，每次实验有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60s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的完成时间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系统实时用豪斯多夫距离（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Hausdorff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Distance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）计算与目标积木形状的相似度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E2C2C-E273-EA61-922B-2CA022A8E371}"/>
              </a:ext>
            </a:extLst>
          </p:cNvPr>
          <p:cNvSpPr txBox="1"/>
          <p:nvPr/>
        </p:nvSpPr>
        <p:spPr>
          <a:xfrm>
            <a:off x="6730543" y="4061735"/>
            <a:ext cx="438325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NewRomanPSMT"/>
              </a:rPr>
              <a:t>A. A. Taha, A. Hanbury. An efficient algorithm for calculating the exact </a:t>
            </a:r>
            <a:r>
              <a:rPr lang="en-US" sz="1800" dirty="0" err="1">
                <a:effectLst/>
                <a:latin typeface="TimesNewRomanPSMT"/>
              </a:rPr>
              <a:t>hausdorff</a:t>
            </a:r>
            <a:r>
              <a:rPr lang="en-US" sz="1800" dirty="0">
                <a:effectLst/>
                <a:latin typeface="TimesNewRomanPSMT"/>
              </a:rPr>
              <a:t> distance [J]. IEEE transactions on pattern analysis and machine intelligence, 2015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4DD08-B704-605D-49B6-DF75F79E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05" y="2549981"/>
            <a:ext cx="5166576" cy="42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设计用户实验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 Task 2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6BF11-92FA-3CF3-2944-B23973127213}"/>
              </a:ext>
            </a:extLst>
          </p:cNvPr>
          <p:cNvSpPr txBox="1"/>
          <p:nvPr/>
        </p:nvSpPr>
        <p:spPr>
          <a:xfrm>
            <a:off x="627460" y="1104215"/>
            <a:ext cx="10937079" cy="561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参试者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将使用我们的方法、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PRISM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方法和目前基于凝视和手的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SOTA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分别完成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次独立的实验，每次实验有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60s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的完成时间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系统实时用豪斯多夫距离（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Hausdorff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Distance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）计算与目标积木形状的相似度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针对每次实验：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在完成时间内，一旦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Distance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小于某一阈值，则认定实验成功，记录完成时间，本次试验结束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超出完成时间，则认定实验失败，实验结束，记录此时的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Hausdorff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Distance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，作为最终距离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全部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次实验完成后：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计算实验成功率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统计完成时间（*此度量仅针对成功的实验）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统计最终距离（*此度量仅针对失败的实验）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Shapiro-Wilk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检验若表明大部分数据不符合正态分布，则使用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Friedman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非参数检验和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Wilcoxon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符号秩检验（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Wilcoxon Signed-Rank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）的事后检验（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post-hoc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），并采用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Bonferoni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校正来分析显著差异性。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724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下周计划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D6555-F0FE-2F3F-E85B-C9693C37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完成User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Study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2</a:t>
            </a:r>
            <a:endParaRPr lang="en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361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699</TotalTime>
  <Words>361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TimesNewRomanPSMT</vt:lpstr>
      <vt:lpstr>Yuanti SC</vt:lpstr>
      <vt:lpstr>Yuanti TC</vt:lpstr>
      <vt:lpstr>Arial</vt:lpstr>
      <vt:lpstr>Gill Sans MT</vt:lpstr>
      <vt:lpstr>Parcel</vt:lpstr>
      <vt:lpstr>第9周组会</vt:lpstr>
      <vt:lpstr>组会内容</vt:lpstr>
      <vt:lpstr>设计用户实验 Task 2</vt:lpstr>
      <vt:lpstr>设计用户实验 Task 2</vt:lpstr>
      <vt:lpstr>设计用户实验 Task 2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第周组会</dc:title>
  <dc:creator>Springs Lau</dc:creator>
  <cp:lastModifiedBy>Springs Lau</cp:lastModifiedBy>
  <cp:revision>425</cp:revision>
  <dcterms:created xsi:type="dcterms:W3CDTF">2023-02-27T02:30:25Z</dcterms:created>
  <dcterms:modified xsi:type="dcterms:W3CDTF">2023-04-24T04:51:45Z</dcterms:modified>
</cp:coreProperties>
</file>