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 id="2147483690" r:id="rId5"/>
  </p:sldMasterIdLst>
  <p:notesMasterIdLst>
    <p:notesMasterId r:id="rId42"/>
  </p:notesMasterIdLst>
  <p:handoutMasterIdLst>
    <p:handoutMasterId r:id="rId43"/>
  </p:handoutMasterIdLst>
  <p:sldIdLst>
    <p:sldId id="271" r:id="rId6"/>
    <p:sldId id="324" r:id="rId7"/>
    <p:sldId id="275" r:id="rId8"/>
    <p:sldId id="340" r:id="rId9"/>
    <p:sldId id="277" r:id="rId10"/>
    <p:sldId id="342" r:id="rId11"/>
    <p:sldId id="1823" r:id="rId12"/>
    <p:sldId id="1824" r:id="rId13"/>
    <p:sldId id="1826" r:id="rId14"/>
    <p:sldId id="1827" r:id="rId15"/>
    <p:sldId id="1828" r:id="rId16"/>
    <p:sldId id="1829" r:id="rId17"/>
    <p:sldId id="3981" r:id="rId18"/>
    <p:sldId id="1831" r:id="rId19"/>
    <p:sldId id="344" r:id="rId20"/>
    <p:sldId id="1832" r:id="rId21"/>
    <p:sldId id="1833" r:id="rId22"/>
    <p:sldId id="1834" r:id="rId23"/>
    <p:sldId id="1825" r:id="rId24"/>
    <p:sldId id="348" r:id="rId25"/>
    <p:sldId id="1835" r:id="rId26"/>
    <p:sldId id="3982" r:id="rId27"/>
    <p:sldId id="293" r:id="rId28"/>
    <p:sldId id="1836" r:id="rId29"/>
    <p:sldId id="1837" r:id="rId30"/>
    <p:sldId id="1838" r:id="rId31"/>
    <p:sldId id="1839" r:id="rId32"/>
    <p:sldId id="1840" r:id="rId33"/>
    <p:sldId id="1842" r:id="rId34"/>
    <p:sldId id="1841" r:id="rId35"/>
    <p:sldId id="401" r:id="rId36"/>
    <p:sldId id="454" r:id="rId37"/>
    <p:sldId id="457" r:id="rId38"/>
    <p:sldId id="1843" r:id="rId39"/>
    <p:sldId id="1844" r:id="rId40"/>
    <p:sldId id="184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Farnhill" initials="BF" lastIdx="12" clrIdx="0">
    <p:extLst>
      <p:ext uri="{19B8F6BF-5375-455C-9EA6-DF929625EA0E}">
        <p15:presenceInfo xmlns:p15="http://schemas.microsoft.com/office/powerpoint/2012/main" userId="S-1-12-1-2924883368-1131560166-1530801296-25430136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0072C6"/>
    <a:srgbClr val="002050"/>
    <a:srgbClr val="007233"/>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6FD86B-4FBE-458E-9E8E-E08585D1D56E}" v="231" dt="2019-08-27T16:47:20.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176" autoAdjust="0"/>
  </p:normalViewPr>
  <p:slideViewPr>
    <p:cSldViewPr snapToGrid="0">
      <p:cViewPr varScale="1">
        <p:scale>
          <a:sx n="83" d="100"/>
          <a:sy n="83" d="100"/>
        </p:scale>
        <p:origin x="846" y="5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 Charlebois" userId="f745ffdfd97324ba" providerId="LiveId" clId="{A16FD86B-4FBE-458E-9E8E-E08585D1D56E}"/>
    <pc:docChg chg="undo custSel addSld delSld modSld sldOrd">
      <pc:chgData name="Nik Charlebois" userId="f745ffdfd97324ba" providerId="LiveId" clId="{A16FD86B-4FBE-458E-9E8E-E08585D1D56E}" dt="2019-08-27T16:57:36.840" v="3491" actId="20577"/>
      <pc:docMkLst>
        <pc:docMk/>
      </pc:docMkLst>
      <pc:sldChg chg="del">
        <pc:chgData name="Nik Charlebois" userId="f745ffdfd97324ba" providerId="LiveId" clId="{A16FD86B-4FBE-458E-9E8E-E08585D1D56E}" dt="2019-08-26T14:48:31.709" v="1762" actId="47"/>
        <pc:sldMkLst>
          <pc:docMk/>
          <pc:sldMk cId="898363405" sldId="269"/>
        </pc:sldMkLst>
      </pc:sldChg>
      <pc:sldChg chg="addSp modSp mod">
        <pc:chgData name="Nik Charlebois" userId="f745ffdfd97324ba" providerId="LiveId" clId="{A16FD86B-4FBE-458E-9E8E-E08585D1D56E}" dt="2019-08-27T00:07:25.344" v="3207"/>
        <pc:sldMkLst>
          <pc:docMk/>
          <pc:sldMk cId="1665733023" sldId="271"/>
        </pc:sldMkLst>
        <pc:spChg chg="mod">
          <ac:chgData name="Nik Charlebois" userId="f745ffdfd97324ba" providerId="LiveId" clId="{A16FD86B-4FBE-458E-9E8E-E08585D1D56E}" dt="2019-08-26T12:01:43.548" v="328" actId="20577"/>
          <ac:spMkLst>
            <pc:docMk/>
            <pc:sldMk cId="1665733023" sldId="271"/>
            <ac:spMk id="4" creationId="{00000000-0000-0000-0000-000000000000}"/>
          </ac:spMkLst>
        </pc:spChg>
        <pc:picChg chg="add">
          <ac:chgData name="Nik Charlebois" userId="f745ffdfd97324ba" providerId="LiveId" clId="{A16FD86B-4FBE-458E-9E8E-E08585D1D56E}" dt="2019-08-27T00:07:25.344" v="3207"/>
          <ac:picMkLst>
            <pc:docMk/>
            <pc:sldMk cId="1665733023" sldId="271"/>
            <ac:picMk id="5" creationId="{F975C5C9-3312-471E-9B5C-3392901EB862}"/>
          </ac:picMkLst>
        </pc:picChg>
      </pc:sldChg>
      <pc:sldChg chg="modSp mod">
        <pc:chgData name="Nik Charlebois" userId="f745ffdfd97324ba" providerId="LiveId" clId="{A16FD86B-4FBE-458E-9E8E-E08585D1D56E}" dt="2019-08-27T11:24:06.691" v="3310" actId="20577"/>
        <pc:sldMkLst>
          <pc:docMk/>
          <pc:sldMk cId="1967407312" sldId="275"/>
        </pc:sldMkLst>
        <pc:spChg chg="mod">
          <ac:chgData name="Nik Charlebois" userId="f745ffdfd97324ba" providerId="LiveId" clId="{A16FD86B-4FBE-458E-9E8E-E08585D1D56E}" dt="2019-08-25T23:15:36.618" v="26" actId="20577"/>
          <ac:spMkLst>
            <pc:docMk/>
            <pc:sldMk cId="1967407312" sldId="275"/>
            <ac:spMk id="2" creationId="{00000000-0000-0000-0000-000000000000}"/>
          </ac:spMkLst>
        </pc:spChg>
        <pc:spChg chg="mod">
          <ac:chgData name="Nik Charlebois" userId="f745ffdfd97324ba" providerId="LiveId" clId="{A16FD86B-4FBE-458E-9E8E-E08585D1D56E}" dt="2019-08-27T11:24:06.691" v="3310" actId="20577"/>
          <ac:spMkLst>
            <pc:docMk/>
            <pc:sldMk cId="1967407312" sldId="275"/>
            <ac:spMk id="3" creationId="{00000000-0000-0000-0000-000000000000}"/>
          </ac:spMkLst>
        </pc:spChg>
      </pc:sldChg>
      <pc:sldChg chg="del">
        <pc:chgData name="Nik Charlebois" userId="f745ffdfd97324ba" providerId="LiveId" clId="{A16FD86B-4FBE-458E-9E8E-E08585D1D56E}" dt="2019-08-25T23:21:56.179" v="302" actId="47"/>
        <pc:sldMkLst>
          <pc:docMk/>
          <pc:sldMk cId="318349970" sldId="278"/>
        </pc:sldMkLst>
      </pc:sldChg>
      <pc:sldChg chg="modSp mod">
        <pc:chgData name="Nik Charlebois" userId="f745ffdfd97324ba" providerId="LiveId" clId="{A16FD86B-4FBE-458E-9E8E-E08585D1D56E}" dt="2019-08-26T14:12:22.918" v="1757" actId="20577"/>
        <pc:sldMkLst>
          <pc:docMk/>
          <pc:sldMk cId="39004177" sldId="293"/>
        </pc:sldMkLst>
        <pc:spChg chg="mod">
          <ac:chgData name="Nik Charlebois" userId="f745ffdfd97324ba" providerId="LiveId" clId="{A16FD86B-4FBE-458E-9E8E-E08585D1D56E}" dt="2019-08-26T14:12:14.268" v="1735" actId="20577"/>
          <ac:spMkLst>
            <pc:docMk/>
            <pc:sldMk cId="39004177" sldId="293"/>
            <ac:spMk id="2" creationId="{00000000-0000-0000-0000-000000000000}"/>
          </ac:spMkLst>
        </pc:spChg>
        <pc:spChg chg="mod">
          <ac:chgData name="Nik Charlebois" userId="f745ffdfd97324ba" providerId="LiveId" clId="{A16FD86B-4FBE-458E-9E8E-E08585D1D56E}" dt="2019-08-26T14:12:22.918" v="1757" actId="20577"/>
          <ac:spMkLst>
            <pc:docMk/>
            <pc:sldMk cId="39004177" sldId="293"/>
            <ac:spMk id="4" creationId="{00000000-0000-0000-0000-000000000000}"/>
          </ac:spMkLst>
        </pc:spChg>
      </pc:sldChg>
      <pc:sldChg chg="modSp del mod">
        <pc:chgData name="Nik Charlebois" userId="f745ffdfd97324ba" providerId="LiveId" clId="{A16FD86B-4FBE-458E-9E8E-E08585D1D56E}" dt="2019-08-25T23:14:36.753" v="6" actId="6549"/>
        <pc:sldMkLst>
          <pc:docMk/>
          <pc:sldMk cId="2135441367" sldId="324"/>
        </pc:sldMkLst>
        <pc:spChg chg="mod">
          <ac:chgData name="Nik Charlebois" userId="f745ffdfd97324ba" providerId="LiveId" clId="{A16FD86B-4FBE-458E-9E8E-E08585D1D56E}" dt="2019-08-25T23:14:36.753" v="6" actId="6549"/>
          <ac:spMkLst>
            <pc:docMk/>
            <pc:sldMk cId="2135441367" sldId="324"/>
            <ac:spMk id="11" creationId="{00000000-0000-0000-0000-000000000000}"/>
          </ac:spMkLst>
        </pc:spChg>
      </pc:sldChg>
      <pc:sldChg chg="modSp mod">
        <pc:chgData name="Nik Charlebois" userId="f745ffdfd97324ba" providerId="LiveId" clId="{A16FD86B-4FBE-458E-9E8E-E08585D1D56E}" dt="2019-08-25T23:21:43.420" v="301" actId="20577"/>
        <pc:sldMkLst>
          <pc:docMk/>
          <pc:sldMk cId="3491875268" sldId="340"/>
        </pc:sldMkLst>
        <pc:spChg chg="mod">
          <ac:chgData name="Nik Charlebois" userId="f745ffdfd97324ba" providerId="LiveId" clId="{A16FD86B-4FBE-458E-9E8E-E08585D1D56E}" dt="2019-08-25T23:19:50.716" v="193" actId="20577"/>
          <ac:spMkLst>
            <pc:docMk/>
            <pc:sldMk cId="3491875268" sldId="340"/>
            <ac:spMk id="2" creationId="{00000000-0000-0000-0000-000000000000}"/>
          </ac:spMkLst>
        </pc:spChg>
        <pc:graphicFrameChg chg="mod modGraphic">
          <ac:chgData name="Nik Charlebois" userId="f745ffdfd97324ba" providerId="LiveId" clId="{A16FD86B-4FBE-458E-9E8E-E08585D1D56E}" dt="2019-08-25T23:21:43.420" v="301" actId="20577"/>
          <ac:graphicFrameMkLst>
            <pc:docMk/>
            <pc:sldMk cId="3491875268" sldId="340"/>
            <ac:graphicFrameMk id="4" creationId="{00000000-0000-0000-0000-000000000000}"/>
          </ac:graphicFrameMkLst>
        </pc:graphicFrameChg>
      </pc:sldChg>
      <pc:sldChg chg="del">
        <pc:chgData name="Nik Charlebois" userId="f745ffdfd97324ba" providerId="LiveId" clId="{A16FD86B-4FBE-458E-9E8E-E08585D1D56E}" dt="2019-08-25T23:14:05.564" v="0" actId="47"/>
        <pc:sldMkLst>
          <pc:docMk/>
          <pc:sldMk cId="4022509526" sldId="341"/>
        </pc:sldMkLst>
      </pc:sldChg>
      <pc:sldChg chg="modSp mod">
        <pc:chgData name="Nik Charlebois" userId="f745ffdfd97324ba" providerId="LiveId" clId="{A16FD86B-4FBE-458E-9E8E-E08585D1D56E}" dt="2019-08-26T12:02:54.330" v="365" actId="20577"/>
        <pc:sldMkLst>
          <pc:docMk/>
          <pc:sldMk cId="3162164439" sldId="342"/>
        </pc:sldMkLst>
        <pc:spChg chg="mod">
          <ac:chgData name="Nik Charlebois" userId="f745ffdfd97324ba" providerId="LiveId" clId="{A16FD86B-4FBE-458E-9E8E-E08585D1D56E}" dt="2019-08-26T12:02:54.330" v="365" actId="20577"/>
          <ac:spMkLst>
            <pc:docMk/>
            <pc:sldMk cId="3162164439" sldId="342"/>
            <ac:spMk id="7" creationId="{00000000-0000-0000-0000-000000000000}"/>
          </ac:spMkLst>
        </pc:spChg>
      </pc:sldChg>
      <pc:sldChg chg="modSp">
        <pc:chgData name="Nik Charlebois" userId="f745ffdfd97324ba" providerId="LiveId" clId="{A16FD86B-4FBE-458E-9E8E-E08585D1D56E}" dt="2019-08-26T13:24:38.364" v="892" actId="403"/>
        <pc:sldMkLst>
          <pc:docMk/>
          <pc:sldMk cId="2492119502" sldId="344"/>
        </pc:sldMkLst>
        <pc:spChg chg="mod">
          <ac:chgData name="Nik Charlebois" userId="f745ffdfd97324ba" providerId="LiveId" clId="{A16FD86B-4FBE-458E-9E8E-E08585D1D56E}" dt="2019-08-26T13:24:38.364" v="892" actId="403"/>
          <ac:spMkLst>
            <pc:docMk/>
            <pc:sldMk cId="2492119502" sldId="344"/>
            <ac:spMk id="4" creationId="{00000000-0000-0000-0000-000000000000}"/>
          </ac:spMkLst>
        </pc:spChg>
      </pc:sldChg>
      <pc:sldChg chg="del">
        <pc:chgData name="Nik Charlebois" userId="f745ffdfd97324ba" providerId="LiveId" clId="{A16FD86B-4FBE-458E-9E8E-E08585D1D56E}" dt="2019-08-26T12:05:20.941" v="406" actId="47"/>
        <pc:sldMkLst>
          <pc:docMk/>
          <pc:sldMk cId="1107723138" sldId="345"/>
        </pc:sldMkLst>
      </pc:sldChg>
      <pc:sldChg chg="del">
        <pc:chgData name="Nik Charlebois" userId="f745ffdfd97324ba" providerId="LiveId" clId="{A16FD86B-4FBE-458E-9E8E-E08585D1D56E}" dt="2019-08-26T13:56:05.937" v="1096" actId="47"/>
        <pc:sldMkLst>
          <pc:docMk/>
          <pc:sldMk cId="4153945752" sldId="346"/>
        </pc:sldMkLst>
      </pc:sldChg>
      <pc:sldChg chg="del">
        <pc:chgData name="Nik Charlebois" userId="f745ffdfd97324ba" providerId="LiveId" clId="{A16FD86B-4FBE-458E-9E8E-E08585D1D56E}" dt="2019-08-26T13:56:09.153" v="1097" actId="47"/>
        <pc:sldMkLst>
          <pc:docMk/>
          <pc:sldMk cId="2637687487" sldId="347"/>
        </pc:sldMkLst>
      </pc:sldChg>
      <pc:sldChg chg="addSp delSp modSp mod addAnim delAnim modAnim">
        <pc:chgData name="Nik Charlebois" userId="f745ffdfd97324ba" providerId="LiveId" clId="{A16FD86B-4FBE-458E-9E8E-E08585D1D56E}" dt="2019-08-26T14:07:59.487" v="1458"/>
        <pc:sldMkLst>
          <pc:docMk/>
          <pc:sldMk cId="3773893089" sldId="348"/>
        </pc:sldMkLst>
        <pc:spChg chg="add mod">
          <ac:chgData name="Nik Charlebois" userId="f745ffdfd97324ba" providerId="LiveId" clId="{A16FD86B-4FBE-458E-9E8E-E08585D1D56E}" dt="2019-08-26T14:03:32.156" v="1324" actId="20577"/>
          <ac:spMkLst>
            <pc:docMk/>
            <pc:sldMk cId="3773893089" sldId="348"/>
            <ac:spMk id="2" creationId="{2001A223-F8D9-4C09-AAAC-3D0A37C714C0}"/>
          </ac:spMkLst>
        </pc:spChg>
        <pc:spChg chg="mod">
          <ac:chgData name="Nik Charlebois" userId="f745ffdfd97324ba" providerId="LiveId" clId="{A16FD86B-4FBE-458E-9E8E-E08585D1D56E}" dt="2019-08-26T14:00:15.157" v="1152" actId="20577"/>
          <ac:spMkLst>
            <pc:docMk/>
            <pc:sldMk cId="3773893089" sldId="348"/>
            <ac:spMk id="3" creationId="{00000000-0000-0000-0000-000000000000}"/>
          </ac:spMkLst>
        </pc:spChg>
        <pc:spChg chg="mod">
          <ac:chgData name="Nik Charlebois" userId="f745ffdfd97324ba" providerId="LiveId" clId="{A16FD86B-4FBE-458E-9E8E-E08585D1D56E}" dt="2019-08-26T14:03:02.928" v="1309" actId="20577"/>
          <ac:spMkLst>
            <pc:docMk/>
            <pc:sldMk cId="3773893089" sldId="348"/>
            <ac:spMk id="6" creationId="{00000000-0000-0000-0000-000000000000}"/>
          </ac:spMkLst>
        </pc:spChg>
        <pc:spChg chg="add mod">
          <ac:chgData name="Nik Charlebois" userId="f745ffdfd97324ba" providerId="LiveId" clId="{A16FD86B-4FBE-458E-9E8E-E08585D1D56E}" dt="2019-08-26T14:04:59.295" v="1387" actId="1076"/>
          <ac:spMkLst>
            <pc:docMk/>
            <pc:sldMk cId="3773893089" sldId="348"/>
            <ac:spMk id="23" creationId="{28E09764-CD18-48E8-9DD0-D950DBD1A05D}"/>
          </ac:spMkLst>
        </pc:spChg>
        <pc:spChg chg="add mod">
          <ac:chgData name="Nik Charlebois" userId="f745ffdfd97324ba" providerId="LiveId" clId="{A16FD86B-4FBE-458E-9E8E-E08585D1D56E}" dt="2019-08-26T14:05:43.546" v="1412" actId="207"/>
          <ac:spMkLst>
            <pc:docMk/>
            <pc:sldMk cId="3773893089" sldId="348"/>
            <ac:spMk id="24" creationId="{3B6A8CC8-1060-4E1A-967C-9C23AD39E94E}"/>
          </ac:spMkLst>
        </pc:spChg>
        <pc:spChg chg="add mod">
          <ac:chgData name="Nik Charlebois" userId="f745ffdfd97324ba" providerId="LiveId" clId="{A16FD86B-4FBE-458E-9E8E-E08585D1D56E}" dt="2019-08-26T14:05:23.180" v="1409" actId="207"/>
          <ac:spMkLst>
            <pc:docMk/>
            <pc:sldMk cId="3773893089" sldId="348"/>
            <ac:spMk id="25" creationId="{39B214B3-0923-4DC2-BD3F-82B502E3FA4B}"/>
          </ac:spMkLst>
        </pc:spChg>
        <pc:spChg chg="add mod">
          <ac:chgData name="Nik Charlebois" userId="f745ffdfd97324ba" providerId="LiveId" clId="{A16FD86B-4FBE-458E-9E8E-E08585D1D56E}" dt="2019-08-26T14:06:57.928" v="1448" actId="207"/>
          <ac:spMkLst>
            <pc:docMk/>
            <pc:sldMk cId="3773893089" sldId="348"/>
            <ac:spMk id="26" creationId="{D0F2FD07-43DD-4B15-85C3-DFA138B2F7F8}"/>
          </ac:spMkLst>
        </pc:spChg>
        <pc:spChg chg="add mod">
          <ac:chgData name="Nik Charlebois" userId="f745ffdfd97324ba" providerId="LiveId" clId="{A16FD86B-4FBE-458E-9E8E-E08585D1D56E}" dt="2019-08-26T14:06:51.006" v="1447" actId="207"/>
          <ac:spMkLst>
            <pc:docMk/>
            <pc:sldMk cId="3773893089" sldId="348"/>
            <ac:spMk id="27" creationId="{68C20B0C-8AE9-413F-8616-20CE43D77664}"/>
          </ac:spMkLst>
        </pc:spChg>
        <pc:grpChg chg="del">
          <ac:chgData name="Nik Charlebois" userId="f745ffdfd97324ba" providerId="LiveId" clId="{A16FD86B-4FBE-458E-9E8E-E08585D1D56E}" dt="2019-08-26T14:03:05.786" v="1310" actId="478"/>
          <ac:grpSpMkLst>
            <pc:docMk/>
            <pc:sldMk cId="3773893089" sldId="348"/>
            <ac:grpSpMk id="4" creationId="{A6384F72-B828-4C2F-89A0-AD83FA45335A}"/>
          </ac:grpSpMkLst>
        </pc:grpChg>
      </pc:sldChg>
      <pc:sldChg chg="del">
        <pc:chgData name="Nik Charlebois" userId="f745ffdfd97324ba" providerId="LiveId" clId="{A16FD86B-4FBE-458E-9E8E-E08585D1D56E}" dt="2019-08-26T14:48:05.380" v="1758" actId="47"/>
        <pc:sldMkLst>
          <pc:docMk/>
          <pc:sldMk cId="1729137760" sldId="349"/>
        </pc:sldMkLst>
      </pc:sldChg>
      <pc:sldChg chg="del">
        <pc:chgData name="Nik Charlebois" userId="f745ffdfd97324ba" providerId="LiveId" clId="{A16FD86B-4FBE-458E-9E8E-E08585D1D56E}" dt="2019-08-26T14:48:10.380" v="1759" actId="47"/>
        <pc:sldMkLst>
          <pc:docMk/>
          <pc:sldMk cId="1483463112" sldId="350"/>
        </pc:sldMkLst>
      </pc:sldChg>
      <pc:sldChg chg="del">
        <pc:chgData name="Nik Charlebois" userId="f745ffdfd97324ba" providerId="LiveId" clId="{A16FD86B-4FBE-458E-9E8E-E08585D1D56E}" dt="2019-08-26T14:48:17.096" v="1760" actId="47"/>
        <pc:sldMkLst>
          <pc:docMk/>
          <pc:sldMk cId="250617096" sldId="351"/>
        </pc:sldMkLst>
      </pc:sldChg>
      <pc:sldChg chg="del">
        <pc:chgData name="Nik Charlebois" userId="f745ffdfd97324ba" providerId="LiveId" clId="{A16FD86B-4FBE-458E-9E8E-E08585D1D56E}" dt="2019-08-26T14:48:29.971" v="1761" actId="47"/>
        <pc:sldMkLst>
          <pc:docMk/>
          <pc:sldMk cId="2075368424" sldId="352"/>
        </pc:sldMkLst>
      </pc:sldChg>
      <pc:sldChg chg="del">
        <pc:chgData name="Nik Charlebois" userId="f745ffdfd97324ba" providerId="LiveId" clId="{A16FD86B-4FBE-458E-9E8E-E08585D1D56E}" dt="2019-08-26T14:48:29.971" v="1761" actId="47"/>
        <pc:sldMkLst>
          <pc:docMk/>
          <pc:sldMk cId="2302186529" sldId="353"/>
        </pc:sldMkLst>
      </pc:sldChg>
      <pc:sldChg chg="del">
        <pc:chgData name="Nik Charlebois" userId="f745ffdfd97324ba" providerId="LiveId" clId="{A16FD86B-4FBE-458E-9E8E-E08585D1D56E}" dt="2019-08-26T14:48:29.971" v="1761" actId="47"/>
        <pc:sldMkLst>
          <pc:docMk/>
          <pc:sldMk cId="3986154190" sldId="354"/>
        </pc:sldMkLst>
      </pc:sldChg>
      <pc:sldChg chg="del">
        <pc:chgData name="Nik Charlebois" userId="f745ffdfd97324ba" providerId="LiveId" clId="{A16FD86B-4FBE-458E-9E8E-E08585D1D56E}" dt="2019-08-26T14:48:29.971" v="1761" actId="47"/>
        <pc:sldMkLst>
          <pc:docMk/>
          <pc:sldMk cId="2085994063" sldId="355"/>
        </pc:sldMkLst>
      </pc:sldChg>
      <pc:sldChg chg="del">
        <pc:chgData name="Nik Charlebois" userId="f745ffdfd97324ba" providerId="LiveId" clId="{A16FD86B-4FBE-458E-9E8E-E08585D1D56E}" dt="2019-08-26T14:48:29.971" v="1761" actId="47"/>
        <pc:sldMkLst>
          <pc:docMk/>
          <pc:sldMk cId="1344069204" sldId="356"/>
        </pc:sldMkLst>
      </pc:sldChg>
      <pc:sldChg chg="del">
        <pc:chgData name="Nik Charlebois" userId="f745ffdfd97324ba" providerId="LiveId" clId="{A16FD86B-4FBE-458E-9E8E-E08585D1D56E}" dt="2019-08-26T14:48:29.971" v="1761" actId="47"/>
        <pc:sldMkLst>
          <pc:docMk/>
          <pc:sldMk cId="1756252112" sldId="357"/>
        </pc:sldMkLst>
      </pc:sldChg>
      <pc:sldChg chg="del">
        <pc:chgData name="Nik Charlebois" userId="f745ffdfd97324ba" providerId="LiveId" clId="{A16FD86B-4FBE-458E-9E8E-E08585D1D56E}" dt="2019-08-26T14:48:29.971" v="1761" actId="47"/>
        <pc:sldMkLst>
          <pc:docMk/>
          <pc:sldMk cId="3278392027" sldId="359"/>
        </pc:sldMkLst>
      </pc:sldChg>
      <pc:sldChg chg="del">
        <pc:chgData name="Nik Charlebois" userId="f745ffdfd97324ba" providerId="LiveId" clId="{A16FD86B-4FBE-458E-9E8E-E08585D1D56E}" dt="2019-08-26T14:48:29.971" v="1761" actId="47"/>
        <pc:sldMkLst>
          <pc:docMk/>
          <pc:sldMk cId="2601621698" sldId="360"/>
        </pc:sldMkLst>
      </pc:sldChg>
      <pc:sldChg chg="del">
        <pc:chgData name="Nik Charlebois" userId="f745ffdfd97324ba" providerId="LiveId" clId="{A16FD86B-4FBE-458E-9E8E-E08585D1D56E}" dt="2019-08-26T14:48:29.971" v="1761" actId="47"/>
        <pc:sldMkLst>
          <pc:docMk/>
          <pc:sldMk cId="4150584787" sldId="362"/>
        </pc:sldMkLst>
      </pc:sldChg>
      <pc:sldChg chg="del">
        <pc:chgData name="Nik Charlebois" userId="f745ffdfd97324ba" providerId="LiveId" clId="{A16FD86B-4FBE-458E-9E8E-E08585D1D56E}" dt="2019-08-25T23:21:59.239" v="303" actId="47"/>
        <pc:sldMkLst>
          <pc:docMk/>
          <pc:sldMk cId="509265170" sldId="363"/>
        </pc:sldMkLst>
      </pc:sldChg>
      <pc:sldChg chg="del">
        <pc:chgData name="Nik Charlebois" userId="f745ffdfd97324ba" providerId="LiveId" clId="{A16FD86B-4FBE-458E-9E8E-E08585D1D56E}" dt="2019-08-26T14:48:29.971" v="1761" actId="47"/>
        <pc:sldMkLst>
          <pc:docMk/>
          <pc:sldMk cId="2701629520" sldId="364"/>
        </pc:sldMkLst>
      </pc:sldChg>
      <pc:sldChg chg="del">
        <pc:chgData name="Nik Charlebois" userId="f745ffdfd97324ba" providerId="LiveId" clId="{A16FD86B-4FBE-458E-9E8E-E08585D1D56E}" dt="2019-08-26T14:48:29.971" v="1761" actId="47"/>
        <pc:sldMkLst>
          <pc:docMk/>
          <pc:sldMk cId="633465232" sldId="365"/>
        </pc:sldMkLst>
      </pc:sldChg>
      <pc:sldChg chg="del">
        <pc:chgData name="Nik Charlebois" userId="f745ffdfd97324ba" providerId="LiveId" clId="{A16FD86B-4FBE-458E-9E8E-E08585D1D56E}" dt="2019-08-26T14:48:29.971" v="1761" actId="47"/>
        <pc:sldMkLst>
          <pc:docMk/>
          <pc:sldMk cId="985138600" sldId="366"/>
        </pc:sldMkLst>
      </pc:sldChg>
      <pc:sldChg chg="modSp mod">
        <pc:chgData name="Nik Charlebois" userId="f745ffdfd97324ba" providerId="LiveId" clId="{A16FD86B-4FBE-458E-9E8E-E08585D1D56E}" dt="2019-08-26T23:25:25.888" v="2983" actId="20577"/>
        <pc:sldMkLst>
          <pc:docMk/>
          <pc:sldMk cId="1037233769" sldId="401"/>
        </pc:sldMkLst>
        <pc:spChg chg="mod">
          <ac:chgData name="Nik Charlebois" userId="f745ffdfd97324ba" providerId="LiveId" clId="{A16FD86B-4FBE-458E-9E8E-E08585D1D56E}" dt="2019-08-26T23:25:08.308" v="2975" actId="6549"/>
          <ac:spMkLst>
            <pc:docMk/>
            <pc:sldMk cId="1037233769" sldId="401"/>
            <ac:spMk id="2" creationId="{00000000-0000-0000-0000-000000000000}"/>
          </ac:spMkLst>
        </pc:spChg>
        <pc:spChg chg="mod">
          <ac:chgData name="Nik Charlebois" userId="f745ffdfd97324ba" providerId="LiveId" clId="{A16FD86B-4FBE-458E-9E8E-E08585D1D56E}" dt="2019-08-26T23:25:25.888" v="2983" actId="20577"/>
          <ac:spMkLst>
            <pc:docMk/>
            <pc:sldMk cId="1037233769" sldId="401"/>
            <ac:spMk id="6" creationId="{FBF21889-4068-4E6F-A521-4E2595A58A41}"/>
          </ac:spMkLst>
        </pc:spChg>
      </pc:sldChg>
      <pc:sldChg chg="del">
        <pc:chgData name="Nik Charlebois" userId="f745ffdfd97324ba" providerId="LiveId" clId="{A16FD86B-4FBE-458E-9E8E-E08585D1D56E}" dt="2019-08-26T23:27:21.256" v="2984" actId="47"/>
        <pc:sldMkLst>
          <pc:docMk/>
          <pc:sldMk cId="2643450510" sldId="455"/>
        </pc:sldMkLst>
      </pc:sldChg>
      <pc:sldChg chg="del">
        <pc:chgData name="Nik Charlebois" userId="f745ffdfd97324ba" providerId="LiveId" clId="{A16FD86B-4FBE-458E-9E8E-E08585D1D56E}" dt="2019-08-26T23:27:29.147" v="2985" actId="47"/>
        <pc:sldMkLst>
          <pc:docMk/>
          <pc:sldMk cId="2471709737" sldId="456"/>
        </pc:sldMkLst>
      </pc:sldChg>
      <pc:sldChg chg="del">
        <pc:chgData name="Nik Charlebois" userId="f745ffdfd97324ba" providerId="LiveId" clId="{A16FD86B-4FBE-458E-9E8E-E08585D1D56E}" dt="2019-08-26T23:27:32.409" v="2986" actId="47"/>
        <pc:sldMkLst>
          <pc:docMk/>
          <pc:sldMk cId="2428122269" sldId="458"/>
        </pc:sldMkLst>
      </pc:sldChg>
      <pc:sldChg chg="modSp mod">
        <pc:chgData name="Nik Charlebois" userId="f745ffdfd97324ba" providerId="LiveId" clId="{A16FD86B-4FBE-458E-9E8E-E08585D1D56E}" dt="2019-08-25T23:27:02.855" v="306" actId="6549"/>
        <pc:sldMkLst>
          <pc:docMk/>
          <pc:sldMk cId="327179138" sldId="1823"/>
        </pc:sldMkLst>
        <pc:spChg chg="mod">
          <ac:chgData name="Nik Charlebois" userId="f745ffdfd97324ba" providerId="LiveId" clId="{A16FD86B-4FBE-458E-9E8E-E08585D1D56E}" dt="2019-08-25T23:27:02.855" v="306" actId="6549"/>
          <ac:spMkLst>
            <pc:docMk/>
            <pc:sldMk cId="327179138" sldId="1823"/>
            <ac:spMk id="2" creationId="{E52D2C94-A0A1-4DF0-9DEF-FF0384B280F4}"/>
          </ac:spMkLst>
        </pc:spChg>
      </pc:sldChg>
      <pc:sldChg chg="addSp delSp modSp mod">
        <pc:chgData name="Nik Charlebois" userId="f745ffdfd97324ba" providerId="LiveId" clId="{A16FD86B-4FBE-458E-9E8E-E08585D1D56E}" dt="2019-08-26T12:03:35.379" v="405" actId="20577"/>
        <pc:sldMkLst>
          <pc:docMk/>
          <pc:sldMk cId="1988161631" sldId="1824"/>
        </pc:sldMkLst>
        <pc:spChg chg="add del mod">
          <ac:chgData name="Nik Charlebois" userId="f745ffdfd97324ba" providerId="LiveId" clId="{A16FD86B-4FBE-458E-9E8E-E08585D1D56E}" dt="2019-08-26T12:03:23.904" v="379" actId="767"/>
          <ac:spMkLst>
            <pc:docMk/>
            <pc:sldMk cId="1988161631" sldId="1824"/>
            <ac:spMk id="2" creationId="{B6B16516-7E2D-4E55-908D-644C7BAF7DA4}"/>
          </ac:spMkLst>
        </pc:spChg>
        <pc:spChg chg="add mod">
          <ac:chgData name="Nik Charlebois" userId="f745ffdfd97324ba" providerId="LiveId" clId="{A16FD86B-4FBE-458E-9E8E-E08585D1D56E}" dt="2019-08-26T12:03:35.379" v="405" actId="20577"/>
          <ac:spMkLst>
            <pc:docMk/>
            <pc:sldMk cId="1988161631" sldId="1824"/>
            <ac:spMk id="7" creationId="{A4984E90-7B1E-44A1-8D17-D2C3C9DB4FBA}"/>
          </ac:spMkLst>
        </pc:spChg>
        <pc:spChg chg="mod">
          <ac:chgData name="Nik Charlebois" userId="f745ffdfd97324ba" providerId="LiveId" clId="{A16FD86B-4FBE-458E-9E8E-E08585D1D56E}" dt="2019-08-25T23:27:19.648" v="310" actId="1076"/>
          <ac:spMkLst>
            <pc:docMk/>
            <pc:sldMk cId="1988161631" sldId="1824"/>
            <ac:spMk id="10" creationId="{48C0310A-0A1B-48B8-BE7A-5F2FCAD87A56}"/>
          </ac:spMkLst>
        </pc:spChg>
        <pc:spChg chg="mod">
          <ac:chgData name="Nik Charlebois" userId="f745ffdfd97324ba" providerId="LiveId" clId="{A16FD86B-4FBE-458E-9E8E-E08585D1D56E}" dt="2019-08-25T23:51:09.230" v="318" actId="1076"/>
          <ac:spMkLst>
            <pc:docMk/>
            <pc:sldMk cId="1988161631" sldId="1824"/>
            <ac:spMk id="11" creationId="{530E8331-41B8-4087-AF5D-E4545D9DB9E8}"/>
          </ac:spMkLst>
        </pc:spChg>
        <pc:picChg chg="add del">
          <ac:chgData name="Nik Charlebois" userId="f745ffdfd97324ba" providerId="LiveId" clId="{A16FD86B-4FBE-458E-9E8E-E08585D1D56E}" dt="2019-08-25T23:50:00.651" v="313" actId="478"/>
          <ac:picMkLst>
            <pc:docMk/>
            <pc:sldMk cId="1988161631" sldId="1824"/>
            <ac:picMk id="2" creationId="{0EAF713C-80F0-4926-B377-BCD14D1A9BE3}"/>
          </ac:picMkLst>
        </pc:picChg>
        <pc:picChg chg="add mod">
          <ac:chgData name="Nik Charlebois" userId="f745ffdfd97324ba" providerId="LiveId" clId="{A16FD86B-4FBE-458E-9E8E-E08585D1D56E}" dt="2019-08-25T23:50:14.414" v="317" actId="1076"/>
          <ac:picMkLst>
            <pc:docMk/>
            <pc:sldMk cId="1988161631" sldId="1824"/>
            <ac:picMk id="3" creationId="{2B63193C-AAAE-4E07-8791-3FC96589FEE6}"/>
          </ac:picMkLst>
        </pc:picChg>
        <pc:picChg chg="mod">
          <ac:chgData name="Nik Charlebois" userId="f745ffdfd97324ba" providerId="LiveId" clId="{A16FD86B-4FBE-458E-9E8E-E08585D1D56E}" dt="2019-08-25T23:51:13.223" v="319" actId="1076"/>
          <ac:picMkLst>
            <pc:docMk/>
            <pc:sldMk cId="1988161631" sldId="1824"/>
            <ac:picMk id="6" creationId="{ACA5E291-BDBE-4462-A5AA-9E2BE6058FCA}"/>
          </ac:picMkLst>
        </pc:picChg>
        <pc:picChg chg="del mod">
          <ac:chgData name="Nik Charlebois" userId="f745ffdfd97324ba" providerId="LiveId" clId="{A16FD86B-4FBE-458E-9E8E-E08585D1D56E}" dt="2019-08-25T23:49:17.266" v="311" actId="478"/>
          <ac:picMkLst>
            <pc:docMk/>
            <pc:sldMk cId="1988161631" sldId="1824"/>
            <ac:picMk id="9" creationId="{90CBA254-5FBF-4CF0-BB26-1BD939E157D0}"/>
          </ac:picMkLst>
        </pc:picChg>
      </pc:sldChg>
      <pc:sldChg chg="addSp delSp modSp new mod modClrScheme chgLayout">
        <pc:chgData name="Nik Charlebois" userId="f745ffdfd97324ba" providerId="LiveId" clId="{A16FD86B-4FBE-458E-9E8E-E08585D1D56E}" dt="2019-08-26T12:06:31.747" v="423" actId="20577"/>
        <pc:sldMkLst>
          <pc:docMk/>
          <pc:sldMk cId="996855210" sldId="1825"/>
        </pc:sldMkLst>
        <pc:spChg chg="del">
          <ac:chgData name="Nik Charlebois" userId="f745ffdfd97324ba" providerId="LiveId" clId="{A16FD86B-4FBE-458E-9E8E-E08585D1D56E}" dt="2019-08-26T12:06:17.503" v="408" actId="700"/>
          <ac:spMkLst>
            <pc:docMk/>
            <pc:sldMk cId="996855210" sldId="1825"/>
            <ac:spMk id="2" creationId="{4FFFE4A5-4C54-4241-A2F7-19C2032A313C}"/>
          </ac:spMkLst>
        </pc:spChg>
        <pc:spChg chg="del mod ord">
          <ac:chgData name="Nik Charlebois" userId="f745ffdfd97324ba" providerId="LiveId" clId="{A16FD86B-4FBE-458E-9E8E-E08585D1D56E}" dt="2019-08-26T12:06:17.503" v="408" actId="700"/>
          <ac:spMkLst>
            <pc:docMk/>
            <pc:sldMk cId="996855210" sldId="1825"/>
            <ac:spMk id="3" creationId="{DFF5DE97-5B65-4893-8BBD-3AF9D759CDBA}"/>
          </ac:spMkLst>
        </pc:spChg>
        <pc:spChg chg="add mod ord">
          <ac:chgData name="Nik Charlebois" userId="f745ffdfd97324ba" providerId="LiveId" clId="{A16FD86B-4FBE-458E-9E8E-E08585D1D56E}" dt="2019-08-26T12:06:31.747" v="423" actId="20577"/>
          <ac:spMkLst>
            <pc:docMk/>
            <pc:sldMk cId="996855210" sldId="1825"/>
            <ac:spMk id="4" creationId="{F78F9BED-6267-47FF-9856-CF01422724E4}"/>
          </ac:spMkLst>
        </pc:spChg>
        <pc:spChg chg="add mod ord">
          <ac:chgData name="Nik Charlebois" userId="f745ffdfd97324ba" providerId="LiveId" clId="{A16FD86B-4FBE-458E-9E8E-E08585D1D56E}" dt="2019-08-26T12:06:19.824" v="414" actId="20577"/>
          <ac:spMkLst>
            <pc:docMk/>
            <pc:sldMk cId="996855210" sldId="1825"/>
            <ac:spMk id="5" creationId="{2CF76174-B611-4661-8B8D-40FA604857EB}"/>
          </ac:spMkLst>
        </pc:spChg>
      </pc:sldChg>
      <pc:sldChg chg="addSp delSp modSp new mod">
        <pc:chgData name="Nik Charlebois" userId="f745ffdfd97324ba" providerId="LiveId" clId="{A16FD86B-4FBE-458E-9E8E-E08585D1D56E}" dt="2019-08-26T12:29:10.544" v="541" actId="403"/>
        <pc:sldMkLst>
          <pc:docMk/>
          <pc:sldMk cId="2342157541" sldId="1826"/>
        </pc:sldMkLst>
        <pc:spChg chg="del">
          <ac:chgData name="Nik Charlebois" userId="f745ffdfd97324ba" providerId="LiveId" clId="{A16FD86B-4FBE-458E-9E8E-E08585D1D56E}" dt="2019-08-26T12:28:28.177" v="425" actId="478"/>
          <ac:spMkLst>
            <pc:docMk/>
            <pc:sldMk cId="2342157541" sldId="1826"/>
            <ac:spMk id="2" creationId="{EC6AD090-B58A-4CED-8135-A817147FC97A}"/>
          </ac:spMkLst>
        </pc:spChg>
        <pc:spChg chg="mod">
          <ac:chgData name="Nik Charlebois" userId="f745ffdfd97324ba" providerId="LiveId" clId="{A16FD86B-4FBE-458E-9E8E-E08585D1D56E}" dt="2019-08-26T12:28:34.580" v="450" actId="20577"/>
          <ac:spMkLst>
            <pc:docMk/>
            <pc:sldMk cId="2342157541" sldId="1826"/>
            <ac:spMk id="3" creationId="{8097A899-3B78-4E86-824C-522DBD418C9B}"/>
          </ac:spMkLst>
        </pc:spChg>
        <pc:spChg chg="add mod">
          <ac:chgData name="Nik Charlebois" userId="f745ffdfd97324ba" providerId="LiveId" clId="{A16FD86B-4FBE-458E-9E8E-E08585D1D56E}" dt="2019-08-26T12:29:10.544" v="541" actId="403"/>
          <ac:spMkLst>
            <pc:docMk/>
            <pc:sldMk cId="2342157541" sldId="1826"/>
            <ac:spMk id="4" creationId="{E8262E8A-F70C-4FDD-8268-0DB65FF84271}"/>
          </ac:spMkLst>
        </pc:spChg>
      </pc:sldChg>
      <pc:sldChg chg="addSp delSp modSp new mod modTransition addAnim delAnim modAnim">
        <pc:chgData name="Nik Charlebois" userId="f745ffdfd97324ba" providerId="LiveId" clId="{A16FD86B-4FBE-458E-9E8E-E08585D1D56E}" dt="2019-08-26T12:36:08.688" v="637"/>
        <pc:sldMkLst>
          <pc:docMk/>
          <pc:sldMk cId="622093938" sldId="1827"/>
        </pc:sldMkLst>
        <pc:spChg chg="del">
          <ac:chgData name="Nik Charlebois" userId="f745ffdfd97324ba" providerId="LiveId" clId="{A16FD86B-4FBE-458E-9E8E-E08585D1D56E}" dt="2019-08-26T12:29:31.877" v="543" actId="478"/>
          <ac:spMkLst>
            <pc:docMk/>
            <pc:sldMk cId="622093938" sldId="1827"/>
            <ac:spMk id="2" creationId="{288455E4-4A42-4748-A276-B732B2F131A8}"/>
          </ac:spMkLst>
        </pc:spChg>
        <pc:spChg chg="mod">
          <ac:chgData name="Nik Charlebois" userId="f745ffdfd97324ba" providerId="LiveId" clId="{A16FD86B-4FBE-458E-9E8E-E08585D1D56E}" dt="2019-08-26T12:33:56.722" v="601" actId="20577"/>
          <ac:spMkLst>
            <pc:docMk/>
            <pc:sldMk cId="622093938" sldId="1827"/>
            <ac:spMk id="3" creationId="{655CC660-EB0A-47DD-81E0-C7D21FAAB45C}"/>
          </ac:spMkLst>
        </pc:spChg>
        <pc:spChg chg="add mod">
          <ac:chgData name="Nik Charlebois" userId="f745ffdfd97324ba" providerId="LiveId" clId="{A16FD86B-4FBE-458E-9E8E-E08585D1D56E}" dt="2019-08-26T12:32:15.838" v="559" actId="1076"/>
          <ac:spMkLst>
            <pc:docMk/>
            <pc:sldMk cId="622093938" sldId="1827"/>
            <ac:spMk id="4" creationId="{4AD83E77-4453-4168-9185-FAC71C8553AF}"/>
          </ac:spMkLst>
        </pc:spChg>
        <pc:spChg chg="add mod">
          <ac:chgData name="Nik Charlebois" userId="f745ffdfd97324ba" providerId="LiveId" clId="{A16FD86B-4FBE-458E-9E8E-E08585D1D56E}" dt="2019-08-26T12:32:59.408" v="583" actId="1076"/>
          <ac:spMkLst>
            <pc:docMk/>
            <pc:sldMk cId="622093938" sldId="1827"/>
            <ac:spMk id="9" creationId="{B5810133-2614-4E33-A3A9-0A57E6540E86}"/>
          </ac:spMkLst>
        </pc:spChg>
        <pc:spChg chg="add mod">
          <ac:chgData name="Nik Charlebois" userId="f745ffdfd97324ba" providerId="LiveId" clId="{A16FD86B-4FBE-458E-9E8E-E08585D1D56E}" dt="2019-08-26T12:35:12.043" v="625" actId="1076"/>
          <ac:spMkLst>
            <pc:docMk/>
            <pc:sldMk cId="622093938" sldId="1827"/>
            <ac:spMk id="10" creationId="{906D5C95-9247-4D5E-8B7C-B955E50EC18E}"/>
          </ac:spMkLst>
        </pc:spChg>
        <pc:spChg chg="add del mod">
          <ac:chgData name="Nik Charlebois" userId="f745ffdfd97324ba" providerId="LiveId" clId="{A16FD86B-4FBE-458E-9E8E-E08585D1D56E}" dt="2019-08-26T12:33:09.271" v="586" actId="478"/>
          <ac:spMkLst>
            <pc:docMk/>
            <pc:sldMk cId="622093938" sldId="1827"/>
            <ac:spMk id="11" creationId="{499F9BB7-D8D2-42C1-95D7-3690FD07EAE5}"/>
          </ac:spMkLst>
        </pc:spChg>
        <pc:picChg chg="add mod">
          <ac:chgData name="Nik Charlebois" userId="f745ffdfd97324ba" providerId="LiveId" clId="{A16FD86B-4FBE-458E-9E8E-E08585D1D56E}" dt="2019-08-26T12:31:41.586" v="550" actId="1076"/>
          <ac:picMkLst>
            <pc:docMk/>
            <pc:sldMk cId="622093938" sldId="1827"/>
            <ac:picMk id="5" creationId="{3C9EEB63-5BCB-47B6-A0C5-6FE3E49CC49D}"/>
          </ac:picMkLst>
        </pc:picChg>
        <pc:picChg chg="add mod">
          <ac:chgData name="Nik Charlebois" userId="f745ffdfd97324ba" providerId="LiveId" clId="{A16FD86B-4FBE-458E-9E8E-E08585D1D56E}" dt="2019-08-26T12:31:46.317" v="552" actId="1076"/>
          <ac:picMkLst>
            <pc:docMk/>
            <pc:sldMk cId="622093938" sldId="1827"/>
            <ac:picMk id="6" creationId="{AAAC6158-3133-4EDF-ACC4-ED587945FE36}"/>
          </ac:picMkLst>
        </pc:picChg>
        <pc:picChg chg="add mod">
          <ac:chgData name="Nik Charlebois" userId="f745ffdfd97324ba" providerId="LiveId" clId="{A16FD86B-4FBE-458E-9E8E-E08585D1D56E}" dt="2019-08-26T12:33:46.641" v="593" actId="1076"/>
          <ac:picMkLst>
            <pc:docMk/>
            <pc:sldMk cId="622093938" sldId="1827"/>
            <ac:picMk id="13" creationId="{21D4B021-13DF-4FEF-8EDB-059044C9118D}"/>
          </ac:picMkLst>
        </pc:picChg>
        <pc:picChg chg="add mod">
          <ac:chgData name="Nik Charlebois" userId="f745ffdfd97324ba" providerId="LiveId" clId="{A16FD86B-4FBE-458E-9E8E-E08585D1D56E}" dt="2019-08-26T12:33:48.888" v="594" actId="1076"/>
          <ac:picMkLst>
            <pc:docMk/>
            <pc:sldMk cId="622093938" sldId="1827"/>
            <ac:picMk id="14" creationId="{4FE1595E-ADFA-488D-89AE-E73D4623217E}"/>
          </ac:picMkLst>
        </pc:picChg>
        <pc:picChg chg="add mod">
          <ac:chgData name="Nik Charlebois" userId="f745ffdfd97324ba" providerId="LiveId" clId="{A16FD86B-4FBE-458E-9E8E-E08585D1D56E}" dt="2019-08-26T12:31:36.299" v="548" actId="1076"/>
          <ac:picMkLst>
            <pc:docMk/>
            <pc:sldMk cId="622093938" sldId="1827"/>
            <ac:picMk id="1026" creationId="{6529745D-7879-4632-8982-A33DAC21ECD5}"/>
          </ac:picMkLst>
        </pc:picChg>
        <pc:picChg chg="add mod">
          <ac:chgData name="Nik Charlebois" userId="f745ffdfd97324ba" providerId="LiveId" clId="{A16FD86B-4FBE-458E-9E8E-E08585D1D56E}" dt="2019-08-26T12:33:37.321" v="589" actId="1076"/>
          <ac:picMkLst>
            <pc:docMk/>
            <pc:sldMk cId="622093938" sldId="1827"/>
            <ac:picMk id="1028" creationId="{C008290D-52BA-4616-8FD9-8638981AB4AD}"/>
          </ac:picMkLst>
        </pc:picChg>
        <pc:cxnChg chg="add mod">
          <ac:chgData name="Nik Charlebois" userId="f745ffdfd97324ba" providerId="LiveId" clId="{A16FD86B-4FBE-458E-9E8E-E08585D1D56E}" dt="2019-08-26T12:32:32.974" v="562" actId="1076"/>
          <ac:cxnSpMkLst>
            <pc:docMk/>
            <pc:sldMk cId="622093938" sldId="1827"/>
            <ac:cxnSpMk id="8" creationId="{44D6FD06-E6FC-4CE8-ACBD-20FC1FD0B260}"/>
          </ac:cxnSpMkLst>
        </pc:cxnChg>
      </pc:sldChg>
      <pc:sldChg chg="addSp delSp modSp add mod modTransition modAnim">
        <pc:chgData name="Nik Charlebois" userId="f745ffdfd97324ba" providerId="LiveId" clId="{A16FD86B-4FBE-458E-9E8E-E08585D1D56E}" dt="2019-08-26T13:42:36.214" v="999"/>
        <pc:sldMkLst>
          <pc:docMk/>
          <pc:sldMk cId="2215039020" sldId="1828"/>
        </pc:sldMkLst>
        <pc:picChg chg="mod">
          <ac:chgData name="Nik Charlebois" userId="f745ffdfd97324ba" providerId="LiveId" clId="{A16FD86B-4FBE-458E-9E8E-E08585D1D56E}" dt="2019-08-26T12:35:53.626" v="634" actId="1076"/>
          <ac:picMkLst>
            <pc:docMk/>
            <pc:sldMk cId="2215039020" sldId="1828"/>
            <ac:picMk id="13" creationId="{21D4B021-13DF-4FEF-8EDB-059044C9118D}"/>
          </ac:picMkLst>
        </pc:picChg>
        <pc:picChg chg="mod">
          <ac:chgData name="Nik Charlebois" userId="f745ffdfd97324ba" providerId="LiveId" clId="{A16FD86B-4FBE-458E-9E8E-E08585D1D56E}" dt="2019-08-26T12:35:50.137" v="633" actId="1076"/>
          <ac:picMkLst>
            <pc:docMk/>
            <pc:sldMk cId="2215039020" sldId="1828"/>
            <ac:picMk id="14" creationId="{4FE1595E-ADFA-488D-89AE-E73D4623217E}"/>
          </ac:picMkLst>
        </pc:picChg>
        <pc:picChg chg="mod">
          <ac:chgData name="Nik Charlebois" userId="f745ffdfd97324ba" providerId="LiveId" clId="{A16FD86B-4FBE-458E-9E8E-E08585D1D56E}" dt="2019-08-26T12:35:57.072" v="635" actId="1076"/>
          <ac:picMkLst>
            <pc:docMk/>
            <pc:sldMk cId="2215039020" sldId="1828"/>
            <ac:picMk id="1028" creationId="{C008290D-52BA-4616-8FD9-8638981AB4AD}"/>
          </ac:picMkLst>
        </pc:picChg>
        <pc:picChg chg="add del">
          <ac:chgData name="Nik Charlebois" userId="f745ffdfd97324ba" providerId="LiveId" clId="{A16FD86B-4FBE-458E-9E8E-E08585D1D56E}" dt="2019-08-26T13:42:36.214" v="999"/>
          <ac:picMkLst>
            <pc:docMk/>
            <pc:sldMk cId="2215039020" sldId="1828"/>
            <ac:picMk id="4098" creationId="{8053C8CD-2DF6-4428-9FEC-840C625B20D4}"/>
          </ac:picMkLst>
        </pc:picChg>
        <pc:cxnChg chg="mod">
          <ac:chgData name="Nik Charlebois" userId="f745ffdfd97324ba" providerId="LiveId" clId="{A16FD86B-4FBE-458E-9E8E-E08585D1D56E}" dt="2019-08-26T13:42:34.888" v="997" actId="1076"/>
          <ac:cxnSpMkLst>
            <pc:docMk/>
            <pc:sldMk cId="2215039020" sldId="1828"/>
            <ac:cxnSpMk id="8" creationId="{44D6FD06-E6FC-4CE8-ACBD-20FC1FD0B260}"/>
          </ac:cxnSpMkLst>
        </pc:cxnChg>
      </pc:sldChg>
      <pc:sldChg chg="addSp delSp modSp add mod addAnim delAnim modAnim">
        <pc:chgData name="Nik Charlebois" userId="f745ffdfd97324ba" providerId="LiveId" clId="{A16FD86B-4FBE-458E-9E8E-E08585D1D56E}" dt="2019-08-26T12:49:36.002" v="779"/>
        <pc:sldMkLst>
          <pc:docMk/>
          <pc:sldMk cId="47800287" sldId="1829"/>
        </pc:sldMkLst>
        <pc:spChg chg="add mod">
          <ac:chgData name="Nik Charlebois" userId="f745ffdfd97324ba" providerId="LiveId" clId="{A16FD86B-4FBE-458E-9E8E-E08585D1D56E}" dt="2019-08-26T12:40:22.501" v="675" actId="1076"/>
          <ac:spMkLst>
            <pc:docMk/>
            <pc:sldMk cId="47800287" sldId="1829"/>
            <ac:spMk id="2" creationId="{F650C8FF-565F-4987-B610-B0140BFDA62F}"/>
          </ac:spMkLst>
        </pc:spChg>
        <pc:spChg chg="del">
          <ac:chgData name="Nik Charlebois" userId="f745ffdfd97324ba" providerId="LiveId" clId="{A16FD86B-4FBE-458E-9E8E-E08585D1D56E}" dt="2019-08-26T12:37:47.250" v="656" actId="478"/>
          <ac:spMkLst>
            <pc:docMk/>
            <pc:sldMk cId="47800287" sldId="1829"/>
            <ac:spMk id="4" creationId="{4AD83E77-4453-4168-9185-FAC71C8553AF}"/>
          </ac:spMkLst>
        </pc:spChg>
        <pc:spChg chg="del">
          <ac:chgData name="Nik Charlebois" userId="f745ffdfd97324ba" providerId="LiveId" clId="{A16FD86B-4FBE-458E-9E8E-E08585D1D56E}" dt="2019-08-26T12:37:46.583" v="655" actId="478"/>
          <ac:spMkLst>
            <pc:docMk/>
            <pc:sldMk cId="47800287" sldId="1829"/>
            <ac:spMk id="10" creationId="{906D5C95-9247-4D5E-8B7C-B955E50EC18E}"/>
          </ac:spMkLst>
        </pc:spChg>
        <pc:spChg chg="add mod">
          <ac:chgData name="Nik Charlebois" userId="f745ffdfd97324ba" providerId="LiveId" clId="{A16FD86B-4FBE-458E-9E8E-E08585D1D56E}" dt="2019-08-26T12:43:55.905" v="711" actId="1076"/>
          <ac:spMkLst>
            <pc:docMk/>
            <pc:sldMk cId="47800287" sldId="1829"/>
            <ac:spMk id="12" creationId="{82FAAECA-E7B9-4A89-AE2C-B848D0A1FA6E}"/>
          </ac:spMkLst>
        </pc:spChg>
        <pc:spChg chg="add mod">
          <ac:chgData name="Nik Charlebois" userId="f745ffdfd97324ba" providerId="LiveId" clId="{A16FD86B-4FBE-458E-9E8E-E08585D1D56E}" dt="2019-08-26T12:48:22.567" v="771" actId="1076"/>
          <ac:spMkLst>
            <pc:docMk/>
            <pc:sldMk cId="47800287" sldId="1829"/>
            <ac:spMk id="15" creationId="{772A2CC8-3C12-4F22-B6DC-90CC9FA14C84}"/>
          </ac:spMkLst>
        </pc:spChg>
        <pc:spChg chg="add del mod">
          <ac:chgData name="Nik Charlebois" userId="f745ffdfd97324ba" providerId="LiveId" clId="{A16FD86B-4FBE-458E-9E8E-E08585D1D56E}" dt="2019-08-26T12:47:34.931" v="731" actId="478"/>
          <ac:spMkLst>
            <pc:docMk/>
            <pc:sldMk cId="47800287" sldId="1829"/>
            <ac:spMk id="20" creationId="{02F32468-43E6-4A46-BD8D-EDAD3E34CCC0}"/>
          </ac:spMkLst>
        </pc:spChg>
        <pc:spChg chg="add mod">
          <ac:chgData name="Nik Charlebois" userId="f745ffdfd97324ba" providerId="LiveId" clId="{A16FD86B-4FBE-458E-9E8E-E08585D1D56E}" dt="2019-08-26T12:47:49.192" v="736" actId="1076"/>
          <ac:spMkLst>
            <pc:docMk/>
            <pc:sldMk cId="47800287" sldId="1829"/>
            <ac:spMk id="21" creationId="{3F5C17A7-4CDB-4B49-93BD-3BCF8A7BB576}"/>
          </ac:spMkLst>
        </pc:spChg>
        <pc:picChg chg="del">
          <ac:chgData name="Nik Charlebois" userId="f745ffdfd97324ba" providerId="LiveId" clId="{A16FD86B-4FBE-458E-9E8E-E08585D1D56E}" dt="2019-08-26T12:37:43.848" v="652" actId="478"/>
          <ac:picMkLst>
            <pc:docMk/>
            <pc:sldMk cId="47800287" sldId="1829"/>
            <ac:picMk id="5" creationId="{3C9EEB63-5BCB-47B6-A0C5-6FE3E49CC49D}"/>
          </ac:picMkLst>
        </pc:picChg>
        <pc:picChg chg="mod">
          <ac:chgData name="Nik Charlebois" userId="f745ffdfd97324ba" providerId="LiveId" clId="{A16FD86B-4FBE-458E-9E8E-E08585D1D56E}" dt="2019-08-26T12:37:57.984" v="658" actId="1076"/>
          <ac:picMkLst>
            <pc:docMk/>
            <pc:sldMk cId="47800287" sldId="1829"/>
            <ac:picMk id="6" creationId="{AAAC6158-3133-4EDF-ACC4-ED587945FE36}"/>
          </ac:picMkLst>
        </pc:picChg>
        <pc:picChg chg="del">
          <ac:chgData name="Nik Charlebois" userId="f745ffdfd97324ba" providerId="LiveId" clId="{A16FD86B-4FBE-458E-9E8E-E08585D1D56E}" dt="2019-08-26T12:37:44.354" v="653" actId="478"/>
          <ac:picMkLst>
            <pc:docMk/>
            <pc:sldMk cId="47800287" sldId="1829"/>
            <ac:picMk id="13" creationId="{21D4B021-13DF-4FEF-8EDB-059044C9118D}"/>
          </ac:picMkLst>
        </pc:picChg>
        <pc:picChg chg="del">
          <ac:chgData name="Nik Charlebois" userId="f745ffdfd97324ba" providerId="LiveId" clId="{A16FD86B-4FBE-458E-9E8E-E08585D1D56E}" dt="2019-08-26T12:37:42.800" v="650" actId="478"/>
          <ac:picMkLst>
            <pc:docMk/>
            <pc:sldMk cId="47800287" sldId="1829"/>
            <ac:picMk id="14" creationId="{4FE1595E-ADFA-488D-89AE-E73D4623217E}"/>
          </ac:picMkLst>
        </pc:picChg>
        <pc:picChg chg="del">
          <ac:chgData name="Nik Charlebois" userId="f745ffdfd97324ba" providerId="LiveId" clId="{A16FD86B-4FBE-458E-9E8E-E08585D1D56E}" dt="2019-08-26T12:37:43.321" v="651" actId="478"/>
          <ac:picMkLst>
            <pc:docMk/>
            <pc:sldMk cId="47800287" sldId="1829"/>
            <ac:picMk id="1026" creationId="{6529745D-7879-4632-8982-A33DAC21ECD5}"/>
          </ac:picMkLst>
        </pc:picChg>
        <pc:picChg chg="mod">
          <ac:chgData name="Nik Charlebois" userId="f745ffdfd97324ba" providerId="LiveId" clId="{A16FD86B-4FBE-458E-9E8E-E08585D1D56E}" dt="2019-08-26T12:38:08.968" v="661" actId="1076"/>
          <ac:picMkLst>
            <pc:docMk/>
            <pc:sldMk cId="47800287" sldId="1829"/>
            <ac:picMk id="1028" creationId="{C008290D-52BA-4616-8FD9-8638981AB4AD}"/>
          </ac:picMkLst>
        </pc:picChg>
        <pc:picChg chg="add mod">
          <ac:chgData name="Nik Charlebois" userId="f745ffdfd97324ba" providerId="LiveId" clId="{A16FD86B-4FBE-458E-9E8E-E08585D1D56E}" dt="2019-08-26T12:38:49.400" v="666" actId="1076"/>
          <ac:picMkLst>
            <pc:docMk/>
            <pc:sldMk cId="47800287" sldId="1829"/>
            <ac:picMk id="2050" creationId="{71E06C73-84F4-4590-A6EE-2A0D829DE9F3}"/>
          </ac:picMkLst>
        </pc:picChg>
        <pc:picChg chg="add mod">
          <ac:chgData name="Nik Charlebois" userId="f745ffdfd97324ba" providerId="LiveId" clId="{A16FD86B-4FBE-458E-9E8E-E08585D1D56E}" dt="2019-08-26T12:43:06.100" v="685" actId="1076"/>
          <ac:picMkLst>
            <pc:docMk/>
            <pc:sldMk cId="47800287" sldId="1829"/>
            <ac:picMk id="2052" creationId="{E9907300-E671-4811-96C5-FE84AFCAEAC7}"/>
          </ac:picMkLst>
        </pc:picChg>
        <pc:cxnChg chg="del">
          <ac:chgData name="Nik Charlebois" userId="f745ffdfd97324ba" providerId="LiveId" clId="{A16FD86B-4FBE-458E-9E8E-E08585D1D56E}" dt="2019-08-26T12:37:45.107" v="654" actId="478"/>
          <ac:cxnSpMkLst>
            <pc:docMk/>
            <pc:sldMk cId="47800287" sldId="1829"/>
            <ac:cxnSpMk id="8" creationId="{44D6FD06-E6FC-4CE8-ACBD-20FC1FD0B260}"/>
          </ac:cxnSpMkLst>
        </pc:cxnChg>
        <pc:cxnChg chg="add mod">
          <ac:chgData name="Nik Charlebois" userId="f745ffdfd97324ba" providerId="LiveId" clId="{A16FD86B-4FBE-458E-9E8E-E08585D1D56E}" dt="2019-08-26T12:43:32.278" v="691" actId="14100"/>
          <ac:cxnSpMkLst>
            <pc:docMk/>
            <pc:sldMk cId="47800287" sldId="1829"/>
            <ac:cxnSpMk id="16" creationId="{DEA3BF2E-A882-46C1-9A94-2D6CAAA5630A}"/>
          </ac:cxnSpMkLst>
        </pc:cxnChg>
        <pc:cxnChg chg="add mod">
          <ac:chgData name="Nik Charlebois" userId="f745ffdfd97324ba" providerId="LiveId" clId="{A16FD86B-4FBE-458E-9E8E-E08585D1D56E}" dt="2019-08-26T12:49:09.252" v="777" actId="208"/>
          <ac:cxnSpMkLst>
            <pc:docMk/>
            <pc:sldMk cId="47800287" sldId="1829"/>
            <ac:cxnSpMk id="23" creationId="{A1B598C3-143C-46C6-967A-32B00A32BAB3}"/>
          </ac:cxnSpMkLst>
        </pc:cxnChg>
      </pc:sldChg>
      <pc:sldChg chg="delSp modSp add del mod">
        <pc:chgData name="Nik Charlebois" userId="f745ffdfd97324ba" providerId="LiveId" clId="{A16FD86B-4FBE-458E-9E8E-E08585D1D56E}" dt="2019-08-26T12:37:23.921" v="648" actId="47"/>
        <pc:sldMkLst>
          <pc:docMk/>
          <pc:sldMk cId="2222534259" sldId="1829"/>
        </pc:sldMkLst>
        <pc:spChg chg="del">
          <ac:chgData name="Nik Charlebois" userId="f745ffdfd97324ba" providerId="LiveId" clId="{A16FD86B-4FBE-458E-9E8E-E08585D1D56E}" dt="2019-08-26T12:36:46.138" v="640" actId="478"/>
          <ac:spMkLst>
            <pc:docMk/>
            <pc:sldMk cId="2222534259" sldId="1829"/>
            <ac:spMk id="4" creationId="{4AD83E77-4453-4168-9185-FAC71C8553AF}"/>
          </ac:spMkLst>
        </pc:spChg>
        <pc:spChg chg="del">
          <ac:chgData name="Nik Charlebois" userId="f745ffdfd97324ba" providerId="LiveId" clId="{A16FD86B-4FBE-458E-9E8E-E08585D1D56E}" dt="2019-08-26T12:36:46.138" v="640" actId="478"/>
          <ac:spMkLst>
            <pc:docMk/>
            <pc:sldMk cId="2222534259" sldId="1829"/>
            <ac:spMk id="10" creationId="{906D5C95-9247-4D5E-8B7C-B955E50EC18E}"/>
          </ac:spMkLst>
        </pc:spChg>
        <pc:picChg chg="del">
          <ac:chgData name="Nik Charlebois" userId="f745ffdfd97324ba" providerId="LiveId" clId="{A16FD86B-4FBE-458E-9E8E-E08585D1D56E}" dt="2019-08-26T12:36:53.175" v="641" actId="478"/>
          <ac:picMkLst>
            <pc:docMk/>
            <pc:sldMk cId="2222534259" sldId="1829"/>
            <ac:picMk id="5" creationId="{3C9EEB63-5BCB-47B6-A0C5-6FE3E49CC49D}"/>
          </ac:picMkLst>
        </pc:picChg>
        <pc:picChg chg="del">
          <ac:chgData name="Nik Charlebois" userId="f745ffdfd97324ba" providerId="LiveId" clId="{A16FD86B-4FBE-458E-9E8E-E08585D1D56E}" dt="2019-08-26T12:36:53.175" v="641" actId="478"/>
          <ac:picMkLst>
            <pc:docMk/>
            <pc:sldMk cId="2222534259" sldId="1829"/>
            <ac:picMk id="6" creationId="{AAAC6158-3133-4EDF-ACC4-ED587945FE36}"/>
          </ac:picMkLst>
        </pc:picChg>
        <pc:picChg chg="del">
          <ac:chgData name="Nik Charlebois" userId="f745ffdfd97324ba" providerId="LiveId" clId="{A16FD86B-4FBE-458E-9E8E-E08585D1D56E}" dt="2019-08-26T12:36:53.175" v="641" actId="478"/>
          <ac:picMkLst>
            <pc:docMk/>
            <pc:sldMk cId="2222534259" sldId="1829"/>
            <ac:picMk id="13" creationId="{21D4B021-13DF-4FEF-8EDB-059044C9118D}"/>
          </ac:picMkLst>
        </pc:picChg>
        <pc:picChg chg="mod">
          <ac:chgData name="Nik Charlebois" userId="f745ffdfd97324ba" providerId="LiveId" clId="{A16FD86B-4FBE-458E-9E8E-E08585D1D56E}" dt="2019-08-26T12:37:07.393" v="647" actId="1076"/>
          <ac:picMkLst>
            <pc:docMk/>
            <pc:sldMk cId="2222534259" sldId="1829"/>
            <ac:picMk id="14" creationId="{4FE1595E-ADFA-488D-89AE-E73D4623217E}"/>
          </ac:picMkLst>
        </pc:picChg>
        <pc:picChg chg="mod">
          <ac:chgData name="Nik Charlebois" userId="f745ffdfd97324ba" providerId="LiveId" clId="{A16FD86B-4FBE-458E-9E8E-E08585D1D56E}" dt="2019-08-26T12:36:57.898" v="642" actId="14100"/>
          <ac:picMkLst>
            <pc:docMk/>
            <pc:sldMk cId="2222534259" sldId="1829"/>
            <ac:picMk id="1026" creationId="{6529745D-7879-4632-8982-A33DAC21ECD5}"/>
          </ac:picMkLst>
        </pc:picChg>
        <pc:picChg chg="del">
          <ac:chgData name="Nik Charlebois" userId="f745ffdfd97324ba" providerId="LiveId" clId="{A16FD86B-4FBE-458E-9E8E-E08585D1D56E}" dt="2019-08-26T12:36:53.175" v="641" actId="478"/>
          <ac:picMkLst>
            <pc:docMk/>
            <pc:sldMk cId="2222534259" sldId="1829"/>
            <ac:picMk id="1028" creationId="{C008290D-52BA-4616-8FD9-8638981AB4AD}"/>
          </ac:picMkLst>
        </pc:picChg>
        <pc:cxnChg chg="del">
          <ac:chgData name="Nik Charlebois" userId="f745ffdfd97324ba" providerId="LiveId" clId="{A16FD86B-4FBE-458E-9E8E-E08585D1D56E}" dt="2019-08-26T12:36:46.138" v="640" actId="478"/>
          <ac:cxnSpMkLst>
            <pc:docMk/>
            <pc:sldMk cId="2222534259" sldId="1829"/>
            <ac:cxnSpMk id="8" creationId="{44D6FD06-E6FC-4CE8-ACBD-20FC1FD0B260}"/>
          </ac:cxnSpMkLst>
        </pc:cxnChg>
      </pc:sldChg>
      <pc:sldChg chg="addSp delSp modSp new del mod">
        <pc:chgData name="Nik Charlebois" userId="f745ffdfd97324ba" providerId="LiveId" clId="{A16FD86B-4FBE-458E-9E8E-E08585D1D56E}" dt="2019-08-27T16:47:31.154" v="3327" actId="47"/>
        <pc:sldMkLst>
          <pc:docMk/>
          <pc:sldMk cId="2776613733" sldId="1830"/>
        </pc:sldMkLst>
        <pc:spChg chg="del">
          <ac:chgData name="Nik Charlebois" userId="f745ffdfd97324ba" providerId="LiveId" clId="{A16FD86B-4FBE-458E-9E8E-E08585D1D56E}" dt="2019-08-26T12:50:31.783" v="781" actId="478"/>
          <ac:spMkLst>
            <pc:docMk/>
            <pc:sldMk cId="2776613733" sldId="1830"/>
            <ac:spMk id="2" creationId="{EA7016A3-4B02-47B7-BAAE-46FFD3AAC998}"/>
          </ac:spMkLst>
        </pc:spChg>
        <pc:spChg chg="mod">
          <ac:chgData name="Nik Charlebois" userId="f745ffdfd97324ba" providerId="LiveId" clId="{A16FD86B-4FBE-458E-9E8E-E08585D1D56E}" dt="2019-08-26T12:51:15.830" v="802" actId="20577"/>
          <ac:spMkLst>
            <pc:docMk/>
            <pc:sldMk cId="2776613733" sldId="1830"/>
            <ac:spMk id="3" creationId="{D79965B3-04D3-4421-A79C-CF5B84060E2B}"/>
          </ac:spMkLst>
        </pc:spChg>
        <pc:spChg chg="add mod">
          <ac:chgData name="Nik Charlebois" userId="f745ffdfd97324ba" providerId="LiveId" clId="{A16FD86B-4FBE-458E-9E8E-E08585D1D56E}" dt="2019-08-26T12:52:15.241" v="804" actId="1076"/>
          <ac:spMkLst>
            <pc:docMk/>
            <pc:sldMk cId="2776613733" sldId="1830"/>
            <ac:spMk id="4" creationId="{227DDA72-2F60-4B43-9E9A-D74DE8942BBB}"/>
          </ac:spMkLst>
        </pc:spChg>
      </pc:sldChg>
      <pc:sldChg chg="addSp delSp modSp add mod">
        <pc:chgData name="Nik Charlebois" userId="f745ffdfd97324ba" providerId="LiveId" clId="{A16FD86B-4FBE-458E-9E8E-E08585D1D56E}" dt="2019-08-26T13:21:08.351" v="889" actId="1076"/>
        <pc:sldMkLst>
          <pc:docMk/>
          <pc:sldMk cId="2370416418" sldId="1831"/>
        </pc:sldMkLst>
        <pc:spChg chg="add del mod">
          <ac:chgData name="Nik Charlebois" userId="f745ffdfd97324ba" providerId="LiveId" clId="{A16FD86B-4FBE-458E-9E8E-E08585D1D56E}" dt="2019-08-26T13:16:54.780" v="822"/>
          <ac:spMkLst>
            <pc:docMk/>
            <pc:sldMk cId="2370416418" sldId="1831"/>
            <ac:spMk id="2" creationId="{BE97D0DE-84A0-4658-BDB4-6976F493AF6E}"/>
          </ac:spMkLst>
        </pc:spChg>
        <pc:spChg chg="mod">
          <ac:chgData name="Nik Charlebois" userId="f745ffdfd97324ba" providerId="LiveId" clId="{A16FD86B-4FBE-458E-9E8E-E08585D1D56E}" dt="2019-08-26T12:52:42.685" v="816" actId="20577"/>
          <ac:spMkLst>
            <pc:docMk/>
            <pc:sldMk cId="2370416418" sldId="1831"/>
            <ac:spMk id="3" creationId="{D79965B3-04D3-4421-A79C-CF5B84060E2B}"/>
          </ac:spMkLst>
        </pc:spChg>
        <pc:spChg chg="del">
          <ac:chgData name="Nik Charlebois" userId="f745ffdfd97324ba" providerId="LiveId" clId="{A16FD86B-4FBE-458E-9E8E-E08585D1D56E}" dt="2019-08-26T12:52:45.318" v="817" actId="478"/>
          <ac:spMkLst>
            <pc:docMk/>
            <pc:sldMk cId="2370416418" sldId="1831"/>
            <ac:spMk id="4" creationId="{227DDA72-2F60-4B43-9E9A-D74DE8942BBB}"/>
          </ac:spMkLst>
        </pc:spChg>
        <pc:spChg chg="add del mod">
          <ac:chgData name="Nik Charlebois" userId="f745ffdfd97324ba" providerId="LiveId" clId="{A16FD86B-4FBE-458E-9E8E-E08585D1D56E}" dt="2019-08-26T13:17:37.711" v="827" actId="478"/>
          <ac:spMkLst>
            <pc:docMk/>
            <pc:sldMk cId="2370416418" sldId="1831"/>
            <ac:spMk id="5" creationId="{D15B64C3-BA5B-4CDC-B715-93601E09E021}"/>
          </ac:spMkLst>
        </pc:spChg>
        <pc:spChg chg="add mod">
          <ac:chgData name="Nik Charlebois" userId="f745ffdfd97324ba" providerId="LiveId" clId="{A16FD86B-4FBE-458E-9E8E-E08585D1D56E}" dt="2019-08-26T13:18:19.841" v="887" actId="113"/>
          <ac:spMkLst>
            <pc:docMk/>
            <pc:sldMk cId="2370416418" sldId="1831"/>
            <ac:spMk id="6" creationId="{5E491345-A284-4151-9391-914582C66FBF}"/>
          </ac:spMkLst>
        </pc:spChg>
        <pc:picChg chg="add mod">
          <ac:chgData name="Nik Charlebois" userId="f745ffdfd97324ba" providerId="LiveId" clId="{A16FD86B-4FBE-458E-9E8E-E08585D1D56E}" dt="2019-08-26T13:21:08.351" v="889" actId="1076"/>
          <ac:picMkLst>
            <pc:docMk/>
            <pc:sldMk cId="2370416418" sldId="1831"/>
            <ac:picMk id="7" creationId="{1B611F59-1145-4E7E-AB73-2F9359B3BBC8}"/>
          </ac:picMkLst>
        </pc:picChg>
      </pc:sldChg>
      <pc:sldChg chg="addSp delSp modSp add mod addAnim delAnim modAnim">
        <pc:chgData name="Nik Charlebois" userId="f745ffdfd97324ba" providerId="LiveId" clId="{A16FD86B-4FBE-458E-9E8E-E08585D1D56E}" dt="2019-08-27T11:26:40.742" v="3311"/>
        <pc:sldMkLst>
          <pc:docMk/>
          <pc:sldMk cId="88443750" sldId="1832"/>
        </pc:sldMkLst>
        <pc:spChg chg="mod">
          <ac:chgData name="Nik Charlebois" userId="f745ffdfd97324ba" providerId="LiveId" clId="{A16FD86B-4FBE-458E-9E8E-E08585D1D56E}" dt="2019-08-26T13:27:09.113" v="936" actId="20577"/>
          <ac:spMkLst>
            <pc:docMk/>
            <pc:sldMk cId="88443750" sldId="1832"/>
            <ac:spMk id="2" creationId="{00000000-0000-0000-0000-000000000000}"/>
          </ac:spMkLst>
        </pc:spChg>
        <pc:spChg chg="del">
          <ac:chgData name="Nik Charlebois" userId="f745ffdfd97324ba" providerId="LiveId" clId="{A16FD86B-4FBE-458E-9E8E-E08585D1D56E}" dt="2019-08-26T13:27:12.497" v="937" actId="478"/>
          <ac:spMkLst>
            <pc:docMk/>
            <pc:sldMk cId="88443750" sldId="1832"/>
            <ac:spMk id="4" creationId="{00000000-0000-0000-0000-000000000000}"/>
          </ac:spMkLst>
        </pc:spChg>
        <pc:spChg chg="add del mod">
          <ac:chgData name="Nik Charlebois" userId="f745ffdfd97324ba" providerId="LiveId" clId="{A16FD86B-4FBE-458E-9E8E-E08585D1D56E}" dt="2019-08-26T13:27:16.875" v="938" actId="478"/>
          <ac:spMkLst>
            <pc:docMk/>
            <pc:sldMk cId="88443750" sldId="1832"/>
            <ac:spMk id="10" creationId="{FB0109B4-42FB-42CC-97B1-893EF5B970C3}"/>
          </ac:spMkLst>
        </pc:spChg>
        <pc:spChg chg="add mod">
          <ac:chgData name="Nik Charlebois" userId="f745ffdfd97324ba" providerId="LiveId" clId="{A16FD86B-4FBE-458E-9E8E-E08585D1D56E}" dt="2019-08-26T13:37:25.561" v="960" actId="1076"/>
          <ac:spMkLst>
            <pc:docMk/>
            <pc:sldMk cId="88443750" sldId="1832"/>
            <ac:spMk id="11" creationId="{053F5F5A-2194-45C1-81C3-EB6FB945A466}"/>
          </ac:spMkLst>
        </pc:spChg>
        <pc:grpChg chg="del">
          <ac:chgData name="Nik Charlebois" userId="f745ffdfd97324ba" providerId="LiveId" clId="{A16FD86B-4FBE-458E-9E8E-E08585D1D56E}" dt="2019-08-26T13:27:19.367" v="939" actId="478"/>
          <ac:grpSpMkLst>
            <pc:docMk/>
            <pc:sldMk cId="88443750" sldId="1832"/>
            <ac:grpSpMk id="5" creationId="{450E2EAE-D0CC-4296-98BC-F7B7E81A34FF}"/>
          </ac:grpSpMkLst>
        </pc:grpChg>
        <pc:picChg chg="add mod">
          <ac:chgData name="Nik Charlebois" userId="f745ffdfd97324ba" providerId="LiveId" clId="{A16FD86B-4FBE-458E-9E8E-E08585D1D56E}" dt="2019-08-26T13:37:30.871" v="961" actId="1076"/>
          <ac:picMkLst>
            <pc:docMk/>
            <pc:sldMk cId="88443750" sldId="1832"/>
            <ac:picMk id="12" creationId="{C27A6F4B-9474-45DF-9AA4-FCD0B29B3E0B}"/>
          </ac:picMkLst>
        </pc:picChg>
      </pc:sldChg>
      <pc:sldChg chg="addSp delSp modSp add mod modTransition addAnim delAnim modAnim">
        <pc:chgData name="Nik Charlebois" userId="f745ffdfd97324ba" providerId="LiveId" clId="{A16FD86B-4FBE-458E-9E8E-E08585D1D56E}" dt="2019-08-26T13:45:14.379" v="1046"/>
        <pc:sldMkLst>
          <pc:docMk/>
          <pc:sldMk cId="1750875908" sldId="1833"/>
        </pc:sldMkLst>
        <pc:spChg chg="add mod">
          <ac:chgData name="Nik Charlebois" userId="f745ffdfd97324ba" providerId="LiveId" clId="{A16FD86B-4FBE-458E-9E8E-E08585D1D56E}" dt="2019-08-26T13:42:27.714" v="995" actId="164"/>
          <ac:spMkLst>
            <pc:docMk/>
            <pc:sldMk cId="1750875908" sldId="1833"/>
            <ac:spMk id="3" creationId="{3CB4BB2A-C86A-4FC1-8199-1FA1AEC4A23B}"/>
          </ac:spMkLst>
        </pc:spChg>
        <pc:spChg chg="add mod">
          <ac:chgData name="Nik Charlebois" userId="f745ffdfd97324ba" providerId="LiveId" clId="{A16FD86B-4FBE-458E-9E8E-E08585D1D56E}" dt="2019-08-26T13:43:12.178" v="1031" actId="113"/>
          <ac:spMkLst>
            <pc:docMk/>
            <pc:sldMk cId="1750875908" sldId="1833"/>
            <ac:spMk id="7" creationId="{BC4072CD-E37F-4391-9D4F-892998B873E0}"/>
          </ac:spMkLst>
        </pc:spChg>
        <pc:spChg chg="mod">
          <ac:chgData name="Nik Charlebois" userId="f745ffdfd97324ba" providerId="LiveId" clId="{A16FD86B-4FBE-458E-9E8E-E08585D1D56E}" dt="2019-08-26T13:43:22.247" v="1038" actId="1036"/>
          <ac:spMkLst>
            <pc:docMk/>
            <pc:sldMk cId="1750875908" sldId="1833"/>
            <ac:spMk id="11" creationId="{053F5F5A-2194-45C1-81C3-EB6FB945A466}"/>
          </ac:spMkLst>
        </pc:spChg>
        <pc:grpChg chg="add mod">
          <ac:chgData name="Nik Charlebois" userId="f745ffdfd97324ba" providerId="LiveId" clId="{A16FD86B-4FBE-458E-9E8E-E08585D1D56E}" dt="2019-08-26T13:42:54.030" v="1006" actId="1035"/>
          <ac:grpSpMkLst>
            <pc:docMk/>
            <pc:sldMk cId="1750875908" sldId="1833"/>
            <ac:grpSpMk id="4" creationId="{7104D83A-639A-451B-BD72-059DBBADE01F}"/>
          </ac:grpSpMkLst>
        </pc:grpChg>
        <pc:picChg chg="del">
          <ac:chgData name="Nik Charlebois" userId="f745ffdfd97324ba" providerId="LiveId" clId="{A16FD86B-4FBE-458E-9E8E-E08585D1D56E}" dt="2019-08-26T13:41:33.436" v="977" actId="478"/>
          <ac:picMkLst>
            <pc:docMk/>
            <pc:sldMk cId="1750875908" sldId="1833"/>
            <ac:picMk id="12" creationId="{C27A6F4B-9474-45DF-9AA4-FCD0B29B3E0B}"/>
          </ac:picMkLst>
        </pc:picChg>
        <pc:picChg chg="add mod">
          <ac:chgData name="Nik Charlebois" userId="f745ffdfd97324ba" providerId="LiveId" clId="{A16FD86B-4FBE-458E-9E8E-E08585D1D56E}" dt="2019-08-26T13:42:27.714" v="995" actId="164"/>
          <ac:picMkLst>
            <pc:docMk/>
            <pc:sldMk cId="1750875908" sldId="1833"/>
            <ac:picMk id="3074" creationId="{6A1393C4-AAC0-459D-BEDB-8A2A5F263F07}"/>
          </ac:picMkLst>
        </pc:picChg>
        <pc:cxnChg chg="add mod">
          <ac:chgData name="Nik Charlebois" userId="f745ffdfd97324ba" providerId="LiveId" clId="{A16FD86B-4FBE-458E-9E8E-E08585D1D56E}" dt="2019-08-26T13:43:22.247" v="1038" actId="1036"/>
          <ac:cxnSpMkLst>
            <pc:docMk/>
            <pc:sldMk cId="1750875908" sldId="1833"/>
            <ac:cxnSpMk id="8" creationId="{65FF9EA2-AEBD-4B6E-94C0-FBCC86C865E5}"/>
          </ac:cxnSpMkLst>
        </pc:cxnChg>
      </pc:sldChg>
      <pc:sldChg chg="addSp delSp modSp add mod addAnim delAnim modAnim">
        <pc:chgData name="Nik Charlebois" userId="f745ffdfd97324ba" providerId="LiveId" clId="{A16FD86B-4FBE-458E-9E8E-E08585D1D56E}" dt="2019-08-26T13:50:49.108" v="1095"/>
        <pc:sldMkLst>
          <pc:docMk/>
          <pc:sldMk cId="1418222064" sldId="1834"/>
        </pc:sldMkLst>
        <pc:spChg chg="del">
          <ac:chgData name="Nik Charlebois" userId="f745ffdfd97324ba" providerId="LiveId" clId="{A16FD86B-4FBE-458E-9E8E-E08585D1D56E}" dt="2019-08-26T13:45:27.882" v="1050" actId="478"/>
          <ac:spMkLst>
            <pc:docMk/>
            <pc:sldMk cId="1418222064" sldId="1834"/>
            <ac:spMk id="7" creationId="{BC4072CD-E37F-4391-9D4F-892998B873E0}"/>
          </ac:spMkLst>
        </pc:spChg>
        <pc:spChg chg="del">
          <ac:chgData name="Nik Charlebois" userId="f745ffdfd97324ba" providerId="LiveId" clId="{A16FD86B-4FBE-458E-9E8E-E08585D1D56E}" dt="2019-08-26T13:45:23.027" v="1048" actId="478"/>
          <ac:spMkLst>
            <pc:docMk/>
            <pc:sldMk cId="1418222064" sldId="1834"/>
            <ac:spMk id="11" creationId="{053F5F5A-2194-45C1-81C3-EB6FB945A466}"/>
          </ac:spMkLst>
        </pc:spChg>
        <pc:spChg chg="add mod">
          <ac:chgData name="Nik Charlebois" userId="f745ffdfd97324ba" providerId="LiveId" clId="{A16FD86B-4FBE-458E-9E8E-E08585D1D56E}" dt="2019-08-26T13:49:16.902" v="1087" actId="20577"/>
          <ac:spMkLst>
            <pc:docMk/>
            <pc:sldMk cId="1418222064" sldId="1834"/>
            <ac:spMk id="14" creationId="{EFF235BE-9209-4F7F-A7F2-66B3F7F4E4C5}"/>
          </ac:spMkLst>
        </pc:spChg>
        <pc:grpChg chg="mod">
          <ac:chgData name="Nik Charlebois" userId="f745ffdfd97324ba" providerId="LiveId" clId="{A16FD86B-4FBE-458E-9E8E-E08585D1D56E}" dt="2019-08-26T13:46:58.696" v="1057" actId="1076"/>
          <ac:grpSpMkLst>
            <pc:docMk/>
            <pc:sldMk cId="1418222064" sldId="1834"/>
            <ac:grpSpMk id="4" creationId="{7104D83A-639A-451B-BD72-059DBBADE01F}"/>
          </ac:grpSpMkLst>
        </pc:grpChg>
        <pc:picChg chg="add mod">
          <ac:chgData name="Nik Charlebois" userId="f745ffdfd97324ba" providerId="LiveId" clId="{A16FD86B-4FBE-458E-9E8E-E08585D1D56E}" dt="2019-08-26T13:45:55.987" v="1055" actId="1076"/>
          <ac:picMkLst>
            <pc:docMk/>
            <pc:sldMk cId="1418222064" sldId="1834"/>
            <ac:picMk id="9" creationId="{31624129-F414-4A1B-BAE9-079E7554180D}"/>
          </ac:picMkLst>
        </pc:picChg>
        <pc:picChg chg="add mod">
          <ac:chgData name="Nik Charlebois" userId="f745ffdfd97324ba" providerId="LiveId" clId="{A16FD86B-4FBE-458E-9E8E-E08585D1D56E}" dt="2019-08-26T13:45:59.227" v="1056" actId="1076"/>
          <ac:picMkLst>
            <pc:docMk/>
            <pc:sldMk cId="1418222064" sldId="1834"/>
            <ac:picMk id="10" creationId="{D88223C8-1F7C-4EF9-BBB0-805CF15D3A93}"/>
          </ac:picMkLst>
        </pc:picChg>
        <pc:picChg chg="add mod">
          <ac:chgData name="Nik Charlebois" userId="f745ffdfd97324ba" providerId="LiveId" clId="{A16FD86B-4FBE-458E-9E8E-E08585D1D56E}" dt="2019-08-26T13:48:26.386" v="1060" actId="1076"/>
          <ac:picMkLst>
            <pc:docMk/>
            <pc:sldMk cId="1418222064" sldId="1834"/>
            <ac:picMk id="13" creationId="{A187548D-7CD9-41F7-9A00-454732E42BD4}"/>
          </ac:picMkLst>
        </pc:picChg>
        <pc:cxnChg chg="del mod">
          <ac:chgData name="Nik Charlebois" userId="f745ffdfd97324ba" providerId="LiveId" clId="{A16FD86B-4FBE-458E-9E8E-E08585D1D56E}" dt="2019-08-26T13:45:25.443" v="1049" actId="478"/>
          <ac:cxnSpMkLst>
            <pc:docMk/>
            <pc:sldMk cId="1418222064" sldId="1834"/>
            <ac:cxnSpMk id="8" creationId="{65FF9EA2-AEBD-4B6E-94C0-FBCC86C865E5}"/>
          </ac:cxnSpMkLst>
        </pc:cxnChg>
        <pc:cxnChg chg="add">
          <ac:chgData name="Nik Charlebois" userId="f745ffdfd97324ba" providerId="LiveId" clId="{A16FD86B-4FBE-458E-9E8E-E08585D1D56E}" dt="2019-08-26T13:48:15.034" v="1058"/>
          <ac:cxnSpMkLst>
            <pc:docMk/>
            <pc:sldMk cId="1418222064" sldId="1834"/>
            <ac:cxnSpMk id="12" creationId="{4EB8315E-0370-4240-9578-84D62F5EB397}"/>
          </ac:cxnSpMkLst>
        </pc:cxnChg>
      </pc:sldChg>
      <pc:sldChg chg="addSp modSp new mod modAnim">
        <pc:chgData name="Nik Charlebois" userId="f745ffdfd97324ba" providerId="LiveId" clId="{A16FD86B-4FBE-458E-9E8E-E08585D1D56E}" dt="2019-08-26T14:12:00.636" v="1731" actId="20577"/>
        <pc:sldMkLst>
          <pc:docMk/>
          <pc:sldMk cId="3890634291" sldId="1835"/>
        </pc:sldMkLst>
        <pc:spChg chg="mod">
          <ac:chgData name="Nik Charlebois" userId="f745ffdfd97324ba" providerId="LiveId" clId="{A16FD86B-4FBE-458E-9E8E-E08585D1D56E}" dt="2019-08-26T14:09:54.283" v="1543" actId="20577"/>
          <ac:spMkLst>
            <pc:docMk/>
            <pc:sldMk cId="3890634291" sldId="1835"/>
            <ac:spMk id="2" creationId="{598F501A-F27D-4F81-A2A5-C7D92E94B10D}"/>
          </ac:spMkLst>
        </pc:spChg>
        <pc:spChg chg="mod">
          <ac:chgData name="Nik Charlebois" userId="f745ffdfd97324ba" providerId="LiveId" clId="{A16FD86B-4FBE-458E-9E8E-E08585D1D56E}" dt="2019-08-26T14:12:00.636" v="1731" actId="20577"/>
          <ac:spMkLst>
            <pc:docMk/>
            <pc:sldMk cId="3890634291" sldId="1835"/>
            <ac:spMk id="3" creationId="{D09F1826-76C3-4929-B412-FE07E941B3EA}"/>
          </ac:spMkLst>
        </pc:spChg>
        <pc:picChg chg="add mod">
          <ac:chgData name="Nik Charlebois" userId="f745ffdfd97324ba" providerId="LiveId" clId="{A16FD86B-4FBE-458E-9E8E-E08585D1D56E}" dt="2019-08-26T14:11:13.394" v="1666" actId="1076"/>
          <ac:picMkLst>
            <pc:docMk/>
            <pc:sldMk cId="3890634291" sldId="1835"/>
            <ac:picMk id="4" creationId="{993A5CB5-5C8F-4D20-B45A-4C0312FCE1BA}"/>
          </ac:picMkLst>
        </pc:picChg>
      </pc:sldChg>
      <pc:sldChg chg="addSp delSp modSp new mod modClrScheme chgLayout">
        <pc:chgData name="Nik Charlebois" userId="f745ffdfd97324ba" providerId="LiveId" clId="{A16FD86B-4FBE-458E-9E8E-E08585D1D56E}" dt="2019-08-26T14:50:42.819" v="1941" actId="20577"/>
        <pc:sldMkLst>
          <pc:docMk/>
          <pc:sldMk cId="3736283782" sldId="1836"/>
        </pc:sldMkLst>
        <pc:spChg chg="del mod ord">
          <ac:chgData name="Nik Charlebois" userId="f745ffdfd97324ba" providerId="LiveId" clId="{A16FD86B-4FBE-458E-9E8E-E08585D1D56E}" dt="2019-08-26T14:48:40.932" v="1764" actId="700"/>
          <ac:spMkLst>
            <pc:docMk/>
            <pc:sldMk cId="3736283782" sldId="1836"/>
            <ac:spMk id="2" creationId="{A79CF21A-0E9C-46DB-8870-75E42C9EB86A}"/>
          </ac:spMkLst>
        </pc:spChg>
        <pc:spChg chg="del">
          <ac:chgData name="Nik Charlebois" userId="f745ffdfd97324ba" providerId="LiveId" clId="{A16FD86B-4FBE-458E-9E8E-E08585D1D56E}" dt="2019-08-26T14:48:40.932" v="1764" actId="700"/>
          <ac:spMkLst>
            <pc:docMk/>
            <pc:sldMk cId="3736283782" sldId="1836"/>
            <ac:spMk id="3" creationId="{80DF8AF6-B68E-4F2C-9A56-585BC8A8A4C3}"/>
          </ac:spMkLst>
        </pc:spChg>
        <pc:spChg chg="add mod ord">
          <ac:chgData name="Nik Charlebois" userId="f745ffdfd97324ba" providerId="LiveId" clId="{A16FD86B-4FBE-458E-9E8E-E08585D1D56E}" dt="2019-08-26T14:48:45.231" v="1777" actId="20577"/>
          <ac:spMkLst>
            <pc:docMk/>
            <pc:sldMk cId="3736283782" sldId="1836"/>
            <ac:spMk id="4" creationId="{EA3C4CF7-032B-4251-ADD3-11FA4961EBA5}"/>
          </ac:spMkLst>
        </pc:spChg>
        <pc:spChg chg="add mod ord">
          <ac:chgData name="Nik Charlebois" userId="f745ffdfd97324ba" providerId="LiveId" clId="{A16FD86B-4FBE-458E-9E8E-E08585D1D56E}" dt="2019-08-26T14:50:42.819" v="1941" actId="20577"/>
          <ac:spMkLst>
            <pc:docMk/>
            <pc:sldMk cId="3736283782" sldId="1836"/>
            <ac:spMk id="5" creationId="{96124983-8F01-4968-84A4-073CCE2D130D}"/>
          </ac:spMkLst>
        </pc:spChg>
      </pc:sldChg>
      <pc:sldChg chg="addSp modSp add mod modAnim">
        <pc:chgData name="Nik Charlebois" userId="f745ffdfd97324ba" providerId="LiveId" clId="{A16FD86B-4FBE-458E-9E8E-E08585D1D56E}" dt="2019-08-26T14:57:22.657" v="2132" actId="20577"/>
        <pc:sldMkLst>
          <pc:docMk/>
          <pc:sldMk cId="2032693215" sldId="1837"/>
        </pc:sldMkLst>
        <pc:spChg chg="add mod">
          <ac:chgData name="Nik Charlebois" userId="f745ffdfd97324ba" providerId="LiveId" clId="{A16FD86B-4FBE-458E-9E8E-E08585D1D56E}" dt="2019-08-26T14:57:13.016" v="2124" actId="1076"/>
          <ac:spMkLst>
            <pc:docMk/>
            <pc:sldMk cId="2032693215" sldId="1837"/>
            <ac:spMk id="2" creationId="{F63FD99E-234B-4503-9365-757B6F944336}"/>
          </ac:spMkLst>
        </pc:spChg>
        <pc:spChg chg="mod">
          <ac:chgData name="Nik Charlebois" userId="f745ffdfd97324ba" providerId="LiveId" clId="{A16FD86B-4FBE-458E-9E8E-E08585D1D56E}" dt="2019-08-26T14:52:43.342" v="1967" actId="20577"/>
          <ac:spMkLst>
            <pc:docMk/>
            <pc:sldMk cId="2032693215" sldId="1837"/>
            <ac:spMk id="4" creationId="{EA3C4CF7-032B-4251-ADD3-11FA4961EBA5}"/>
          </ac:spMkLst>
        </pc:spChg>
        <pc:spChg chg="mod">
          <ac:chgData name="Nik Charlebois" userId="f745ffdfd97324ba" providerId="LiveId" clId="{A16FD86B-4FBE-458E-9E8E-E08585D1D56E}" dt="2019-08-26T14:53:03.536" v="2013" actId="5793"/>
          <ac:spMkLst>
            <pc:docMk/>
            <pc:sldMk cId="2032693215" sldId="1837"/>
            <ac:spMk id="5" creationId="{96124983-8F01-4968-84A4-073CCE2D130D}"/>
          </ac:spMkLst>
        </pc:spChg>
        <pc:spChg chg="add mod">
          <ac:chgData name="Nik Charlebois" userId="f745ffdfd97324ba" providerId="LiveId" clId="{A16FD86B-4FBE-458E-9E8E-E08585D1D56E}" dt="2019-08-26T14:56:38.037" v="2086" actId="1076"/>
          <ac:spMkLst>
            <pc:docMk/>
            <pc:sldMk cId="2032693215" sldId="1837"/>
            <ac:spMk id="15" creationId="{C3FF4111-1EB7-44F1-9B4D-AC9DC2ECEDE6}"/>
          </ac:spMkLst>
        </pc:spChg>
        <pc:spChg chg="add mod">
          <ac:chgData name="Nik Charlebois" userId="f745ffdfd97324ba" providerId="LiveId" clId="{A16FD86B-4FBE-458E-9E8E-E08585D1D56E}" dt="2019-08-26T14:56:41.532" v="2087" actId="1076"/>
          <ac:spMkLst>
            <pc:docMk/>
            <pc:sldMk cId="2032693215" sldId="1837"/>
            <ac:spMk id="16" creationId="{347FD2A5-5812-48FC-8D60-4021F19633A2}"/>
          </ac:spMkLst>
        </pc:spChg>
        <pc:spChg chg="add mod">
          <ac:chgData name="Nik Charlebois" userId="f745ffdfd97324ba" providerId="LiveId" clId="{A16FD86B-4FBE-458E-9E8E-E08585D1D56E}" dt="2019-08-26T14:57:05.143" v="2112" actId="1076"/>
          <ac:spMkLst>
            <pc:docMk/>
            <pc:sldMk cId="2032693215" sldId="1837"/>
            <ac:spMk id="17" creationId="{AA4BCD05-9D5F-485C-A008-2CE27C73A462}"/>
          </ac:spMkLst>
        </pc:spChg>
        <pc:spChg chg="add mod">
          <ac:chgData name="Nik Charlebois" userId="f745ffdfd97324ba" providerId="LiveId" clId="{A16FD86B-4FBE-458E-9E8E-E08585D1D56E}" dt="2019-08-26T14:57:22.657" v="2132" actId="20577"/>
          <ac:spMkLst>
            <pc:docMk/>
            <pc:sldMk cId="2032693215" sldId="1837"/>
            <ac:spMk id="18" creationId="{DBCA17C7-6EEF-40DC-BF73-3F9EFEE7319B}"/>
          </ac:spMkLst>
        </pc:spChg>
        <pc:picChg chg="add mod">
          <ac:chgData name="Nik Charlebois" userId="f745ffdfd97324ba" providerId="LiveId" clId="{A16FD86B-4FBE-458E-9E8E-E08585D1D56E}" dt="2019-08-26T14:53:21.957" v="2016" actId="1076"/>
          <ac:picMkLst>
            <pc:docMk/>
            <pc:sldMk cId="2032693215" sldId="1837"/>
            <ac:picMk id="6" creationId="{0D998262-DB70-4B27-BCB2-87A9A7C57EE0}"/>
          </ac:picMkLst>
        </pc:picChg>
        <pc:picChg chg="add mod">
          <ac:chgData name="Nik Charlebois" userId="f745ffdfd97324ba" providerId="LiveId" clId="{A16FD86B-4FBE-458E-9E8E-E08585D1D56E}" dt="2019-08-26T14:53:37.700" v="2018" actId="1076"/>
          <ac:picMkLst>
            <pc:docMk/>
            <pc:sldMk cId="2032693215" sldId="1837"/>
            <ac:picMk id="7" creationId="{2A8671F2-C28C-4C9D-8C35-A561C2D9224C}"/>
          </ac:picMkLst>
        </pc:picChg>
        <pc:picChg chg="add mod">
          <ac:chgData name="Nik Charlebois" userId="f745ffdfd97324ba" providerId="LiveId" clId="{A16FD86B-4FBE-458E-9E8E-E08585D1D56E}" dt="2019-08-26T14:53:50.335" v="2025" actId="1076"/>
          <ac:picMkLst>
            <pc:docMk/>
            <pc:sldMk cId="2032693215" sldId="1837"/>
            <ac:picMk id="8" creationId="{5107BF29-C28B-4F19-AB15-683BE9610BC4}"/>
          </ac:picMkLst>
        </pc:picChg>
        <pc:picChg chg="add mod">
          <ac:chgData name="Nik Charlebois" userId="f745ffdfd97324ba" providerId="LiveId" clId="{A16FD86B-4FBE-458E-9E8E-E08585D1D56E}" dt="2019-08-26T14:53:52.049" v="2026" actId="1076"/>
          <ac:picMkLst>
            <pc:docMk/>
            <pc:sldMk cId="2032693215" sldId="1837"/>
            <ac:picMk id="9" creationId="{6B5AC9BD-9535-44B6-AAAB-C972F7253758}"/>
          </ac:picMkLst>
        </pc:picChg>
        <pc:picChg chg="add mod">
          <ac:chgData name="Nik Charlebois" userId="f745ffdfd97324ba" providerId="LiveId" clId="{A16FD86B-4FBE-458E-9E8E-E08585D1D56E}" dt="2019-08-26T14:53:55.091" v="2027" actId="1076"/>
          <ac:picMkLst>
            <pc:docMk/>
            <pc:sldMk cId="2032693215" sldId="1837"/>
            <ac:picMk id="10" creationId="{B7032F77-BBA9-4053-8A9B-FCE162BB5E0C}"/>
          </ac:picMkLst>
        </pc:picChg>
        <pc:picChg chg="add mod">
          <ac:chgData name="Nik Charlebois" userId="f745ffdfd97324ba" providerId="LiveId" clId="{A16FD86B-4FBE-458E-9E8E-E08585D1D56E}" dt="2019-08-26T14:55:38.850" v="2041" actId="1076"/>
          <ac:picMkLst>
            <pc:docMk/>
            <pc:sldMk cId="2032693215" sldId="1837"/>
            <ac:picMk id="11" creationId="{377D7DE0-FC56-4199-A783-8677280D3190}"/>
          </ac:picMkLst>
        </pc:picChg>
        <pc:picChg chg="add mod">
          <ac:chgData name="Nik Charlebois" userId="f745ffdfd97324ba" providerId="LiveId" clId="{A16FD86B-4FBE-458E-9E8E-E08585D1D56E}" dt="2019-08-26T14:55:42.376" v="2043" actId="1076"/>
          <ac:picMkLst>
            <pc:docMk/>
            <pc:sldMk cId="2032693215" sldId="1837"/>
            <ac:picMk id="12" creationId="{A90414FA-765A-411F-8D8D-67ED71C6ED8E}"/>
          </ac:picMkLst>
        </pc:picChg>
        <pc:picChg chg="add mod">
          <ac:chgData name="Nik Charlebois" userId="f745ffdfd97324ba" providerId="LiveId" clId="{A16FD86B-4FBE-458E-9E8E-E08585D1D56E}" dt="2019-08-26T14:55:46.867" v="2045" actId="1076"/>
          <ac:picMkLst>
            <pc:docMk/>
            <pc:sldMk cId="2032693215" sldId="1837"/>
            <ac:picMk id="13" creationId="{EBF1A758-B021-4D9F-9612-DDF1D2F95E27}"/>
          </ac:picMkLst>
        </pc:picChg>
        <pc:picChg chg="add mod">
          <ac:chgData name="Nik Charlebois" userId="f745ffdfd97324ba" providerId="LiveId" clId="{A16FD86B-4FBE-458E-9E8E-E08585D1D56E}" dt="2019-08-26T14:54:45.815" v="2032" actId="1076"/>
          <ac:picMkLst>
            <pc:docMk/>
            <pc:sldMk cId="2032693215" sldId="1837"/>
            <ac:picMk id="5122" creationId="{9F2CB088-70D4-4D56-BA97-5BC3E8A7288C}"/>
          </ac:picMkLst>
        </pc:picChg>
        <pc:picChg chg="add mod">
          <ac:chgData name="Nik Charlebois" userId="f745ffdfd97324ba" providerId="LiveId" clId="{A16FD86B-4FBE-458E-9E8E-E08585D1D56E}" dt="2019-08-26T14:55:17.521" v="2035" actId="1076"/>
          <ac:picMkLst>
            <pc:docMk/>
            <pc:sldMk cId="2032693215" sldId="1837"/>
            <ac:picMk id="5124" creationId="{B094E90B-1B2C-4194-8654-A3116D42EC80}"/>
          </ac:picMkLst>
        </pc:picChg>
      </pc:sldChg>
      <pc:sldChg chg="addSp delSp modSp new mod addAnim">
        <pc:chgData name="Nik Charlebois" userId="f745ffdfd97324ba" providerId="LiveId" clId="{A16FD86B-4FBE-458E-9E8E-E08585D1D56E}" dt="2019-08-26T15:00:35.893" v="2253"/>
        <pc:sldMkLst>
          <pc:docMk/>
          <pc:sldMk cId="36078274" sldId="1838"/>
        </pc:sldMkLst>
        <pc:spChg chg="mod">
          <ac:chgData name="Nik Charlebois" userId="f745ffdfd97324ba" providerId="LiveId" clId="{A16FD86B-4FBE-458E-9E8E-E08585D1D56E}" dt="2019-08-26T14:57:44.298" v="2151" actId="20577"/>
          <ac:spMkLst>
            <pc:docMk/>
            <pc:sldMk cId="36078274" sldId="1838"/>
            <ac:spMk id="2" creationId="{ED8073A0-035F-4BB6-95C5-BDFC4A2DDCE2}"/>
          </ac:spMkLst>
        </pc:spChg>
        <pc:spChg chg="del">
          <ac:chgData name="Nik Charlebois" userId="f745ffdfd97324ba" providerId="LiveId" clId="{A16FD86B-4FBE-458E-9E8E-E08585D1D56E}" dt="2019-08-26T14:57:47.877" v="2152" actId="478"/>
          <ac:spMkLst>
            <pc:docMk/>
            <pc:sldMk cId="36078274" sldId="1838"/>
            <ac:spMk id="3" creationId="{EE7AA6CD-411E-4F95-A8CE-180A47863BA7}"/>
          </ac:spMkLst>
        </pc:spChg>
        <pc:spChg chg="add mod">
          <ac:chgData name="Nik Charlebois" userId="f745ffdfd97324ba" providerId="LiveId" clId="{A16FD86B-4FBE-458E-9E8E-E08585D1D56E}" dt="2019-08-26T14:59:01.435" v="2210" actId="208"/>
          <ac:spMkLst>
            <pc:docMk/>
            <pc:sldMk cId="36078274" sldId="1838"/>
            <ac:spMk id="4" creationId="{0CC1367D-4746-43DC-BFC3-2D8262FD47E5}"/>
          </ac:spMkLst>
        </pc:spChg>
        <pc:spChg chg="add mod">
          <ac:chgData name="Nik Charlebois" userId="f745ffdfd97324ba" providerId="LiveId" clId="{A16FD86B-4FBE-458E-9E8E-E08585D1D56E}" dt="2019-08-26T14:59:29.484" v="2227" actId="1076"/>
          <ac:spMkLst>
            <pc:docMk/>
            <pc:sldMk cId="36078274" sldId="1838"/>
            <ac:spMk id="5" creationId="{1644621C-B057-4F8E-9596-7A8933DB2EE4}"/>
          </ac:spMkLst>
        </pc:spChg>
        <pc:spChg chg="add mod">
          <ac:chgData name="Nik Charlebois" userId="f745ffdfd97324ba" providerId="LiveId" clId="{A16FD86B-4FBE-458E-9E8E-E08585D1D56E}" dt="2019-08-26T14:59:48.396" v="2247" actId="1076"/>
          <ac:spMkLst>
            <pc:docMk/>
            <pc:sldMk cId="36078274" sldId="1838"/>
            <ac:spMk id="6" creationId="{89D88D5A-0F02-45DF-B5C4-747916F10FFD}"/>
          </ac:spMkLst>
        </pc:spChg>
        <pc:spChg chg="add mod">
          <ac:chgData name="Nik Charlebois" userId="f745ffdfd97324ba" providerId="LiveId" clId="{A16FD86B-4FBE-458E-9E8E-E08585D1D56E}" dt="2019-08-26T15:00:17.912" v="2250" actId="1076"/>
          <ac:spMkLst>
            <pc:docMk/>
            <pc:sldMk cId="36078274" sldId="1838"/>
            <ac:spMk id="7" creationId="{72E9498E-2A4D-4B48-93F8-38FE9696523C}"/>
          </ac:spMkLst>
        </pc:spChg>
        <pc:spChg chg="add mod">
          <ac:chgData name="Nik Charlebois" userId="f745ffdfd97324ba" providerId="LiveId" clId="{A16FD86B-4FBE-458E-9E8E-E08585D1D56E}" dt="2019-08-26T15:00:30.382" v="2252" actId="1076"/>
          <ac:spMkLst>
            <pc:docMk/>
            <pc:sldMk cId="36078274" sldId="1838"/>
            <ac:spMk id="8" creationId="{F0BA0F67-4060-43D9-B6C1-ED7D10373518}"/>
          </ac:spMkLst>
        </pc:spChg>
      </pc:sldChg>
      <pc:sldChg chg="addSp delSp modSp new mod modClrScheme chgLayout">
        <pc:chgData name="Nik Charlebois" userId="f745ffdfd97324ba" providerId="LiveId" clId="{A16FD86B-4FBE-458E-9E8E-E08585D1D56E}" dt="2019-08-26T15:01:13.827" v="2283" actId="20577"/>
        <pc:sldMkLst>
          <pc:docMk/>
          <pc:sldMk cId="770345911" sldId="1839"/>
        </pc:sldMkLst>
        <pc:spChg chg="del">
          <ac:chgData name="Nik Charlebois" userId="f745ffdfd97324ba" providerId="LiveId" clId="{A16FD86B-4FBE-458E-9E8E-E08585D1D56E}" dt="2019-08-26T15:00:59.182" v="2255" actId="700"/>
          <ac:spMkLst>
            <pc:docMk/>
            <pc:sldMk cId="770345911" sldId="1839"/>
            <ac:spMk id="2" creationId="{4BC24CD5-7396-4FE6-921E-8295F87542F4}"/>
          </ac:spMkLst>
        </pc:spChg>
        <pc:spChg chg="del mod ord">
          <ac:chgData name="Nik Charlebois" userId="f745ffdfd97324ba" providerId="LiveId" clId="{A16FD86B-4FBE-458E-9E8E-E08585D1D56E}" dt="2019-08-26T15:00:59.182" v="2255" actId="700"/>
          <ac:spMkLst>
            <pc:docMk/>
            <pc:sldMk cId="770345911" sldId="1839"/>
            <ac:spMk id="3" creationId="{D1D13A99-8AF1-478D-AF12-8049179AB379}"/>
          </ac:spMkLst>
        </pc:spChg>
        <pc:spChg chg="add mod ord">
          <ac:chgData name="Nik Charlebois" userId="f745ffdfd97324ba" providerId="LiveId" clId="{A16FD86B-4FBE-458E-9E8E-E08585D1D56E}" dt="2019-08-26T15:01:13.827" v="2283" actId="20577"/>
          <ac:spMkLst>
            <pc:docMk/>
            <pc:sldMk cId="770345911" sldId="1839"/>
            <ac:spMk id="4" creationId="{12AD0E7E-75C2-46DA-983F-96A1801D29D8}"/>
          </ac:spMkLst>
        </pc:spChg>
        <pc:spChg chg="add mod ord">
          <ac:chgData name="Nik Charlebois" userId="f745ffdfd97324ba" providerId="LiveId" clId="{A16FD86B-4FBE-458E-9E8E-E08585D1D56E}" dt="2019-08-26T15:01:01.306" v="2261" actId="20577"/>
          <ac:spMkLst>
            <pc:docMk/>
            <pc:sldMk cId="770345911" sldId="1839"/>
            <ac:spMk id="5" creationId="{64E0AF18-A4AC-4862-AB57-8F362F9A7454}"/>
          </ac:spMkLst>
        </pc:spChg>
      </pc:sldChg>
      <pc:sldChg chg="addSp delSp modSp new mod modClrScheme chgLayout">
        <pc:chgData name="Nik Charlebois" userId="f745ffdfd97324ba" providerId="LiveId" clId="{A16FD86B-4FBE-458E-9E8E-E08585D1D56E}" dt="2019-08-27T11:34:53.996" v="3317" actId="20577"/>
        <pc:sldMkLst>
          <pc:docMk/>
          <pc:sldMk cId="833572009" sldId="1840"/>
        </pc:sldMkLst>
        <pc:spChg chg="del mod ord">
          <ac:chgData name="Nik Charlebois" userId="f745ffdfd97324ba" providerId="LiveId" clId="{A16FD86B-4FBE-458E-9E8E-E08585D1D56E}" dt="2019-08-26T15:01:35.281" v="2285" actId="700"/>
          <ac:spMkLst>
            <pc:docMk/>
            <pc:sldMk cId="833572009" sldId="1840"/>
            <ac:spMk id="2" creationId="{F9E01D29-9BE4-41FB-9156-DBF887400212}"/>
          </ac:spMkLst>
        </pc:spChg>
        <pc:spChg chg="del">
          <ac:chgData name="Nik Charlebois" userId="f745ffdfd97324ba" providerId="LiveId" clId="{A16FD86B-4FBE-458E-9E8E-E08585D1D56E}" dt="2019-08-26T15:01:35.281" v="2285" actId="700"/>
          <ac:spMkLst>
            <pc:docMk/>
            <pc:sldMk cId="833572009" sldId="1840"/>
            <ac:spMk id="3" creationId="{2D00BBD4-2452-49E1-B03D-24D58F51DF42}"/>
          </ac:spMkLst>
        </pc:spChg>
        <pc:spChg chg="add mod ord">
          <ac:chgData name="Nik Charlebois" userId="f745ffdfd97324ba" providerId="LiveId" clId="{A16FD86B-4FBE-458E-9E8E-E08585D1D56E}" dt="2019-08-26T15:02:02.080" v="2295" actId="20577"/>
          <ac:spMkLst>
            <pc:docMk/>
            <pc:sldMk cId="833572009" sldId="1840"/>
            <ac:spMk id="4" creationId="{74411DED-F686-4A90-A7C7-A6300735B15E}"/>
          </ac:spMkLst>
        </pc:spChg>
        <pc:spChg chg="add mod ord">
          <ac:chgData name="Nik Charlebois" userId="f745ffdfd97324ba" providerId="LiveId" clId="{A16FD86B-4FBE-458E-9E8E-E08585D1D56E}" dt="2019-08-27T11:34:53.996" v="3317" actId="20577"/>
          <ac:spMkLst>
            <pc:docMk/>
            <pc:sldMk cId="833572009" sldId="1840"/>
            <ac:spMk id="5" creationId="{AE73FEE3-CF16-4DAB-9E20-869698B06DC4}"/>
          </ac:spMkLst>
        </pc:spChg>
      </pc:sldChg>
      <pc:sldChg chg="addSp delSp modSp new mod modClrScheme chgLayout">
        <pc:chgData name="Nik Charlebois" userId="f745ffdfd97324ba" providerId="LiveId" clId="{A16FD86B-4FBE-458E-9E8E-E08585D1D56E}" dt="2019-08-26T15:04:14.535" v="2540" actId="20577"/>
        <pc:sldMkLst>
          <pc:docMk/>
          <pc:sldMk cId="1164947984" sldId="1841"/>
        </pc:sldMkLst>
        <pc:spChg chg="del">
          <ac:chgData name="Nik Charlebois" userId="f745ffdfd97324ba" providerId="LiveId" clId="{A16FD86B-4FBE-458E-9E8E-E08585D1D56E}" dt="2019-08-26T15:03:39.003" v="2524" actId="700"/>
          <ac:spMkLst>
            <pc:docMk/>
            <pc:sldMk cId="1164947984" sldId="1841"/>
            <ac:spMk id="2" creationId="{0F2102A6-E339-4018-92A6-3414367D2AE4}"/>
          </ac:spMkLst>
        </pc:spChg>
        <pc:spChg chg="del mod ord">
          <ac:chgData name="Nik Charlebois" userId="f745ffdfd97324ba" providerId="LiveId" clId="{A16FD86B-4FBE-458E-9E8E-E08585D1D56E}" dt="2019-08-26T15:03:39.003" v="2524" actId="700"/>
          <ac:spMkLst>
            <pc:docMk/>
            <pc:sldMk cId="1164947984" sldId="1841"/>
            <ac:spMk id="3" creationId="{772B28CA-84D6-4917-8B40-1DD922AFDD7E}"/>
          </ac:spMkLst>
        </pc:spChg>
        <pc:spChg chg="add mod ord">
          <ac:chgData name="Nik Charlebois" userId="f745ffdfd97324ba" providerId="LiveId" clId="{A16FD86B-4FBE-458E-9E8E-E08585D1D56E}" dt="2019-08-26T15:04:14.535" v="2540" actId="20577"/>
          <ac:spMkLst>
            <pc:docMk/>
            <pc:sldMk cId="1164947984" sldId="1841"/>
            <ac:spMk id="4" creationId="{782D4742-EAD0-408A-9DE9-9BC3702872D4}"/>
          </ac:spMkLst>
        </pc:spChg>
        <pc:spChg chg="add mod ord">
          <ac:chgData name="Nik Charlebois" userId="f745ffdfd97324ba" providerId="LiveId" clId="{A16FD86B-4FBE-458E-9E8E-E08585D1D56E}" dt="2019-08-26T15:03:42.319" v="2530" actId="20577"/>
          <ac:spMkLst>
            <pc:docMk/>
            <pc:sldMk cId="1164947984" sldId="1841"/>
            <ac:spMk id="5" creationId="{3300162C-F1D1-40A7-9528-603161DE4FEE}"/>
          </ac:spMkLst>
        </pc:spChg>
      </pc:sldChg>
      <pc:sldChg chg="modSp new mod">
        <pc:chgData name="Nik Charlebois" userId="f745ffdfd97324ba" providerId="LiveId" clId="{A16FD86B-4FBE-458E-9E8E-E08585D1D56E}" dt="2019-08-27T11:35:21.611" v="3323" actId="403"/>
        <pc:sldMkLst>
          <pc:docMk/>
          <pc:sldMk cId="770766554" sldId="1842"/>
        </pc:sldMkLst>
        <pc:spChg chg="mod">
          <ac:chgData name="Nik Charlebois" userId="f745ffdfd97324ba" providerId="LiveId" clId="{A16FD86B-4FBE-458E-9E8E-E08585D1D56E}" dt="2019-08-26T23:10:25.919" v="2559" actId="20577"/>
          <ac:spMkLst>
            <pc:docMk/>
            <pc:sldMk cId="770766554" sldId="1842"/>
            <ac:spMk id="2" creationId="{C4511C2C-4EC5-49D5-A822-75341008AADD}"/>
          </ac:spMkLst>
        </pc:spChg>
        <pc:spChg chg="mod">
          <ac:chgData name="Nik Charlebois" userId="f745ffdfd97324ba" providerId="LiveId" clId="{A16FD86B-4FBE-458E-9E8E-E08585D1D56E}" dt="2019-08-27T11:35:21.611" v="3323" actId="403"/>
          <ac:spMkLst>
            <pc:docMk/>
            <pc:sldMk cId="770766554" sldId="1842"/>
            <ac:spMk id="3" creationId="{8E2A9A8F-286D-4230-9B4D-70A4D55F59EC}"/>
          </ac:spMkLst>
        </pc:spChg>
      </pc:sldChg>
      <pc:sldChg chg="del">
        <pc:chgData name="Nik Charlebois" userId="f745ffdfd97324ba" providerId="LiveId" clId="{A16FD86B-4FBE-458E-9E8E-E08585D1D56E}" dt="2019-08-26T23:25:03.697" v="2974" actId="47"/>
        <pc:sldMkLst>
          <pc:docMk/>
          <pc:sldMk cId="1033173101" sldId="1843"/>
        </pc:sldMkLst>
      </pc:sldChg>
      <pc:sldChg chg="modSp add mod ord">
        <pc:chgData name="Nik Charlebois" userId="f745ffdfd97324ba" providerId="LiveId" clId="{A16FD86B-4FBE-458E-9E8E-E08585D1D56E}" dt="2019-08-26T23:30:26.054" v="3010" actId="20577"/>
        <pc:sldMkLst>
          <pc:docMk/>
          <pc:sldMk cId="4247757124" sldId="1843"/>
        </pc:sldMkLst>
        <pc:spChg chg="mod">
          <ac:chgData name="Nik Charlebois" userId="f745ffdfd97324ba" providerId="LiveId" clId="{A16FD86B-4FBE-458E-9E8E-E08585D1D56E}" dt="2019-08-26T23:30:26.054" v="3010" actId="20577"/>
          <ac:spMkLst>
            <pc:docMk/>
            <pc:sldMk cId="4247757124" sldId="1843"/>
            <ac:spMk id="4" creationId="{782D4742-EAD0-408A-9DE9-9BC3702872D4}"/>
          </ac:spMkLst>
        </pc:spChg>
        <pc:spChg chg="mod">
          <ac:chgData name="Nik Charlebois" userId="f745ffdfd97324ba" providerId="LiveId" clId="{A16FD86B-4FBE-458E-9E8E-E08585D1D56E}" dt="2019-08-26T23:30:20.229" v="2990" actId="20577"/>
          <ac:spMkLst>
            <pc:docMk/>
            <pc:sldMk cId="4247757124" sldId="1843"/>
            <ac:spMk id="5" creationId="{3300162C-F1D1-40A7-9528-603161DE4FEE}"/>
          </ac:spMkLst>
        </pc:spChg>
      </pc:sldChg>
      <pc:sldChg chg="addSp delSp modSp new mod modClrScheme chgLayout">
        <pc:chgData name="Nik Charlebois" userId="f745ffdfd97324ba" providerId="LiveId" clId="{A16FD86B-4FBE-458E-9E8E-E08585D1D56E}" dt="2019-08-26T23:53:29.952" v="3206" actId="20577"/>
        <pc:sldMkLst>
          <pc:docMk/>
          <pc:sldMk cId="1193113690" sldId="1844"/>
        </pc:sldMkLst>
        <pc:spChg chg="del mod ord">
          <ac:chgData name="Nik Charlebois" userId="f745ffdfd97324ba" providerId="LiveId" clId="{A16FD86B-4FBE-458E-9E8E-E08585D1D56E}" dt="2019-08-26T23:45:33.646" v="3012" actId="700"/>
          <ac:spMkLst>
            <pc:docMk/>
            <pc:sldMk cId="1193113690" sldId="1844"/>
            <ac:spMk id="2" creationId="{34A0C31C-5EEA-4DD0-8332-74B7F03702CD}"/>
          </ac:spMkLst>
        </pc:spChg>
        <pc:spChg chg="del">
          <ac:chgData name="Nik Charlebois" userId="f745ffdfd97324ba" providerId="LiveId" clId="{A16FD86B-4FBE-458E-9E8E-E08585D1D56E}" dt="2019-08-26T23:45:33.646" v="3012" actId="700"/>
          <ac:spMkLst>
            <pc:docMk/>
            <pc:sldMk cId="1193113690" sldId="1844"/>
            <ac:spMk id="3" creationId="{6FDC6F04-FD2F-4026-B3A1-EE0A0281AB5A}"/>
          </ac:spMkLst>
        </pc:spChg>
        <pc:spChg chg="add mod ord">
          <ac:chgData name="Nik Charlebois" userId="f745ffdfd97324ba" providerId="LiveId" clId="{A16FD86B-4FBE-458E-9E8E-E08585D1D56E}" dt="2019-08-26T23:45:39.063" v="3024" actId="20577"/>
          <ac:spMkLst>
            <pc:docMk/>
            <pc:sldMk cId="1193113690" sldId="1844"/>
            <ac:spMk id="4" creationId="{FC9D5E47-81A5-4798-AD9D-4E3A8AD62DD7}"/>
          </ac:spMkLst>
        </pc:spChg>
        <pc:spChg chg="add mod ord">
          <ac:chgData name="Nik Charlebois" userId="f745ffdfd97324ba" providerId="LiveId" clId="{A16FD86B-4FBE-458E-9E8E-E08585D1D56E}" dt="2019-08-26T23:53:29.952" v="3206" actId="20577"/>
          <ac:spMkLst>
            <pc:docMk/>
            <pc:sldMk cId="1193113690" sldId="1844"/>
            <ac:spMk id="5" creationId="{58630DB3-A50C-4F0E-BD07-DCE8D60F10B6}"/>
          </ac:spMkLst>
        </pc:spChg>
      </pc:sldChg>
      <pc:sldChg chg="modSp add mod">
        <pc:chgData name="Nik Charlebois" userId="f745ffdfd97324ba" providerId="LiveId" clId="{A16FD86B-4FBE-458E-9E8E-E08585D1D56E}" dt="2019-08-27T00:10:01.593" v="3259" actId="20577"/>
        <pc:sldMkLst>
          <pc:docMk/>
          <pc:sldMk cId="3259204053" sldId="1845"/>
        </pc:sldMkLst>
        <pc:spChg chg="mod">
          <ac:chgData name="Nik Charlebois" userId="f745ffdfd97324ba" providerId="LiveId" clId="{A16FD86B-4FBE-458E-9E8E-E08585D1D56E}" dt="2019-08-27T00:10:01.593" v="3259" actId="20577"/>
          <ac:spMkLst>
            <pc:docMk/>
            <pc:sldMk cId="3259204053" sldId="1845"/>
            <ac:spMk id="4" creationId="{782D4742-EAD0-408A-9DE9-9BC3702872D4}"/>
          </ac:spMkLst>
        </pc:spChg>
        <pc:spChg chg="mod">
          <ac:chgData name="Nik Charlebois" userId="f745ffdfd97324ba" providerId="LiveId" clId="{A16FD86B-4FBE-458E-9E8E-E08585D1D56E}" dt="2019-08-27T00:09:40.937" v="3210" actId="20577"/>
          <ac:spMkLst>
            <pc:docMk/>
            <pc:sldMk cId="3259204053" sldId="1845"/>
            <ac:spMk id="5" creationId="{3300162C-F1D1-40A7-9528-603161DE4FEE}"/>
          </ac:spMkLst>
        </pc:spChg>
      </pc:sldChg>
      <pc:sldChg chg="modSp del mod">
        <pc:chgData name="Nik Charlebois" userId="f745ffdfd97324ba" providerId="LiveId" clId="{A16FD86B-4FBE-458E-9E8E-E08585D1D56E}" dt="2019-08-27T16:47:17.710" v="3326"/>
        <pc:sldMkLst>
          <pc:docMk/>
          <pc:sldMk cId="3878481393" sldId="3981"/>
        </pc:sldMkLst>
        <pc:spChg chg="mod">
          <ac:chgData name="Nik Charlebois" userId="f745ffdfd97324ba" providerId="LiveId" clId="{A16FD86B-4FBE-458E-9E8E-E08585D1D56E}" dt="2019-08-27T16:47:17.710" v="3326"/>
          <ac:spMkLst>
            <pc:docMk/>
            <pc:sldMk cId="3878481393" sldId="3981"/>
            <ac:spMk id="2" creationId="{4E08B476-DC6D-418E-9A89-D392C1EE1499}"/>
          </ac:spMkLst>
        </pc:spChg>
      </pc:sldChg>
      <pc:sldChg chg="modSp new mod">
        <pc:chgData name="Nik Charlebois" userId="f745ffdfd97324ba" providerId="LiveId" clId="{A16FD86B-4FBE-458E-9E8E-E08585D1D56E}" dt="2019-08-27T16:57:36.840" v="3491" actId="20577"/>
        <pc:sldMkLst>
          <pc:docMk/>
          <pc:sldMk cId="573628269" sldId="3982"/>
        </pc:sldMkLst>
        <pc:spChg chg="mod">
          <ac:chgData name="Nik Charlebois" userId="f745ffdfd97324ba" providerId="LiveId" clId="{A16FD86B-4FBE-458E-9E8E-E08585D1D56E}" dt="2019-08-27T16:56:59.233" v="3375" actId="20577"/>
          <ac:spMkLst>
            <pc:docMk/>
            <pc:sldMk cId="573628269" sldId="3982"/>
            <ac:spMk id="2" creationId="{DC72F79A-28AD-45CA-A989-F3265C9BFC9D}"/>
          </ac:spMkLst>
        </pc:spChg>
        <pc:spChg chg="mod">
          <ac:chgData name="Nik Charlebois" userId="f745ffdfd97324ba" providerId="LiveId" clId="{A16FD86B-4FBE-458E-9E8E-E08585D1D56E}" dt="2019-08-27T16:57:36.840" v="3491" actId="20577"/>
          <ac:spMkLst>
            <pc:docMk/>
            <pc:sldMk cId="573628269" sldId="3982"/>
            <ac:spMk id="3" creationId="{5DAE4FD5-18C9-4CFB-91BD-1EC0D6E0C6C5}"/>
          </ac:spMkLst>
        </pc:spChg>
      </pc:sldChg>
      <pc:sldMasterChg chg="delSldLayout">
        <pc:chgData name="Nik Charlebois" userId="f745ffdfd97324ba" providerId="LiveId" clId="{A16FD86B-4FBE-458E-9E8E-E08585D1D56E}" dt="2019-08-26T14:48:31.709" v="1762" actId="47"/>
        <pc:sldMasterMkLst>
          <pc:docMk/>
          <pc:sldMasterMk cId="1256321888" sldId="2147483673"/>
        </pc:sldMasterMkLst>
        <pc:sldLayoutChg chg="del">
          <pc:chgData name="Nik Charlebois" userId="f745ffdfd97324ba" providerId="LiveId" clId="{A16FD86B-4FBE-458E-9E8E-E08585D1D56E}" dt="2019-08-26T14:48:31.709" v="1762" actId="47"/>
          <pc:sldLayoutMkLst>
            <pc:docMk/>
            <pc:sldMasterMk cId="1256321888" sldId="2147483673"/>
            <pc:sldLayoutMk cId="2161854306" sldId="2147483687"/>
          </pc:sldLayoutMkLst>
        </pc:sldLayoutChg>
      </pc:sldMasterChg>
    </pc:docChg>
  </pc:docChgLst>
  <pc:docChgLst>
    <pc:chgData name="Brian Farnhill" userId="ae562da8-3ce6-4372-902c-3e5b124f9397" providerId="ADAL" clId="{EA3D37E1-3B73-44B2-84ED-DABC23B5D570}"/>
    <pc:docChg chg="undo custSel modSld">
      <pc:chgData name="Brian Farnhill" userId="ae562da8-3ce6-4372-902c-3e5b124f9397" providerId="ADAL" clId="{EA3D37E1-3B73-44B2-84ED-DABC23B5D570}" dt="2017-06-11T05:42:02.631" v="293"/>
      <pc:docMkLst>
        <pc:docMk/>
      </pc:docMkLst>
      <pc:sldChg chg="addSp delSp modSp">
        <pc:chgData name="Brian Farnhill" userId="ae562da8-3ce6-4372-902c-3e5b124f9397" providerId="ADAL" clId="{EA3D37E1-3B73-44B2-84ED-DABC23B5D570}" dt="2017-06-11T05:42:02.631" v="293"/>
        <pc:sldMkLst>
          <pc:docMk/>
          <pc:sldMk cId="4022509526" sldId="341"/>
        </pc:sldMkLst>
        <pc:spChg chg="mod">
          <ac:chgData name="Brian Farnhill" userId="ae562da8-3ce6-4372-902c-3e5b124f9397" providerId="ADAL" clId="{EA3D37E1-3B73-44B2-84ED-DABC23B5D570}" dt="2017-06-11T05:41:07.890" v="286" actId="20577"/>
          <ac:spMkLst>
            <pc:docMk/>
            <pc:sldMk cId="4022509526" sldId="341"/>
            <ac:spMk id="12" creationId="{00000000-0000-0000-0000-000000000000}"/>
          </ac:spMkLst>
        </pc:spChg>
        <pc:picChg chg="add del mod">
          <ac:chgData name="Brian Farnhill" userId="ae562da8-3ce6-4372-902c-3e5b124f9397" providerId="ADAL" clId="{EA3D37E1-3B73-44B2-84ED-DABC23B5D570}" dt="2017-06-11T05:41:49.332" v="292" actId="478"/>
          <ac:picMkLst>
            <pc:docMk/>
            <pc:sldMk cId="4022509526" sldId="341"/>
            <ac:picMk id="3" creationId="{0693F11D-B71A-46F4-9CE2-C16944F559AB}"/>
          </ac:picMkLst>
        </pc:picChg>
        <pc:picChg chg="add mod">
          <ac:chgData name="Brian Farnhill" userId="ae562da8-3ce6-4372-902c-3e5b124f9397" providerId="ADAL" clId="{EA3D37E1-3B73-44B2-84ED-DABC23B5D570}" dt="2017-06-11T05:42:02.631" v="293"/>
          <ac:picMkLst>
            <pc:docMk/>
            <pc:sldMk cId="4022509526" sldId="341"/>
            <ac:picMk id="6" creationId="{1AEC668E-4DE3-4377-846E-D6883085006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8/27/2019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1826400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540193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290615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031408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dirty="0"/>
          </a:p>
        </p:txBody>
      </p:sp>
      <p:sp>
        <p:nvSpPr>
          <p:cNvPr id="4" name="Slide Number Placeholder 3"/>
          <p:cNvSpPr>
            <a:spLocks noGrp="1"/>
          </p:cNvSpPr>
          <p:nvPr>
            <p:ph type="sldNum" sz="quarter" idx="5"/>
          </p:nvPr>
        </p:nvSpPr>
        <p:spPr/>
        <p:txBody>
          <a:bodyPr/>
          <a:lstStyle/>
          <a:p>
            <a:fld id="{4CFD207A-07DF-40AD-A916-9872E089CE7A}" type="slidenum">
              <a:rPr lang="en-US" smtClean="0"/>
              <a:t>20</a:t>
            </a:fld>
            <a:endParaRPr lang="en-US"/>
          </a:p>
        </p:txBody>
      </p:sp>
    </p:spTree>
    <p:extLst>
      <p:ext uri="{BB962C8B-B14F-4D97-AF65-F5344CB8AC3E}">
        <p14:creationId xmlns:p14="http://schemas.microsoft.com/office/powerpoint/2010/main" val="2326414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Tree>
    <p:extLst>
      <p:ext uri="{BB962C8B-B14F-4D97-AF65-F5344CB8AC3E}">
        <p14:creationId xmlns:p14="http://schemas.microsoft.com/office/powerpoint/2010/main" val="2257377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32</a:t>
            </a:fld>
            <a:endParaRPr lang="en-US" dirty="0"/>
          </a:p>
        </p:txBody>
      </p:sp>
    </p:spTree>
    <p:extLst>
      <p:ext uri="{BB962C8B-B14F-4D97-AF65-F5344CB8AC3E}">
        <p14:creationId xmlns:p14="http://schemas.microsoft.com/office/powerpoint/2010/main" val="594044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33</a:t>
            </a:fld>
            <a:endParaRPr lang="en-US" dirty="0"/>
          </a:p>
        </p:txBody>
      </p:sp>
    </p:spTree>
    <p:extLst>
      <p:ext uri="{BB962C8B-B14F-4D97-AF65-F5344CB8AC3E}">
        <p14:creationId xmlns:p14="http://schemas.microsoft.com/office/powerpoint/2010/main" val="2258003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524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74820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9292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Segoe UI Light"/>
                <a:cs typeface="Segoe UI Light"/>
              </a:rPr>
              <a:t>Meaning I don’t tell it do this and then that, but rather here is how I want this, then do whatever in you need to </a:t>
            </a:r>
            <a:r>
              <a:rPr lang="en-US" sz="850" err="1">
                <a:latin typeface="Segoe UI Light"/>
                <a:cs typeface="Segoe UI Light"/>
              </a:rPr>
              <a:t>to</a:t>
            </a:r>
            <a:r>
              <a:rPr lang="en-US" sz="850">
                <a:latin typeface="Segoe UI Light"/>
                <a:cs typeface="Segoe UI Light"/>
              </a:rPr>
              <a:t> get me there</a:t>
            </a:r>
          </a:p>
          <a:p>
            <a:endParaRPr lang="en-US" sz="850">
              <a:cs typeface="Segoe UI Light"/>
            </a:endParaRPr>
          </a:p>
          <a:p>
            <a:r>
              <a:rPr lang="en-US" sz="850" b="1" i="1">
                <a:latin typeface="Segoe UI Light"/>
                <a:cs typeface="Segoe UI Light"/>
              </a:rPr>
              <a:t>Brian: I can ad-lib a good metaphor here to describe the difference between declarative and imperative, if you think there'd be value/interest</a:t>
            </a:r>
            <a:endParaRPr lang="en-US" sz="850" b="1" i="1">
              <a:cs typeface="Segoe UI Light"/>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8/27/2019 12:43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2346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Same result. Yes more lines in this example, but ensures it stays in that state.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8/27/2019 12:43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4340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018838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2418734"/>
            <a:ext cx="9141619" cy="2600215"/>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141619" y="2418734"/>
            <a:ext cx="3053962" cy="2600215"/>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2558902"/>
            <a:ext cx="7315200" cy="1474382"/>
          </a:xfrm>
        </p:spPr>
        <p:txBody>
          <a:bodyPr anchor="b">
            <a:normAutofit/>
          </a:bodyPr>
          <a:lstStyle>
            <a:lvl1pPr algn="l">
              <a:defRPr sz="40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085839" y="4123836"/>
            <a:ext cx="7315200" cy="845497"/>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857"/>
            <a:ext cx="1770146" cy="793392"/>
          </a:xfrm>
          <a:prstGeom prst="rect">
            <a:avLst/>
          </a:prstGeom>
        </p:spPr>
      </p:pic>
    </p:spTree>
    <p:extLst>
      <p:ext uri="{BB962C8B-B14F-4D97-AF65-F5344CB8AC3E}">
        <p14:creationId xmlns:p14="http://schemas.microsoft.com/office/powerpoint/2010/main" val="36107502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668217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31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980217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279389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442213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4510096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370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7928749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2642695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303829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7" name="Rectangle 6"/>
          <p:cNvSpPr/>
          <p:nvPr/>
        </p:nvSpPr>
        <p:spPr>
          <a:xfrm>
            <a:off x="0" y="2418734"/>
            <a:ext cx="9141619" cy="2600215"/>
          </a:xfrm>
          <a:prstGeom prst="rect">
            <a:avLst/>
          </a:prstGeom>
          <a:solidFill>
            <a:srgbClr val="0072C6"/>
          </a:solidFill>
          <a:ln>
            <a:solidFill>
              <a:srgbClr val="0072C6"/>
            </a:solid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141619" y="2418734"/>
            <a:ext cx="3053962" cy="2600215"/>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1069848" y="2558905"/>
            <a:ext cx="7315200" cy="1803424"/>
          </a:xfrm>
        </p:spPr>
        <p:txBody>
          <a:bodyPr anchor="b">
            <a:normAutofit/>
          </a:bodyPr>
          <a:lstStyle>
            <a:lvl1pPr algn="l">
              <a:defRPr sz="4000" spc="-100" baseline="0">
                <a:solidFill>
                  <a:srgbClr val="FFFFFF"/>
                </a:solidFill>
              </a:defRPr>
            </a:lvl1pPr>
          </a:lstStyle>
          <a:p>
            <a:pPr lvl="0"/>
            <a:r>
              <a:rPr lang="en-US" dirty="0"/>
              <a:t>Module or Section transition style</a:t>
            </a:r>
          </a:p>
        </p:txBody>
      </p:sp>
      <p:sp>
        <p:nvSpPr>
          <p:cNvPr id="3" name="Subtitle 2"/>
          <p:cNvSpPr>
            <a:spLocks noGrp="1"/>
          </p:cNvSpPr>
          <p:nvPr>
            <p:ph type="subTitle" idx="1"/>
          </p:nvPr>
        </p:nvSpPr>
        <p:spPr>
          <a:xfrm>
            <a:off x="1069848" y="4507975"/>
            <a:ext cx="7315200" cy="348703"/>
          </a:xfrm>
        </p:spPr>
        <p:txBody>
          <a:bodyPr anchor="t">
            <a:normAutofit/>
          </a:bodyPr>
          <a:lstStyle>
            <a:lvl1pPr marL="0" marR="0" indent="0" algn="l" defTabSz="914400" rtl="0" eaLnBrk="1" fontAlgn="auto" latinLnBrk="0" hangingPunct="1">
              <a:lnSpc>
                <a:spcPct val="90000"/>
              </a:lnSpc>
              <a:spcBef>
                <a:spcPts val="1200"/>
              </a:spcBef>
              <a:spcAft>
                <a:spcPts val="0"/>
              </a:spcAft>
              <a:buClr>
                <a:schemeClr val="accent1"/>
              </a:buClr>
              <a:buSzTx/>
              <a:buFont typeface="Wingdings 2" pitchFamily="18" charset="2"/>
              <a:buNone/>
              <a:tabLst/>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a:p>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857"/>
            <a:ext cx="1770146" cy="793392"/>
          </a:xfrm>
          <a:prstGeom prst="rect">
            <a:avLst/>
          </a:prstGeom>
        </p:spPr>
      </p:pic>
    </p:spTree>
    <p:extLst>
      <p:ext uri="{BB962C8B-B14F-4D97-AF65-F5344CB8AC3E}">
        <p14:creationId xmlns:p14="http://schemas.microsoft.com/office/powerpoint/2010/main" val="369986872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6665850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2813607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8121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81453853"/>
      </p:ext>
    </p:extLst>
  </p:cSld>
  <p:clrMapOvr>
    <a:masterClrMapping/>
  </p:clrMapOvr>
  <p:transition>
    <p:fade/>
  </p:transition>
  <p:extLst>
    <p:ext uri="{DCECCB84-F9BA-43D5-87BE-67443E8EF086}">
      <p15:sldGuideLst xmlns:p15="http://schemas.microsoft.com/office/powerpoint/2012/main">
        <p15:guide id="3" orient="horz" pos="3576">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7995857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808855304"/>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19485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58572208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64550465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8134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8/27/2019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199836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220413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982535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95769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8896938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3108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3964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818293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24352341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94406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dark">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9887257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001" y="2204484"/>
            <a:ext cx="4666488" cy="3936752"/>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8/27/2019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
        <p:nvSpPr>
          <p:cNvPr id="11" name="Text Placeholder 2"/>
          <p:cNvSpPr>
            <a:spLocks noGrp="1"/>
          </p:cNvSpPr>
          <p:nvPr>
            <p:ph type="body" idx="13"/>
          </p:nvPr>
        </p:nvSpPr>
        <p:spPr>
          <a:xfrm>
            <a:off x="827001" y="1778697"/>
            <a:ext cx="4723194" cy="40386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2"/>
          <p:cNvSpPr>
            <a:spLocks noGrp="1"/>
          </p:cNvSpPr>
          <p:nvPr>
            <p:ph sz="half" idx="14"/>
          </p:nvPr>
        </p:nvSpPr>
        <p:spPr>
          <a:xfrm>
            <a:off x="5771139" y="2204484"/>
            <a:ext cx="4698003" cy="3936752"/>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p:cNvSpPr>
            <a:spLocks noGrp="1"/>
          </p:cNvSpPr>
          <p:nvPr>
            <p:ph type="body" idx="15"/>
          </p:nvPr>
        </p:nvSpPr>
        <p:spPr>
          <a:xfrm>
            <a:off x="5771140" y="1778697"/>
            <a:ext cx="4755092" cy="40386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4619157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88464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8/27/2019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6756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Demo Slide">
    <p:bg>
      <p:bgPr>
        <a:solidFill>
          <a:schemeClr val="accent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744" y="4771506"/>
            <a:ext cx="10487627"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a:t>{Sample Code Location e.g., Codeshow.codeplex.com} </a:t>
            </a:r>
          </a:p>
          <a:p>
            <a:r>
              <a:rPr lang="en-US" dirty="0"/>
              <a:t>(</a:t>
            </a:r>
            <a:r>
              <a:rPr lang="en-US" dirty="0" err="1"/>
              <a:t>dEMO</a:t>
            </a:r>
            <a:r>
              <a:rPr lang="en-US" dirty="0"/>
              <a:t> NAME)</a:t>
            </a:r>
          </a:p>
        </p:txBody>
      </p:sp>
      <p:sp>
        <p:nvSpPr>
          <p:cNvPr id="10" name="Text Placeholder 9"/>
          <p:cNvSpPr>
            <a:spLocks noGrp="1"/>
          </p:cNvSpPr>
          <p:nvPr>
            <p:ph type="body" sz="quarter" idx="10" hasCustomPrompt="1"/>
          </p:nvPr>
        </p:nvSpPr>
        <p:spPr>
          <a:xfrm>
            <a:off x="415744" y="3117272"/>
            <a:ext cx="10723469"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a:t>demo</a:t>
            </a:r>
          </a:p>
        </p:txBody>
      </p:sp>
    </p:spTree>
    <p:extLst>
      <p:ext uri="{BB962C8B-B14F-4D97-AF65-F5344CB8AC3E}">
        <p14:creationId xmlns:p14="http://schemas.microsoft.com/office/powerpoint/2010/main" val="242252262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841071F-23FF-4715-A812-0FB6CBACB503}"/>
              </a:ext>
            </a:extLst>
          </p:cNvPr>
          <p:cNvSpPr>
            <a:spLocks noGrp="1"/>
          </p:cNvSpPr>
          <p:nvPr>
            <p:ph type="body" sz="quarter" idx="10"/>
          </p:nvPr>
        </p:nvSpPr>
        <p:spPr>
          <a:xfrm>
            <a:off x="457199" y="1143000"/>
            <a:ext cx="11277603" cy="1511183"/>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3598E1B-ECAD-4FFD-8C58-D6AB9AB1621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1966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9976840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1375120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34" Type="http://schemas.openxmlformats.org/officeDocument/2006/relationships/theme" Target="../theme/theme2.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slideLayout" Target="../slideLayouts/slideLayout40.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slideLayout" Target="../slideLayouts/slideLayout39.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slideLayout" Target="../slideLayouts/slideLayout38.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image" Target="../media/image2.emf"/><Relationship Id="rId8"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0"/>
            <a:ext cx="11815864" cy="16586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2266" y="164633"/>
            <a:ext cx="11237332" cy="1398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915321" y="1823312"/>
            <a:ext cx="10484277" cy="4256532"/>
          </a:xfrm>
          <a:prstGeom prst="rect">
            <a:avLst/>
          </a:prstGeom>
        </p:spPr>
        <p:txBody>
          <a:bodyPr vert="horz" lIns="91440" tIns="45720" rIns="91440" bIns="45720" rtlCol="0" anchor="t" anchorCtr="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8/27/2019</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56321888"/>
      </p:ext>
    </p:extLst>
  </p:cSld>
  <p:clrMap bg1="lt1" tx1="dk1" bg2="lt2" tx2="dk2" accent1="accent1" accent2="accent2" accent3="accent3" accent4="accent4" accent5="accent5" accent6="accent6" hlink="hlink" folHlink="folHlink"/>
  <p:sldLayoutIdLst>
    <p:sldLayoutId id="2147483674" r:id="rId1"/>
    <p:sldLayoutId id="2147483688" r:id="rId2"/>
    <p:sldLayoutId id="2147483675" r:id="rId3"/>
    <p:sldLayoutId id="2147483677" r:id="rId4"/>
    <p:sldLayoutId id="2147483680" r:id="rId5"/>
    <p:sldLayoutId id="2147483686" r:id="rId6"/>
    <p:sldLayoutId id="2147483689" r:id="rId7"/>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32454639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nikcharlebois.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a:t>SharePoint Automation with DSC</a:t>
            </a:r>
          </a:p>
        </p:txBody>
      </p:sp>
      <p:sp>
        <p:nvSpPr>
          <p:cNvPr id="4" name="Subtitle 3"/>
          <p:cNvSpPr>
            <a:spLocks noGrp="1"/>
          </p:cNvSpPr>
          <p:nvPr>
            <p:ph type="subTitle" idx="1"/>
          </p:nvPr>
        </p:nvSpPr>
        <p:spPr/>
        <p:txBody>
          <a:bodyPr>
            <a:normAutofit/>
          </a:bodyPr>
          <a:lstStyle/>
          <a:p>
            <a:r>
              <a:rPr lang="en-US" dirty="0"/>
              <a:t>Nik Charlebois | Senior Premier Field Engineer</a:t>
            </a:r>
          </a:p>
        </p:txBody>
      </p:sp>
      <p:pic>
        <p:nvPicPr>
          <p:cNvPr id="5" name="Picture 4">
            <a:extLst>
              <a:ext uri="{FF2B5EF4-FFF2-40B4-BE49-F238E27FC236}">
                <a16:creationId xmlns:a16="http://schemas.microsoft.com/office/drawing/2014/main" id="{F975C5C9-3312-471E-9B5C-3392901EB862}"/>
              </a:ext>
            </a:extLst>
          </p:cNvPr>
          <p:cNvPicPr>
            <a:picLocks noChangeAspect="1"/>
          </p:cNvPicPr>
          <p:nvPr/>
        </p:nvPicPr>
        <p:blipFill>
          <a:blip r:embed="rId3"/>
          <a:stretch>
            <a:fillRect/>
          </a:stretch>
        </p:blipFill>
        <p:spPr>
          <a:xfrm>
            <a:off x="3729126" y="429637"/>
            <a:ext cx="7875761" cy="1707026"/>
          </a:xfrm>
          <a:prstGeom prst="rect">
            <a:avLst/>
          </a:prstGeom>
        </p:spPr>
      </p:pic>
    </p:spTree>
    <p:extLst>
      <p:ext uri="{BB962C8B-B14F-4D97-AF65-F5344CB8AC3E}">
        <p14:creationId xmlns:p14="http://schemas.microsoft.com/office/powerpoint/2010/main" val="166573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5CC660-EB0A-47DD-81E0-C7D21FAAB45C}"/>
              </a:ext>
            </a:extLst>
          </p:cNvPr>
          <p:cNvSpPr>
            <a:spLocks noGrp="1"/>
          </p:cNvSpPr>
          <p:nvPr>
            <p:ph type="title"/>
          </p:nvPr>
        </p:nvSpPr>
        <p:spPr/>
        <p:txBody>
          <a:bodyPr/>
          <a:lstStyle/>
          <a:p>
            <a:r>
              <a:rPr lang="en-US" dirty="0"/>
              <a:t>Process</a:t>
            </a:r>
            <a:endParaRPr lang="fr-CA" dirty="0"/>
          </a:p>
        </p:txBody>
      </p:sp>
      <p:pic>
        <p:nvPicPr>
          <p:cNvPr id="1026" name="Picture 2" descr="See the source image">
            <a:extLst>
              <a:ext uri="{FF2B5EF4-FFF2-40B4-BE49-F238E27FC236}">
                <a16:creationId xmlns:a16="http://schemas.microsoft.com/office/drawing/2014/main" id="{6529745D-7879-4632-8982-A33DAC21E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291" y="2301814"/>
            <a:ext cx="1403230" cy="14032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e the source image">
            <a:extLst>
              <a:ext uri="{FF2B5EF4-FFF2-40B4-BE49-F238E27FC236}">
                <a16:creationId xmlns:a16="http://schemas.microsoft.com/office/drawing/2014/main" id="{3C9EEB63-5BCB-47B6-A0C5-6FE3E49CC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85" y="3661912"/>
            <a:ext cx="1403230" cy="14032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e the source image">
            <a:extLst>
              <a:ext uri="{FF2B5EF4-FFF2-40B4-BE49-F238E27FC236}">
                <a16:creationId xmlns:a16="http://schemas.microsoft.com/office/drawing/2014/main" id="{AAAC6158-3133-4EDF-ACC4-ED587945F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291" y="5022010"/>
            <a:ext cx="1403230" cy="1403230"/>
          </a:xfrm>
          <a:prstGeom prst="rect">
            <a:avLst/>
          </a:prstGeom>
          <a:noFill/>
          <a:extLst>
            <a:ext uri="{909E8E84-426E-40DD-AFC4-6F175D3DCCD1}">
              <a14:hiddenFill xmlns:a14="http://schemas.microsoft.com/office/drawing/2010/main">
                <a:solidFill>
                  <a:srgbClr val="FFFFFF"/>
                </a:solidFill>
              </a14:hiddenFill>
            </a:ext>
          </a:extLst>
        </p:spPr>
      </p:pic>
      <p:sp>
        <p:nvSpPr>
          <p:cNvPr id="4" name="Scroll: Vertical 3">
            <a:extLst>
              <a:ext uri="{FF2B5EF4-FFF2-40B4-BE49-F238E27FC236}">
                <a16:creationId xmlns:a16="http://schemas.microsoft.com/office/drawing/2014/main" id="{4AD83E77-4453-4168-9185-FAC71C8553AF}"/>
              </a:ext>
            </a:extLst>
          </p:cNvPr>
          <p:cNvSpPr/>
          <p:nvPr/>
        </p:nvSpPr>
        <p:spPr>
          <a:xfrm>
            <a:off x="9897374" y="3508075"/>
            <a:ext cx="1322717" cy="1173193"/>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DSC</a:t>
            </a:r>
            <a:endParaRPr lang="fr-CA" dirty="0"/>
          </a:p>
        </p:txBody>
      </p:sp>
      <p:cxnSp>
        <p:nvCxnSpPr>
          <p:cNvPr id="8" name="Straight Arrow Connector 7">
            <a:extLst>
              <a:ext uri="{FF2B5EF4-FFF2-40B4-BE49-F238E27FC236}">
                <a16:creationId xmlns:a16="http://schemas.microsoft.com/office/drawing/2014/main" id="{44D6FD06-E6FC-4CE8-ACBD-20FC1FD0B260}"/>
              </a:ext>
            </a:extLst>
          </p:cNvPr>
          <p:cNvCxnSpPr/>
          <p:nvPr/>
        </p:nvCxnSpPr>
        <p:spPr>
          <a:xfrm flipH="1">
            <a:off x="3174521" y="4180936"/>
            <a:ext cx="64295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810133-2614-4E33-A3A9-0A57E6540E86}"/>
              </a:ext>
            </a:extLst>
          </p:cNvPr>
          <p:cNvSpPr txBox="1"/>
          <p:nvPr/>
        </p:nvSpPr>
        <p:spPr>
          <a:xfrm>
            <a:off x="1230702" y="1759756"/>
            <a:ext cx="3519578" cy="461665"/>
          </a:xfrm>
          <a:prstGeom prst="rect">
            <a:avLst/>
          </a:prstGeom>
          <a:noFill/>
        </p:spPr>
        <p:txBody>
          <a:bodyPr wrap="square" rtlCol="0">
            <a:spAutoFit/>
          </a:bodyPr>
          <a:lstStyle/>
          <a:p>
            <a:r>
              <a:rPr lang="en-US" sz="2400" b="1" u="sng" dirty="0"/>
              <a:t>SharePoint Farm</a:t>
            </a:r>
            <a:endParaRPr lang="fr-CA" sz="2400" b="1" u="sng" dirty="0"/>
          </a:p>
        </p:txBody>
      </p:sp>
      <p:pic>
        <p:nvPicPr>
          <p:cNvPr id="1028" name="Picture 4" descr="See the source image">
            <a:extLst>
              <a:ext uri="{FF2B5EF4-FFF2-40B4-BE49-F238E27FC236}">
                <a16:creationId xmlns:a16="http://schemas.microsoft.com/office/drawing/2014/main" id="{C008290D-52BA-4616-8FD9-8638981AB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4804" y="4389407"/>
            <a:ext cx="675735" cy="6757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ee the source image">
            <a:extLst>
              <a:ext uri="{FF2B5EF4-FFF2-40B4-BE49-F238E27FC236}">
                <a16:creationId xmlns:a16="http://schemas.microsoft.com/office/drawing/2014/main" id="{21D4B021-13DF-4FEF-8EDB-059044C91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9580" y="4389407"/>
            <a:ext cx="675735" cy="6757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See the source image">
            <a:extLst>
              <a:ext uri="{FF2B5EF4-FFF2-40B4-BE49-F238E27FC236}">
                <a16:creationId xmlns:a16="http://schemas.microsoft.com/office/drawing/2014/main" id="{4FE1595E-ADFA-488D-89AE-E73D46232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7192" y="4389407"/>
            <a:ext cx="675735" cy="67573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06D5C95-9247-4D5E-8B7C-B955E50EC18E}"/>
              </a:ext>
            </a:extLst>
          </p:cNvPr>
          <p:cNvSpPr txBox="1"/>
          <p:nvPr/>
        </p:nvSpPr>
        <p:spPr>
          <a:xfrm>
            <a:off x="5561163" y="4232141"/>
            <a:ext cx="4456980" cy="369332"/>
          </a:xfrm>
          <a:prstGeom prst="rect">
            <a:avLst/>
          </a:prstGeom>
          <a:noFill/>
        </p:spPr>
        <p:txBody>
          <a:bodyPr wrap="square" rtlCol="0">
            <a:spAutoFit/>
          </a:bodyPr>
          <a:lstStyle/>
          <a:p>
            <a:r>
              <a:rPr lang="en-US" dirty="0"/>
              <a:t>Deploy Configuration </a:t>
            </a:r>
            <a:endParaRPr lang="fr-CA" dirty="0"/>
          </a:p>
        </p:txBody>
      </p:sp>
    </p:spTree>
    <p:extLst>
      <p:ext uri="{BB962C8B-B14F-4D97-AF65-F5344CB8AC3E}">
        <p14:creationId xmlns:p14="http://schemas.microsoft.com/office/powerpoint/2010/main" val="622093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5CC660-EB0A-47DD-81E0-C7D21FAAB45C}"/>
              </a:ext>
            </a:extLst>
          </p:cNvPr>
          <p:cNvSpPr>
            <a:spLocks noGrp="1"/>
          </p:cNvSpPr>
          <p:nvPr>
            <p:ph type="title"/>
          </p:nvPr>
        </p:nvSpPr>
        <p:spPr/>
        <p:txBody>
          <a:bodyPr/>
          <a:lstStyle/>
          <a:p>
            <a:r>
              <a:rPr lang="en-US" dirty="0"/>
              <a:t>Process</a:t>
            </a:r>
            <a:endParaRPr lang="fr-CA" dirty="0"/>
          </a:p>
        </p:txBody>
      </p:sp>
      <p:pic>
        <p:nvPicPr>
          <p:cNvPr id="1026" name="Picture 2" descr="See the source image">
            <a:extLst>
              <a:ext uri="{FF2B5EF4-FFF2-40B4-BE49-F238E27FC236}">
                <a16:creationId xmlns:a16="http://schemas.microsoft.com/office/drawing/2014/main" id="{6529745D-7879-4632-8982-A33DAC21EC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291" y="2301814"/>
            <a:ext cx="1403230" cy="14032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See the source image">
            <a:extLst>
              <a:ext uri="{FF2B5EF4-FFF2-40B4-BE49-F238E27FC236}">
                <a16:creationId xmlns:a16="http://schemas.microsoft.com/office/drawing/2014/main" id="{3C9EEB63-5BCB-47B6-A0C5-6FE3E49CC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85" y="3661912"/>
            <a:ext cx="1403230" cy="14032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e the source image">
            <a:extLst>
              <a:ext uri="{FF2B5EF4-FFF2-40B4-BE49-F238E27FC236}">
                <a16:creationId xmlns:a16="http://schemas.microsoft.com/office/drawing/2014/main" id="{AAAC6158-3133-4EDF-ACC4-ED587945F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291" y="5022010"/>
            <a:ext cx="1403230" cy="1403230"/>
          </a:xfrm>
          <a:prstGeom prst="rect">
            <a:avLst/>
          </a:prstGeom>
          <a:noFill/>
          <a:extLst>
            <a:ext uri="{909E8E84-426E-40DD-AFC4-6F175D3DCCD1}">
              <a14:hiddenFill xmlns:a14="http://schemas.microsoft.com/office/drawing/2010/main">
                <a:solidFill>
                  <a:srgbClr val="FFFFFF"/>
                </a:solidFill>
              </a14:hiddenFill>
            </a:ext>
          </a:extLst>
        </p:spPr>
      </p:pic>
      <p:sp>
        <p:nvSpPr>
          <p:cNvPr id="4" name="Scroll: Vertical 3">
            <a:extLst>
              <a:ext uri="{FF2B5EF4-FFF2-40B4-BE49-F238E27FC236}">
                <a16:creationId xmlns:a16="http://schemas.microsoft.com/office/drawing/2014/main" id="{4AD83E77-4453-4168-9185-FAC71C8553AF}"/>
              </a:ext>
            </a:extLst>
          </p:cNvPr>
          <p:cNvSpPr/>
          <p:nvPr/>
        </p:nvSpPr>
        <p:spPr>
          <a:xfrm>
            <a:off x="9897374" y="3508075"/>
            <a:ext cx="1322717" cy="1173193"/>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DSC</a:t>
            </a:r>
            <a:endParaRPr lang="fr-CA" dirty="0"/>
          </a:p>
        </p:txBody>
      </p:sp>
      <p:cxnSp>
        <p:nvCxnSpPr>
          <p:cNvPr id="8" name="Straight Arrow Connector 7">
            <a:extLst>
              <a:ext uri="{FF2B5EF4-FFF2-40B4-BE49-F238E27FC236}">
                <a16:creationId xmlns:a16="http://schemas.microsoft.com/office/drawing/2014/main" id="{44D6FD06-E6FC-4CE8-ACBD-20FC1FD0B260}"/>
              </a:ext>
            </a:extLst>
          </p:cNvPr>
          <p:cNvCxnSpPr/>
          <p:nvPr/>
        </p:nvCxnSpPr>
        <p:spPr>
          <a:xfrm flipH="1">
            <a:off x="3174521" y="4206837"/>
            <a:ext cx="642955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810133-2614-4E33-A3A9-0A57E6540E86}"/>
              </a:ext>
            </a:extLst>
          </p:cNvPr>
          <p:cNvSpPr txBox="1"/>
          <p:nvPr/>
        </p:nvSpPr>
        <p:spPr>
          <a:xfrm>
            <a:off x="1230702" y="1759756"/>
            <a:ext cx="3519578" cy="461665"/>
          </a:xfrm>
          <a:prstGeom prst="rect">
            <a:avLst/>
          </a:prstGeom>
          <a:noFill/>
        </p:spPr>
        <p:txBody>
          <a:bodyPr wrap="square" rtlCol="0">
            <a:spAutoFit/>
          </a:bodyPr>
          <a:lstStyle/>
          <a:p>
            <a:r>
              <a:rPr lang="en-US" sz="2400" b="1" u="sng" dirty="0"/>
              <a:t>SharePoint Farm</a:t>
            </a:r>
            <a:endParaRPr lang="fr-CA" sz="2400" b="1" u="sng" dirty="0"/>
          </a:p>
        </p:txBody>
      </p:sp>
      <p:pic>
        <p:nvPicPr>
          <p:cNvPr id="1028" name="Picture 4" descr="See the source image">
            <a:extLst>
              <a:ext uri="{FF2B5EF4-FFF2-40B4-BE49-F238E27FC236}">
                <a16:creationId xmlns:a16="http://schemas.microsoft.com/office/drawing/2014/main" id="{C008290D-52BA-4616-8FD9-8638981AB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038" y="5250712"/>
            <a:ext cx="675735" cy="6757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ee the source image">
            <a:extLst>
              <a:ext uri="{FF2B5EF4-FFF2-40B4-BE49-F238E27FC236}">
                <a16:creationId xmlns:a16="http://schemas.microsoft.com/office/drawing/2014/main" id="{21D4B021-13DF-4FEF-8EDB-059044C91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732" y="3894273"/>
            <a:ext cx="675735" cy="67573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See the source image">
            <a:extLst>
              <a:ext uri="{FF2B5EF4-FFF2-40B4-BE49-F238E27FC236}">
                <a16:creationId xmlns:a16="http://schemas.microsoft.com/office/drawing/2014/main" id="{4FE1595E-ADFA-488D-89AE-E73D46232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038" y="2520589"/>
            <a:ext cx="675735" cy="67573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06D5C95-9247-4D5E-8B7C-B955E50EC18E}"/>
              </a:ext>
            </a:extLst>
          </p:cNvPr>
          <p:cNvSpPr txBox="1"/>
          <p:nvPr/>
        </p:nvSpPr>
        <p:spPr>
          <a:xfrm>
            <a:off x="5561163" y="4232141"/>
            <a:ext cx="4456980" cy="369332"/>
          </a:xfrm>
          <a:prstGeom prst="rect">
            <a:avLst/>
          </a:prstGeom>
          <a:noFill/>
        </p:spPr>
        <p:txBody>
          <a:bodyPr wrap="square" rtlCol="0">
            <a:spAutoFit/>
          </a:bodyPr>
          <a:lstStyle/>
          <a:p>
            <a:r>
              <a:rPr lang="en-US" dirty="0"/>
              <a:t>Deploy Configuration </a:t>
            </a:r>
            <a:endParaRPr lang="fr-CA" dirty="0"/>
          </a:p>
        </p:txBody>
      </p:sp>
    </p:spTree>
    <p:extLst>
      <p:ext uri="{BB962C8B-B14F-4D97-AF65-F5344CB8AC3E}">
        <p14:creationId xmlns:p14="http://schemas.microsoft.com/office/powerpoint/2010/main" val="2215039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5CC660-EB0A-47DD-81E0-C7D21FAAB45C}"/>
              </a:ext>
            </a:extLst>
          </p:cNvPr>
          <p:cNvSpPr>
            <a:spLocks noGrp="1"/>
          </p:cNvSpPr>
          <p:nvPr>
            <p:ph type="title"/>
          </p:nvPr>
        </p:nvSpPr>
        <p:spPr/>
        <p:txBody>
          <a:bodyPr/>
          <a:lstStyle/>
          <a:p>
            <a:r>
              <a:rPr lang="en-US" dirty="0"/>
              <a:t>Process</a:t>
            </a:r>
            <a:endParaRPr lang="fr-CA" dirty="0"/>
          </a:p>
        </p:txBody>
      </p:sp>
      <p:pic>
        <p:nvPicPr>
          <p:cNvPr id="6" name="Picture 2" descr="See the source image">
            <a:extLst>
              <a:ext uri="{FF2B5EF4-FFF2-40B4-BE49-F238E27FC236}">
                <a16:creationId xmlns:a16="http://schemas.microsoft.com/office/drawing/2014/main" id="{AAAC6158-3133-4EDF-ACC4-ED587945F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325" y="2221421"/>
            <a:ext cx="4324709" cy="43247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5810133-2614-4E33-A3A9-0A57E6540E86}"/>
              </a:ext>
            </a:extLst>
          </p:cNvPr>
          <p:cNvSpPr txBox="1"/>
          <p:nvPr/>
        </p:nvSpPr>
        <p:spPr>
          <a:xfrm>
            <a:off x="1230702" y="1759756"/>
            <a:ext cx="3519578" cy="461665"/>
          </a:xfrm>
          <a:prstGeom prst="rect">
            <a:avLst/>
          </a:prstGeom>
          <a:noFill/>
        </p:spPr>
        <p:txBody>
          <a:bodyPr wrap="square" rtlCol="0">
            <a:spAutoFit/>
          </a:bodyPr>
          <a:lstStyle/>
          <a:p>
            <a:r>
              <a:rPr lang="en-US" sz="2400" b="1" u="sng" dirty="0"/>
              <a:t>SharePoint Farm</a:t>
            </a:r>
            <a:endParaRPr lang="fr-CA" sz="2400" b="1" u="sng" dirty="0"/>
          </a:p>
        </p:txBody>
      </p:sp>
      <p:pic>
        <p:nvPicPr>
          <p:cNvPr id="1028" name="Picture 4" descr="See the source image">
            <a:extLst>
              <a:ext uri="{FF2B5EF4-FFF2-40B4-BE49-F238E27FC236}">
                <a16:creationId xmlns:a16="http://schemas.microsoft.com/office/drawing/2014/main" id="{C008290D-52BA-4616-8FD9-8638981AB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632" y="2820266"/>
            <a:ext cx="2264944" cy="22649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ee the source image">
            <a:extLst>
              <a:ext uri="{FF2B5EF4-FFF2-40B4-BE49-F238E27FC236}">
                <a16:creationId xmlns:a16="http://schemas.microsoft.com/office/drawing/2014/main" id="{71E06C73-84F4-4590-A6EE-2A0D829DE9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8845" y="5008527"/>
            <a:ext cx="1782992" cy="1782992"/>
          </a:xfrm>
          <a:prstGeom prst="rect">
            <a:avLst/>
          </a:prstGeom>
          <a:noFill/>
          <a:extLst>
            <a:ext uri="{909E8E84-426E-40DD-AFC4-6F175D3DCCD1}">
              <a14:hiddenFill xmlns:a14="http://schemas.microsoft.com/office/drawing/2010/main">
                <a:solidFill>
                  <a:srgbClr val="FFFFFF"/>
                </a:solidFill>
              </a14:hiddenFill>
            </a:ext>
          </a:extLst>
        </p:spPr>
      </p:pic>
      <p:sp>
        <p:nvSpPr>
          <p:cNvPr id="2" name="Arrow: Curved Right 1">
            <a:extLst>
              <a:ext uri="{FF2B5EF4-FFF2-40B4-BE49-F238E27FC236}">
                <a16:creationId xmlns:a16="http://schemas.microsoft.com/office/drawing/2014/main" id="{F650C8FF-565F-4987-B610-B0140BFDA62F}"/>
              </a:ext>
            </a:extLst>
          </p:cNvPr>
          <p:cNvSpPr/>
          <p:nvPr/>
        </p:nvSpPr>
        <p:spPr>
          <a:xfrm rot="9847235">
            <a:off x="6478577" y="4692673"/>
            <a:ext cx="798141" cy="111952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pic>
        <p:nvPicPr>
          <p:cNvPr id="2052" name="Picture 4" descr="See the source image">
            <a:extLst>
              <a:ext uri="{FF2B5EF4-FFF2-40B4-BE49-F238E27FC236}">
                <a16:creationId xmlns:a16="http://schemas.microsoft.com/office/drawing/2014/main" id="{E9907300-E671-4811-96C5-FE84AFCAEA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8807" y="2613705"/>
            <a:ext cx="1630589" cy="1630589"/>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DEA3BF2E-A882-46C1-9A94-2D6CAAA5630A}"/>
              </a:ext>
            </a:extLst>
          </p:cNvPr>
          <p:cNvCxnSpPr>
            <a:cxnSpLocks/>
          </p:cNvCxnSpPr>
          <p:nvPr/>
        </p:nvCxnSpPr>
        <p:spPr>
          <a:xfrm flipH="1">
            <a:off x="5079345" y="3496611"/>
            <a:ext cx="272466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2FAAECA-E7B9-4A89-AE2C-B848D0A1FA6E}"/>
              </a:ext>
            </a:extLst>
          </p:cNvPr>
          <p:cNvSpPr txBox="1"/>
          <p:nvPr/>
        </p:nvSpPr>
        <p:spPr>
          <a:xfrm>
            <a:off x="5769988" y="3059667"/>
            <a:ext cx="2211419" cy="369332"/>
          </a:xfrm>
          <a:prstGeom prst="rect">
            <a:avLst/>
          </a:prstGeom>
          <a:noFill/>
        </p:spPr>
        <p:txBody>
          <a:bodyPr wrap="square" rtlCol="0">
            <a:spAutoFit/>
          </a:bodyPr>
          <a:lstStyle/>
          <a:p>
            <a:r>
              <a:rPr lang="en-US" dirty="0"/>
              <a:t>Disables Service</a:t>
            </a:r>
            <a:endParaRPr lang="fr-CA" dirty="0"/>
          </a:p>
        </p:txBody>
      </p:sp>
      <p:sp>
        <p:nvSpPr>
          <p:cNvPr id="21" name="Arrow: Curved Right 20">
            <a:extLst>
              <a:ext uri="{FF2B5EF4-FFF2-40B4-BE49-F238E27FC236}">
                <a16:creationId xmlns:a16="http://schemas.microsoft.com/office/drawing/2014/main" id="{3F5C17A7-4CDB-4B49-93BD-3BCF8A7BB576}"/>
              </a:ext>
            </a:extLst>
          </p:cNvPr>
          <p:cNvSpPr/>
          <p:nvPr/>
        </p:nvSpPr>
        <p:spPr>
          <a:xfrm rot="9847235">
            <a:off x="6476627" y="4692670"/>
            <a:ext cx="798141" cy="1119520"/>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solidFill>
                <a:schemeClr val="tx1"/>
              </a:solidFill>
            </a:endParaRPr>
          </a:p>
        </p:txBody>
      </p:sp>
      <p:sp>
        <p:nvSpPr>
          <p:cNvPr id="15" name="TextBox 14">
            <a:extLst>
              <a:ext uri="{FF2B5EF4-FFF2-40B4-BE49-F238E27FC236}">
                <a16:creationId xmlns:a16="http://schemas.microsoft.com/office/drawing/2014/main" id="{772A2CC8-3C12-4F22-B6DC-90CC9FA14C84}"/>
              </a:ext>
            </a:extLst>
          </p:cNvPr>
          <p:cNvSpPr txBox="1"/>
          <p:nvPr/>
        </p:nvSpPr>
        <p:spPr>
          <a:xfrm>
            <a:off x="7347805" y="4861651"/>
            <a:ext cx="2191027" cy="646331"/>
          </a:xfrm>
          <a:prstGeom prst="rect">
            <a:avLst/>
          </a:prstGeom>
          <a:noFill/>
        </p:spPr>
        <p:txBody>
          <a:bodyPr wrap="square" rtlCol="0">
            <a:spAutoFit/>
          </a:bodyPr>
          <a:lstStyle/>
          <a:p>
            <a:r>
              <a:rPr lang="en-US" dirty="0"/>
              <a:t>Detects Configuration Drift</a:t>
            </a:r>
            <a:endParaRPr lang="fr-CA" dirty="0"/>
          </a:p>
        </p:txBody>
      </p:sp>
      <p:cxnSp>
        <p:nvCxnSpPr>
          <p:cNvPr id="23" name="Straight Arrow Connector 22">
            <a:extLst>
              <a:ext uri="{FF2B5EF4-FFF2-40B4-BE49-F238E27FC236}">
                <a16:creationId xmlns:a16="http://schemas.microsoft.com/office/drawing/2014/main" id="{A1B598C3-143C-46C6-967A-32B00A32BAB3}"/>
              </a:ext>
            </a:extLst>
          </p:cNvPr>
          <p:cNvCxnSpPr>
            <a:cxnSpLocks/>
          </p:cNvCxnSpPr>
          <p:nvPr/>
        </p:nvCxnSpPr>
        <p:spPr>
          <a:xfrm flipH="1" flipV="1">
            <a:off x="3469804" y="4752190"/>
            <a:ext cx="1715729" cy="1029178"/>
          </a:xfrm>
          <a:prstGeom prst="straightConnector1">
            <a:avLst/>
          </a:prstGeom>
          <a:ln w="76200">
            <a:solidFill>
              <a:srgbClr val="86C4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0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repeatCount="3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75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childTnLst>
                          </p:cTn>
                        </p:par>
                        <p:par>
                          <p:cTn id="16" fill="hold">
                            <p:stCondLst>
                              <p:cond delay="1250"/>
                            </p:stCondLst>
                            <p:childTnLst>
                              <p:par>
                                <p:cTn id="17" presetID="1"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right)">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21"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ight Triangle 16">
            <a:extLst>
              <a:ext uri="{FF2B5EF4-FFF2-40B4-BE49-F238E27FC236}">
                <a16:creationId xmlns:a16="http://schemas.microsoft.com/office/drawing/2014/main" id="{4BE92695-523E-46BE-AD57-F2E40C4A79E0}"/>
              </a:ext>
            </a:extLst>
          </p:cNvPr>
          <p:cNvSpPr/>
          <p:nvPr/>
        </p:nvSpPr>
        <p:spPr bwMode="auto">
          <a:xfrm rot="16200000">
            <a:off x="3412455" y="-2086913"/>
            <a:ext cx="4967449" cy="10286783"/>
          </a:xfrm>
          <a:prstGeom prst="rtTriangle">
            <a:avLst/>
          </a:prstGeom>
          <a:solidFill>
            <a:srgbClr val="CC6600"/>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fr-CA"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ight Triangle 13">
            <a:extLst>
              <a:ext uri="{FF2B5EF4-FFF2-40B4-BE49-F238E27FC236}">
                <a16:creationId xmlns:a16="http://schemas.microsoft.com/office/drawing/2014/main" id="{30F8C5AC-1BE6-455F-95E3-6C9EAE0CEFA1}"/>
              </a:ext>
            </a:extLst>
          </p:cNvPr>
          <p:cNvSpPr/>
          <p:nvPr/>
        </p:nvSpPr>
        <p:spPr bwMode="auto">
          <a:xfrm rot="16200000">
            <a:off x="2635909" y="182651"/>
            <a:ext cx="3490343" cy="7224765"/>
          </a:xfrm>
          <a:prstGeom prst="rtTriangle">
            <a:avLst/>
          </a:prstGeom>
          <a:solidFill>
            <a:schemeClr val="accent4">
              <a:lumMod val="75000"/>
            </a:schemeClr>
          </a:solidFill>
          <a:ln w="381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fr-CA"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 name="Right Triangle 11">
            <a:extLst>
              <a:ext uri="{FF2B5EF4-FFF2-40B4-BE49-F238E27FC236}">
                <a16:creationId xmlns:a16="http://schemas.microsoft.com/office/drawing/2014/main" id="{D753072B-CB5E-4B5E-843B-70F3074022E9}"/>
              </a:ext>
            </a:extLst>
          </p:cNvPr>
          <p:cNvSpPr/>
          <p:nvPr/>
        </p:nvSpPr>
        <p:spPr bwMode="auto">
          <a:xfrm rot="16200000">
            <a:off x="1857162" y="2327974"/>
            <a:ext cx="2083575" cy="4340887"/>
          </a:xfrm>
          <a:prstGeom prst="rtTriangle">
            <a:avLst/>
          </a:prstGeom>
          <a:solidFill>
            <a:schemeClr val="accent1">
              <a:lumMod val="75000"/>
            </a:schemeClr>
          </a:solid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fr-CA"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4E08B476-DC6D-418E-9A89-D392C1EE1499}"/>
              </a:ext>
            </a:extLst>
          </p:cNvPr>
          <p:cNvSpPr>
            <a:spLocks noGrp="1"/>
          </p:cNvSpPr>
          <p:nvPr>
            <p:ph type="title"/>
          </p:nvPr>
        </p:nvSpPr>
        <p:spPr>
          <a:xfrm>
            <a:off x="420693" y="272564"/>
            <a:ext cx="11018520" cy="553998"/>
          </a:xfrm>
        </p:spPr>
        <p:txBody>
          <a:bodyPr/>
          <a:lstStyle/>
          <a:p>
            <a:r>
              <a:rPr lang="en-CA" dirty="0"/>
              <a:t>Monitor Configuration Drifts</a:t>
            </a:r>
          </a:p>
        </p:txBody>
      </p:sp>
      <p:sp>
        <p:nvSpPr>
          <p:cNvPr id="8" name="check" title="Icon of a checkmark">
            <a:extLst>
              <a:ext uri="{FF2B5EF4-FFF2-40B4-BE49-F238E27FC236}">
                <a16:creationId xmlns:a16="http://schemas.microsoft.com/office/drawing/2014/main" id="{46C8E5EA-EEB5-4498-846E-C6162B8121B0}"/>
              </a:ext>
            </a:extLst>
          </p:cNvPr>
          <p:cNvSpPr>
            <a:spLocks noChangeAspect="1"/>
          </p:cNvSpPr>
          <p:nvPr/>
        </p:nvSpPr>
        <p:spPr bwMode="auto">
          <a:xfrm>
            <a:off x="3358041" y="4400102"/>
            <a:ext cx="813755" cy="57460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57150" cap="sq">
            <a:solidFill>
              <a:schemeClr val="accent4">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9" name="TextBox 8">
            <a:extLst>
              <a:ext uri="{FF2B5EF4-FFF2-40B4-BE49-F238E27FC236}">
                <a16:creationId xmlns:a16="http://schemas.microsoft.com/office/drawing/2014/main" id="{97CCEB3F-F470-4A41-A149-AC0F360DDE1D}"/>
              </a:ext>
            </a:extLst>
          </p:cNvPr>
          <p:cNvSpPr txBox="1"/>
          <p:nvPr/>
        </p:nvSpPr>
        <p:spPr>
          <a:xfrm>
            <a:off x="2458713" y="5087515"/>
            <a:ext cx="2210637"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FFFFFF"/>
                </a:solidFill>
                <a:effectLst/>
                <a:uLnTx/>
                <a:uFillTx/>
                <a:latin typeface="Segoe UI"/>
                <a:ea typeface="+mn-ea"/>
                <a:cs typeface="+mn-cs"/>
              </a:rPr>
              <a:t>ApplyOnly</a:t>
            </a:r>
            <a:endParaRPr kumimoji="0" lang="en-US" sz="20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10" name="Freeform 96" title="Icon of a gear with a wrench">
            <a:extLst>
              <a:ext uri="{FF2B5EF4-FFF2-40B4-BE49-F238E27FC236}">
                <a16:creationId xmlns:a16="http://schemas.microsoft.com/office/drawing/2014/main" id="{00A3A51E-D3B2-428F-A0F6-AC30DB77CA7C}"/>
              </a:ext>
            </a:extLst>
          </p:cNvPr>
          <p:cNvSpPr>
            <a:spLocks noChangeAspect="1" noEditPoints="1"/>
          </p:cNvSpPr>
          <p:nvPr/>
        </p:nvSpPr>
        <p:spPr bwMode="auto">
          <a:xfrm>
            <a:off x="9062044" y="2969275"/>
            <a:ext cx="1392533" cy="1282189"/>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38100" cap="sq">
            <a:solidFill>
              <a:schemeClr val="tx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1" name="TextBox 10">
            <a:extLst>
              <a:ext uri="{FF2B5EF4-FFF2-40B4-BE49-F238E27FC236}">
                <a16:creationId xmlns:a16="http://schemas.microsoft.com/office/drawing/2014/main" id="{CD3B97CC-B3B5-4A39-A57D-070A69A0F006}"/>
              </a:ext>
            </a:extLst>
          </p:cNvPr>
          <p:cNvSpPr txBox="1"/>
          <p:nvPr/>
        </p:nvSpPr>
        <p:spPr>
          <a:xfrm>
            <a:off x="8216007" y="5050459"/>
            <a:ext cx="2713395"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FFFFFF"/>
                </a:solidFill>
                <a:effectLst/>
                <a:uLnTx/>
                <a:uFillTx/>
                <a:latin typeface="Segoe UI"/>
                <a:ea typeface="+mn-ea"/>
                <a:cs typeface="+mn-cs"/>
              </a:rPr>
              <a:t>ApplyAndAutocorrect</a:t>
            </a:r>
            <a:endParaRPr kumimoji="0" lang="en-US" sz="2000" b="1" i="0" u="none" strike="noStrike" kern="1200" cap="none" spc="0" normalizeH="0" baseline="0" noProof="0" dirty="0">
              <a:ln>
                <a:noFill/>
              </a:ln>
              <a:solidFill>
                <a:srgbClr val="FFFFFF"/>
              </a:solidFill>
              <a:effectLst/>
              <a:uLnTx/>
              <a:uFillTx/>
              <a:latin typeface="Segoe UI"/>
              <a:ea typeface="+mn-ea"/>
              <a:cs typeface="+mn-cs"/>
            </a:endParaRPr>
          </a:p>
        </p:txBody>
      </p:sp>
      <p:sp>
        <p:nvSpPr>
          <p:cNvPr id="13" name="TextBox 12">
            <a:extLst>
              <a:ext uri="{FF2B5EF4-FFF2-40B4-BE49-F238E27FC236}">
                <a16:creationId xmlns:a16="http://schemas.microsoft.com/office/drawing/2014/main" id="{BA9B7BA5-F4AD-450A-9EFE-45A2456DB429}"/>
              </a:ext>
            </a:extLst>
          </p:cNvPr>
          <p:cNvSpPr txBox="1"/>
          <p:nvPr/>
        </p:nvSpPr>
        <p:spPr>
          <a:xfrm>
            <a:off x="1637880" y="5674069"/>
            <a:ext cx="3160207" cy="923330"/>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fr-CA"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Configure as </a:t>
            </a:r>
            <a:r>
              <a:rPr kumimoji="0" lang="fr-CA"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specified</a:t>
            </a:r>
            <a:r>
              <a:rPr kumimoji="0" lang="fr-CA"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the </a:t>
            </a:r>
            <a:r>
              <a:rPr kumimoji="0" lang="fr-CA"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done</a:t>
            </a:r>
            <a:endParaRPr kumimoji="0" lang="fr-CA"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fr-CA"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5" name="magnify" title="Icon of a magnifying glass">
            <a:extLst>
              <a:ext uri="{FF2B5EF4-FFF2-40B4-BE49-F238E27FC236}">
                <a16:creationId xmlns:a16="http://schemas.microsoft.com/office/drawing/2014/main" id="{EA652634-1400-48AB-887D-320FB65D6BDC}"/>
              </a:ext>
            </a:extLst>
          </p:cNvPr>
          <p:cNvSpPr>
            <a:spLocks noChangeAspect="1" noEditPoints="1"/>
          </p:cNvSpPr>
          <p:nvPr/>
        </p:nvSpPr>
        <p:spPr bwMode="auto">
          <a:xfrm>
            <a:off x="6352116" y="3817616"/>
            <a:ext cx="894534" cy="843601"/>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38100" cap="sq">
            <a:solidFill>
              <a:schemeClr val="accent6">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 name="TextBox 15">
            <a:extLst>
              <a:ext uri="{FF2B5EF4-FFF2-40B4-BE49-F238E27FC236}">
                <a16:creationId xmlns:a16="http://schemas.microsoft.com/office/drawing/2014/main" id="{B1552CAE-FA4F-4706-BA23-A18A43A633E4}"/>
              </a:ext>
            </a:extLst>
          </p:cNvPr>
          <p:cNvSpPr txBox="1"/>
          <p:nvPr/>
        </p:nvSpPr>
        <p:spPr>
          <a:xfrm>
            <a:off x="5392444" y="5050460"/>
            <a:ext cx="2713395" cy="30777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err="1">
                <a:ln>
                  <a:noFill/>
                </a:ln>
                <a:solidFill>
                  <a:srgbClr val="FFFFFF"/>
                </a:solidFill>
                <a:effectLst/>
                <a:uLnTx/>
                <a:uFillTx/>
                <a:latin typeface="Segoe UI"/>
                <a:ea typeface="+mn-ea"/>
                <a:cs typeface="+mn-cs"/>
              </a:rPr>
              <a:t>ApplyAndMonitor</a:t>
            </a:r>
            <a:endParaRPr kumimoji="0" lang="fr-CA" sz="1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760524E6-B921-4F07-923F-4DFBB4EE2034}"/>
              </a:ext>
            </a:extLst>
          </p:cNvPr>
          <p:cNvSpPr txBox="1"/>
          <p:nvPr/>
        </p:nvSpPr>
        <p:spPr>
          <a:xfrm>
            <a:off x="5312398" y="5674069"/>
            <a:ext cx="2565510" cy="923330"/>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fr-CA"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Configure, and Log Configuration Drifts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fr-CA"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19" name="TextBox 18">
            <a:extLst>
              <a:ext uri="{FF2B5EF4-FFF2-40B4-BE49-F238E27FC236}">
                <a16:creationId xmlns:a16="http://schemas.microsoft.com/office/drawing/2014/main" id="{09D79B00-2B29-42D4-B3FC-23CBA8239379}"/>
              </a:ext>
            </a:extLst>
          </p:cNvPr>
          <p:cNvSpPr txBox="1"/>
          <p:nvPr/>
        </p:nvSpPr>
        <p:spPr>
          <a:xfrm>
            <a:off x="7993463" y="5695566"/>
            <a:ext cx="2979336" cy="923330"/>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fr-CA"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Configure, Log &amp; Fix Configuration Drifts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fr-CA"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
        <p:nvSpPr>
          <p:cNvPr id="20" name="TextBox 19">
            <a:extLst>
              <a:ext uri="{FF2B5EF4-FFF2-40B4-BE49-F238E27FC236}">
                <a16:creationId xmlns:a16="http://schemas.microsoft.com/office/drawing/2014/main" id="{B4D0B3AA-9808-468C-A23B-BE63BEFC9F4E}"/>
              </a:ext>
            </a:extLst>
          </p:cNvPr>
          <p:cNvSpPr txBox="1"/>
          <p:nvPr/>
        </p:nvSpPr>
        <p:spPr>
          <a:xfrm rot="19910031">
            <a:off x="5305490" y="2174203"/>
            <a:ext cx="2331218" cy="43088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6E6E6">
                    <a:lumMod val="50000"/>
                  </a:srgbClr>
                </a:solidFill>
                <a:effectLst/>
                <a:uLnTx/>
                <a:uFillTx/>
                <a:latin typeface="Segoe UI"/>
                <a:ea typeface="+mn-ea"/>
                <a:cs typeface="+mn-cs"/>
              </a:rPr>
              <a:t>+Monitor</a:t>
            </a:r>
            <a:endParaRPr kumimoji="0" lang="fr-CA" sz="2800" b="0" i="0" u="none" strike="noStrike" kern="1200" cap="none" spc="0" normalizeH="0" baseline="0" noProof="0" dirty="0" err="1">
              <a:ln>
                <a:noFill/>
              </a:ln>
              <a:solidFill>
                <a:srgbClr val="E6E6E6">
                  <a:lumMod val="50000"/>
                </a:srgbClr>
              </a:solidFill>
              <a:effectLst/>
              <a:uLnTx/>
              <a:uFillTx/>
              <a:latin typeface="Segoe UI"/>
              <a:ea typeface="+mn-ea"/>
              <a:cs typeface="+mn-cs"/>
            </a:endParaRPr>
          </a:p>
        </p:txBody>
      </p:sp>
      <p:sp>
        <p:nvSpPr>
          <p:cNvPr id="21" name="TextBox 20">
            <a:extLst>
              <a:ext uri="{FF2B5EF4-FFF2-40B4-BE49-F238E27FC236}">
                <a16:creationId xmlns:a16="http://schemas.microsoft.com/office/drawing/2014/main" id="{A37552CA-416F-4E0B-9F6A-6D358843ABC7}"/>
              </a:ext>
            </a:extLst>
          </p:cNvPr>
          <p:cNvSpPr txBox="1"/>
          <p:nvPr/>
        </p:nvSpPr>
        <p:spPr>
          <a:xfrm rot="19910031">
            <a:off x="8744685" y="517238"/>
            <a:ext cx="2331218" cy="43088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6E6E6">
                    <a:lumMod val="50000"/>
                  </a:srgbClr>
                </a:solidFill>
                <a:effectLst/>
                <a:uLnTx/>
                <a:uFillTx/>
                <a:latin typeface="Segoe UI"/>
                <a:ea typeface="+mn-ea"/>
                <a:cs typeface="+mn-cs"/>
              </a:rPr>
              <a:t>+Fix</a:t>
            </a:r>
            <a:endParaRPr kumimoji="0" lang="fr-CA" sz="2800" b="0" i="0" u="none" strike="noStrike" kern="1200" cap="none" spc="0" normalizeH="0" baseline="0" noProof="0" dirty="0" err="1">
              <a:ln>
                <a:noFill/>
              </a:ln>
              <a:solidFill>
                <a:srgbClr val="E6E6E6">
                  <a:lumMod val="50000"/>
                </a:srgbClr>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500FB64B-0EC2-4006-B791-F9B2AC4E55F1}"/>
              </a:ext>
            </a:extLst>
          </p:cNvPr>
          <p:cNvSpPr txBox="1"/>
          <p:nvPr/>
        </p:nvSpPr>
        <p:spPr>
          <a:xfrm>
            <a:off x="5896179" y="3359744"/>
            <a:ext cx="3036445" cy="307777"/>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Default Setting</a:t>
            </a:r>
            <a:endParaRPr kumimoji="0" lang="fr-CA" sz="2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endParaRPr>
          </a:p>
        </p:txBody>
      </p:sp>
    </p:spTree>
    <p:extLst>
      <p:ext uri="{BB962C8B-B14F-4D97-AF65-F5344CB8AC3E}">
        <p14:creationId xmlns:p14="http://schemas.microsoft.com/office/powerpoint/2010/main" val="3878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left)">
                                      <p:cBhvr>
                                        <p:cTn id="14" dur="500"/>
                                        <p:tgtEl>
                                          <p:spTgt spid="22"/>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par>
                          <p:cTn id="29" fill="hold">
                            <p:stCondLst>
                              <p:cond delay="500"/>
                            </p:stCondLst>
                            <p:childTnLst>
                              <p:par>
                                <p:cTn id="30" presetID="22" presetClass="entr" presetSubtype="8" fill="hold" grpId="0" nodeType="afterEffect">
                                  <p:stCondLst>
                                    <p:cond delay="50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4" grpId="0" animBg="1"/>
      <p:bldP spid="10" grpId="0" animBg="1"/>
      <p:bldP spid="11" grpId="0"/>
      <p:bldP spid="15" grpId="0" animBg="1"/>
      <p:bldP spid="16" grpId="0"/>
      <p:bldP spid="18" grpId="0"/>
      <p:bldP spid="19" grpId="0"/>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965B3-04D3-4421-A79C-CF5B84060E2B}"/>
              </a:ext>
            </a:extLst>
          </p:cNvPr>
          <p:cNvSpPr>
            <a:spLocks noGrp="1"/>
          </p:cNvSpPr>
          <p:nvPr>
            <p:ph type="title"/>
          </p:nvPr>
        </p:nvSpPr>
        <p:spPr/>
        <p:txBody>
          <a:bodyPr/>
          <a:lstStyle/>
          <a:p>
            <a:r>
              <a:rPr lang="en-US" dirty="0"/>
              <a:t>Event Log</a:t>
            </a:r>
            <a:endParaRPr lang="fr-CA" dirty="0"/>
          </a:p>
        </p:txBody>
      </p:sp>
      <p:sp>
        <p:nvSpPr>
          <p:cNvPr id="6" name="TextBox 5">
            <a:extLst>
              <a:ext uri="{FF2B5EF4-FFF2-40B4-BE49-F238E27FC236}">
                <a16:creationId xmlns:a16="http://schemas.microsoft.com/office/drawing/2014/main" id="{5E491345-A284-4151-9391-914582C66FBF}"/>
              </a:ext>
            </a:extLst>
          </p:cNvPr>
          <p:cNvSpPr txBox="1"/>
          <p:nvPr/>
        </p:nvSpPr>
        <p:spPr>
          <a:xfrm>
            <a:off x="519143" y="2076573"/>
            <a:ext cx="10494952"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panose="020B0502040204020203" pitchFamily="34" charset="0"/>
              </a:rPr>
              <a:t>All events are stored as .JSON files in </a:t>
            </a:r>
            <a:r>
              <a:rPr lang="en-US" b="1" dirty="0">
                <a:latin typeface="Segoe UI" panose="020B0502040204020203" pitchFamily="34" charset="0"/>
              </a:rPr>
              <a:t>C:\windows\system32\configuration\ConfigurationStatus</a:t>
            </a:r>
            <a:endParaRPr lang="fr-CA" b="1" dirty="0"/>
          </a:p>
          <a:p>
            <a:pPr marL="285750" indent="-285750">
              <a:buFont typeface="Arial" panose="020B0604020202020204" pitchFamily="34" charset="0"/>
              <a:buChar char="•"/>
            </a:pPr>
            <a:endParaRPr lang="fr-CA" dirty="0"/>
          </a:p>
        </p:txBody>
      </p:sp>
      <p:pic>
        <p:nvPicPr>
          <p:cNvPr id="7" name="Picture 6">
            <a:extLst>
              <a:ext uri="{FF2B5EF4-FFF2-40B4-BE49-F238E27FC236}">
                <a16:creationId xmlns:a16="http://schemas.microsoft.com/office/drawing/2014/main" id="{1B611F59-1145-4E7E-AB73-2F9359B3BBC8}"/>
              </a:ext>
            </a:extLst>
          </p:cNvPr>
          <p:cNvPicPr>
            <a:picLocks noChangeAspect="1"/>
          </p:cNvPicPr>
          <p:nvPr/>
        </p:nvPicPr>
        <p:blipFill>
          <a:blip r:embed="rId2"/>
          <a:stretch>
            <a:fillRect/>
          </a:stretch>
        </p:blipFill>
        <p:spPr>
          <a:xfrm>
            <a:off x="162266" y="3372632"/>
            <a:ext cx="12192000" cy="2401686"/>
          </a:xfrm>
          <a:prstGeom prst="rect">
            <a:avLst/>
          </a:prstGeom>
        </p:spPr>
      </p:pic>
    </p:spTree>
    <p:extLst>
      <p:ext uri="{BB962C8B-B14F-4D97-AF65-F5344CB8AC3E}">
        <p14:creationId xmlns:p14="http://schemas.microsoft.com/office/powerpoint/2010/main" val="23704164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Configuration Script</a:t>
            </a:r>
          </a:p>
        </p:txBody>
      </p:sp>
      <p:sp>
        <p:nvSpPr>
          <p:cNvPr id="4" name="Content Placeholder 3"/>
          <p:cNvSpPr>
            <a:spLocks noGrp="1"/>
          </p:cNvSpPr>
          <p:nvPr>
            <p:ph idx="1"/>
          </p:nvPr>
        </p:nvSpPr>
        <p:spPr/>
        <p:txBody>
          <a:bodyPr>
            <a:normAutofit/>
          </a:bodyPr>
          <a:lstStyle/>
          <a:p>
            <a:r>
              <a:rPr lang="en-US" sz="2800" dirty="0"/>
              <a:t>.PS1 file that specifies the “Configuration” keyword;</a:t>
            </a:r>
          </a:p>
          <a:p>
            <a:endParaRPr lang="en-US" sz="2800" dirty="0"/>
          </a:p>
          <a:p>
            <a:r>
              <a:rPr lang="en-US" sz="2800" dirty="0"/>
              <a:t>Compiles into a .</a:t>
            </a:r>
            <a:r>
              <a:rPr lang="en-US" sz="2800" dirty="0" err="1"/>
              <a:t>mof</a:t>
            </a:r>
            <a:r>
              <a:rPr lang="en-US" sz="2800" dirty="0"/>
              <a:t> file when executed;</a:t>
            </a:r>
          </a:p>
          <a:p>
            <a:endParaRPr lang="en-US" sz="2800" dirty="0"/>
          </a:p>
          <a:p>
            <a:r>
              <a:rPr lang="en-US" sz="2800" dirty="0"/>
              <a:t>Can use PowerShell logics (e.g. variables, cmdlets, etc.) in its definition;</a:t>
            </a:r>
          </a:p>
          <a:p>
            <a:endParaRPr lang="en-US" sz="2800" dirty="0"/>
          </a:p>
        </p:txBody>
      </p:sp>
      <p:grpSp>
        <p:nvGrpSpPr>
          <p:cNvPr id="5" name="Group 4">
            <a:extLst>
              <a:ext uri="{FF2B5EF4-FFF2-40B4-BE49-F238E27FC236}">
                <a16:creationId xmlns:a16="http://schemas.microsoft.com/office/drawing/2014/main" id="{450E2EAE-D0CC-4296-98BC-F7B7E81A34FF}"/>
              </a:ext>
            </a:extLst>
          </p:cNvPr>
          <p:cNvGrpSpPr/>
          <p:nvPr/>
        </p:nvGrpSpPr>
        <p:grpSpPr>
          <a:xfrm>
            <a:off x="10440021" y="4702629"/>
            <a:ext cx="1160291" cy="1455593"/>
            <a:chOff x="4968880" y="1376365"/>
            <a:chExt cx="704850" cy="884239"/>
          </a:xfrm>
        </p:grpSpPr>
        <p:sp>
          <p:nvSpPr>
            <p:cNvPr id="6" name="Freeform 11">
              <a:extLst>
                <a:ext uri="{FF2B5EF4-FFF2-40B4-BE49-F238E27FC236}">
                  <a16:creationId xmlns:a16="http://schemas.microsoft.com/office/drawing/2014/main" id="{568825C1-52E4-4FB0-ADDD-40ECD75CFC43}"/>
                </a:ext>
              </a:extLst>
            </p:cNvPr>
            <p:cNvSpPr>
              <a:spLocks noEditPoints="1"/>
            </p:cNvSpPr>
            <p:nvPr/>
          </p:nvSpPr>
          <p:spPr bwMode="auto">
            <a:xfrm>
              <a:off x="5362580" y="1544640"/>
              <a:ext cx="301625" cy="303213"/>
            </a:xfrm>
            <a:custGeom>
              <a:avLst/>
              <a:gdLst>
                <a:gd name="T0" fmla="*/ 78 w 88"/>
                <a:gd name="T1" fmla="*/ 44 h 89"/>
                <a:gd name="T2" fmla="*/ 79 w 88"/>
                <a:gd name="T3" fmla="*/ 34 h 89"/>
                <a:gd name="T4" fmla="*/ 74 w 88"/>
                <a:gd name="T5" fmla="*/ 23 h 89"/>
                <a:gd name="T6" fmla="*/ 65 w 88"/>
                <a:gd name="T7" fmla="*/ 18 h 89"/>
                <a:gd name="T8" fmla="*/ 64 w 88"/>
                <a:gd name="T9" fmla="*/ 5 h 89"/>
                <a:gd name="T10" fmla="*/ 54 w 88"/>
                <a:gd name="T11" fmla="*/ 12 h 89"/>
                <a:gd name="T12" fmla="*/ 44 w 88"/>
                <a:gd name="T13" fmla="*/ 8 h 89"/>
                <a:gd name="T14" fmla="*/ 32 w 88"/>
                <a:gd name="T15" fmla="*/ 10 h 89"/>
                <a:gd name="T16" fmla="*/ 24 w 88"/>
                <a:gd name="T17" fmla="*/ 17 h 89"/>
                <a:gd name="T18" fmla="*/ 12 w 88"/>
                <a:gd name="T19" fmla="*/ 14 h 89"/>
                <a:gd name="T20" fmla="*/ 16 w 88"/>
                <a:gd name="T21" fmla="*/ 25 h 89"/>
                <a:gd name="T22" fmla="*/ 9 w 88"/>
                <a:gd name="T23" fmla="*/ 33 h 89"/>
                <a:gd name="T24" fmla="*/ 7 w 88"/>
                <a:gd name="T25" fmla="*/ 45 h 89"/>
                <a:gd name="T26" fmla="*/ 11 w 88"/>
                <a:gd name="T27" fmla="*/ 55 h 89"/>
                <a:gd name="T28" fmla="*/ 5 w 88"/>
                <a:gd name="T29" fmla="*/ 65 h 89"/>
                <a:gd name="T30" fmla="*/ 17 w 88"/>
                <a:gd name="T31" fmla="*/ 66 h 89"/>
                <a:gd name="T32" fmla="*/ 22 w 88"/>
                <a:gd name="T33" fmla="*/ 75 h 89"/>
                <a:gd name="T34" fmla="*/ 33 w 88"/>
                <a:gd name="T35" fmla="*/ 80 h 89"/>
                <a:gd name="T36" fmla="*/ 43 w 88"/>
                <a:gd name="T37" fmla="*/ 79 h 89"/>
                <a:gd name="T38" fmla="*/ 51 w 88"/>
                <a:gd name="T39" fmla="*/ 89 h 89"/>
                <a:gd name="T40" fmla="*/ 55 w 88"/>
                <a:gd name="T41" fmla="*/ 77 h 89"/>
                <a:gd name="T42" fmla="*/ 65 w 88"/>
                <a:gd name="T43" fmla="*/ 75 h 89"/>
                <a:gd name="T44" fmla="*/ 74 w 88"/>
                <a:gd name="T45" fmla="*/ 66 h 89"/>
                <a:gd name="T46" fmla="*/ 76 w 88"/>
                <a:gd name="T47" fmla="*/ 56 h 89"/>
                <a:gd name="T48" fmla="*/ 88 w 88"/>
                <a:gd name="T49" fmla="*/ 52 h 89"/>
                <a:gd name="T50" fmla="*/ 60 w 88"/>
                <a:gd name="T51" fmla="*/ 61 h 89"/>
                <a:gd name="T52" fmla="*/ 41 w 88"/>
                <a:gd name="T53" fmla="*/ 67 h 89"/>
                <a:gd name="T54" fmla="*/ 28 w 88"/>
                <a:gd name="T55" fmla="*/ 60 h 89"/>
                <a:gd name="T56" fmla="*/ 22 w 88"/>
                <a:gd name="T57" fmla="*/ 48 h 89"/>
                <a:gd name="T58" fmla="*/ 33 w 88"/>
                <a:gd name="T59" fmla="*/ 25 h 89"/>
                <a:gd name="T60" fmla="*/ 59 w 88"/>
                <a:gd name="T61" fmla="*/ 28 h 89"/>
                <a:gd name="T62" fmla="*/ 64 w 88"/>
                <a:gd name="T63" fmla="*/ 54 h 89"/>
                <a:gd name="T64" fmla="*/ 60 w 88"/>
                <a:gd name="T65" fmla="*/ 6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89">
                  <a:moveTo>
                    <a:pt x="81" y="45"/>
                  </a:moveTo>
                  <a:cubicBezTo>
                    <a:pt x="78" y="44"/>
                    <a:pt x="78" y="44"/>
                    <a:pt x="78" y="44"/>
                  </a:cubicBezTo>
                  <a:cubicBezTo>
                    <a:pt x="78" y="41"/>
                    <a:pt x="78" y="38"/>
                    <a:pt x="77" y="35"/>
                  </a:cubicBezTo>
                  <a:cubicBezTo>
                    <a:pt x="79" y="34"/>
                    <a:pt x="79" y="34"/>
                    <a:pt x="79" y="34"/>
                  </a:cubicBezTo>
                  <a:cubicBezTo>
                    <a:pt x="83" y="32"/>
                    <a:pt x="85" y="29"/>
                    <a:pt x="83" y="25"/>
                  </a:cubicBezTo>
                  <a:cubicBezTo>
                    <a:pt x="81" y="21"/>
                    <a:pt x="77" y="21"/>
                    <a:pt x="74" y="23"/>
                  </a:cubicBezTo>
                  <a:cubicBezTo>
                    <a:pt x="71" y="24"/>
                    <a:pt x="71" y="24"/>
                    <a:pt x="71" y="24"/>
                  </a:cubicBezTo>
                  <a:cubicBezTo>
                    <a:pt x="69" y="22"/>
                    <a:pt x="67" y="19"/>
                    <a:pt x="65" y="18"/>
                  </a:cubicBezTo>
                  <a:cubicBezTo>
                    <a:pt x="66" y="15"/>
                    <a:pt x="66" y="15"/>
                    <a:pt x="66" y="15"/>
                  </a:cubicBezTo>
                  <a:cubicBezTo>
                    <a:pt x="68" y="12"/>
                    <a:pt x="68" y="7"/>
                    <a:pt x="64" y="5"/>
                  </a:cubicBezTo>
                  <a:cubicBezTo>
                    <a:pt x="60" y="4"/>
                    <a:pt x="57" y="7"/>
                    <a:pt x="55" y="10"/>
                  </a:cubicBezTo>
                  <a:cubicBezTo>
                    <a:pt x="54" y="12"/>
                    <a:pt x="54" y="12"/>
                    <a:pt x="54" y="12"/>
                  </a:cubicBezTo>
                  <a:cubicBezTo>
                    <a:pt x="51" y="11"/>
                    <a:pt x="48" y="11"/>
                    <a:pt x="45" y="11"/>
                  </a:cubicBezTo>
                  <a:cubicBezTo>
                    <a:pt x="44" y="8"/>
                    <a:pt x="44" y="8"/>
                    <a:pt x="44" y="8"/>
                  </a:cubicBezTo>
                  <a:cubicBezTo>
                    <a:pt x="44" y="4"/>
                    <a:pt x="41" y="0"/>
                    <a:pt x="37" y="1"/>
                  </a:cubicBezTo>
                  <a:cubicBezTo>
                    <a:pt x="33" y="2"/>
                    <a:pt x="32" y="6"/>
                    <a:pt x="32" y="10"/>
                  </a:cubicBezTo>
                  <a:cubicBezTo>
                    <a:pt x="33" y="13"/>
                    <a:pt x="33" y="13"/>
                    <a:pt x="33" y="13"/>
                  </a:cubicBezTo>
                  <a:cubicBezTo>
                    <a:pt x="30" y="14"/>
                    <a:pt x="27" y="15"/>
                    <a:pt x="24" y="17"/>
                  </a:cubicBezTo>
                  <a:cubicBezTo>
                    <a:pt x="23" y="15"/>
                    <a:pt x="23" y="15"/>
                    <a:pt x="23" y="15"/>
                  </a:cubicBezTo>
                  <a:cubicBezTo>
                    <a:pt x="20" y="12"/>
                    <a:pt x="15" y="11"/>
                    <a:pt x="12" y="14"/>
                  </a:cubicBezTo>
                  <a:cubicBezTo>
                    <a:pt x="10" y="17"/>
                    <a:pt x="11" y="21"/>
                    <a:pt x="14" y="24"/>
                  </a:cubicBezTo>
                  <a:cubicBezTo>
                    <a:pt x="16" y="25"/>
                    <a:pt x="16" y="25"/>
                    <a:pt x="16" y="25"/>
                  </a:cubicBezTo>
                  <a:cubicBezTo>
                    <a:pt x="14" y="28"/>
                    <a:pt x="13" y="31"/>
                    <a:pt x="12" y="34"/>
                  </a:cubicBezTo>
                  <a:cubicBezTo>
                    <a:pt x="9" y="33"/>
                    <a:pt x="9" y="33"/>
                    <a:pt x="9" y="33"/>
                  </a:cubicBezTo>
                  <a:cubicBezTo>
                    <a:pt x="5" y="33"/>
                    <a:pt x="1" y="34"/>
                    <a:pt x="0" y="38"/>
                  </a:cubicBezTo>
                  <a:cubicBezTo>
                    <a:pt x="0" y="42"/>
                    <a:pt x="4" y="45"/>
                    <a:pt x="7" y="45"/>
                  </a:cubicBezTo>
                  <a:cubicBezTo>
                    <a:pt x="10" y="46"/>
                    <a:pt x="10" y="46"/>
                    <a:pt x="10" y="46"/>
                  </a:cubicBezTo>
                  <a:cubicBezTo>
                    <a:pt x="10" y="49"/>
                    <a:pt x="10" y="52"/>
                    <a:pt x="11" y="55"/>
                  </a:cubicBezTo>
                  <a:cubicBezTo>
                    <a:pt x="9" y="56"/>
                    <a:pt x="9" y="56"/>
                    <a:pt x="9" y="56"/>
                  </a:cubicBezTo>
                  <a:cubicBezTo>
                    <a:pt x="5" y="58"/>
                    <a:pt x="3" y="61"/>
                    <a:pt x="5" y="65"/>
                  </a:cubicBezTo>
                  <a:cubicBezTo>
                    <a:pt x="6" y="69"/>
                    <a:pt x="11" y="69"/>
                    <a:pt x="14" y="67"/>
                  </a:cubicBezTo>
                  <a:cubicBezTo>
                    <a:pt x="17" y="66"/>
                    <a:pt x="17" y="66"/>
                    <a:pt x="17" y="66"/>
                  </a:cubicBezTo>
                  <a:cubicBezTo>
                    <a:pt x="19" y="68"/>
                    <a:pt x="21" y="70"/>
                    <a:pt x="23" y="72"/>
                  </a:cubicBezTo>
                  <a:cubicBezTo>
                    <a:pt x="22" y="75"/>
                    <a:pt x="22" y="75"/>
                    <a:pt x="22" y="75"/>
                  </a:cubicBezTo>
                  <a:cubicBezTo>
                    <a:pt x="20" y="78"/>
                    <a:pt x="20" y="83"/>
                    <a:pt x="24" y="84"/>
                  </a:cubicBezTo>
                  <a:cubicBezTo>
                    <a:pt x="28" y="86"/>
                    <a:pt x="31" y="83"/>
                    <a:pt x="33" y="80"/>
                  </a:cubicBezTo>
                  <a:cubicBezTo>
                    <a:pt x="34" y="78"/>
                    <a:pt x="34" y="78"/>
                    <a:pt x="34" y="78"/>
                  </a:cubicBezTo>
                  <a:cubicBezTo>
                    <a:pt x="37" y="79"/>
                    <a:pt x="40" y="79"/>
                    <a:pt x="43" y="79"/>
                  </a:cubicBezTo>
                  <a:cubicBezTo>
                    <a:pt x="44" y="82"/>
                    <a:pt x="44" y="82"/>
                    <a:pt x="44" y="82"/>
                  </a:cubicBezTo>
                  <a:cubicBezTo>
                    <a:pt x="44" y="86"/>
                    <a:pt x="47" y="89"/>
                    <a:pt x="51" y="89"/>
                  </a:cubicBezTo>
                  <a:cubicBezTo>
                    <a:pt x="55" y="88"/>
                    <a:pt x="56" y="84"/>
                    <a:pt x="56" y="80"/>
                  </a:cubicBezTo>
                  <a:cubicBezTo>
                    <a:pt x="55" y="77"/>
                    <a:pt x="55" y="77"/>
                    <a:pt x="55" y="77"/>
                  </a:cubicBezTo>
                  <a:cubicBezTo>
                    <a:pt x="58" y="76"/>
                    <a:pt x="61" y="75"/>
                    <a:pt x="63" y="73"/>
                  </a:cubicBezTo>
                  <a:cubicBezTo>
                    <a:pt x="65" y="75"/>
                    <a:pt x="65" y="75"/>
                    <a:pt x="65" y="75"/>
                  </a:cubicBezTo>
                  <a:cubicBezTo>
                    <a:pt x="68" y="78"/>
                    <a:pt x="72" y="79"/>
                    <a:pt x="75" y="76"/>
                  </a:cubicBezTo>
                  <a:cubicBezTo>
                    <a:pt x="78" y="73"/>
                    <a:pt x="77" y="69"/>
                    <a:pt x="74" y="66"/>
                  </a:cubicBezTo>
                  <a:cubicBezTo>
                    <a:pt x="72" y="64"/>
                    <a:pt x="72" y="64"/>
                    <a:pt x="72" y="64"/>
                  </a:cubicBezTo>
                  <a:cubicBezTo>
                    <a:pt x="74" y="62"/>
                    <a:pt x="75" y="59"/>
                    <a:pt x="76" y="56"/>
                  </a:cubicBezTo>
                  <a:cubicBezTo>
                    <a:pt x="79" y="57"/>
                    <a:pt x="79" y="57"/>
                    <a:pt x="79" y="57"/>
                  </a:cubicBezTo>
                  <a:cubicBezTo>
                    <a:pt x="83" y="57"/>
                    <a:pt x="87" y="56"/>
                    <a:pt x="88" y="52"/>
                  </a:cubicBezTo>
                  <a:cubicBezTo>
                    <a:pt x="88" y="48"/>
                    <a:pt x="84" y="45"/>
                    <a:pt x="81" y="45"/>
                  </a:cubicBezTo>
                  <a:close/>
                  <a:moveTo>
                    <a:pt x="60" y="61"/>
                  </a:moveTo>
                  <a:cubicBezTo>
                    <a:pt x="58" y="62"/>
                    <a:pt x="57" y="64"/>
                    <a:pt x="55" y="65"/>
                  </a:cubicBezTo>
                  <a:cubicBezTo>
                    <a:pt x="51" y="67"/>
                    <a:pt x="46" y="68"/>
                    <a:pt x="41" y="67"/>
                  </a:cubicBezTo>
                  <a:cubicBezTo>
                    <a:pt x="37" y="67"/>
                    <a:pt x="32" y="64"/>
                    <a:pt x="29" y="61"/>
                  </a:cubicBezTo>
                  <a:cubicBezTo>
                    <a:pt x="28" y="61"/>
                    <a:pt x="28" y="61"/>
                    <a:pt x="28" y="60"/>
                  </a:cubicBezTo>
                  <a:cubicBezTo>
                    <a:pt x="25" y="57"/>
                    <a:pt x="23" y="53"/>
                    <a:pt x="22" y="49"/>
                  </a:cubicBezTo>
                  <a:cubicBezTo>
                    <a:pt x="22" y="49"/>
                    <a:pt x="22" y="48"/>
                    <a:pt x="22" y="48"/>
                  </a:cubicBezTo>
                  <a:cubicBezTo>
                    <a:pt x="21" y="43"/>
                    <a:pt x="22" y="38"/>
                    <a:pt x="24" y="34"/>
                  </a:cubicBezTo>
                  <a:cubicBezTo>
                    <a:pt x="26" y="30"/>
                    <a:pt x="29" y="27"/>
                    <a:pt x="33" y="25"/>
                  </a:cubicBezTo>
                  <a:cubicBezTo>
                    <a:pt x="34" y="25"/>
                    <a:pt x="34" y="25"/>
                    <a:pt x="35" y="25"/>
                  </a:cubicBezTo>
                  <a:cubicBezTo>
                    <a:pt x="43" y="21"/>
                    <a:pt x="53" y="22"/>
                    <a:pt x="59" y="28"/>
                  </a:cubicBezTo>
                  <a:cubicBezTo>
                    <a:pt x="60" y="29"/>
                    <a:pt x="60" y="29"/>
                    <a:pt x="60" y="30"/>
                  </a:cubicBezTo>
                  <a:cubicBezTo>
                    <a:pt x="67" y="36"/>
                    <a:pt x="68" y="46"/>
                    <a:pt x="64" y="54"/>
                  </a:cubicBezTo>
                  <a:cubicBezTo>
                    <a:pt x="63" y="57"/>
                    <a:pt x="62" y="59"/>
                    <a:pt x="60" y="61"/>
                  </a:cubicBezTo>
                  <a:cubicBezTo>
                    <a:pt x="58" y="62"/>
                    <a:pt x="61" y="59"/>
                    <a:pt x="60" y="61"/>
                  </a:cubicBezTo>
                  <a:close/>
                </a:path>
              </a:pathLst>
            </a:custGeom>
            <a:solidFill>
              <a:srgbClr val="EA40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7" name="Freeform 12">
              <a:extLst>
                <a:ext uri="{FF2B5EF4-FFF2-40B4-BE49-F238E27FC236}">
                  <a16:creationId xmlns:a16="http://schemas.microsoft.com/office/drawing/2014/main" id="{407345F3-ABD2-4EFA-8A4E-42A4DCFF6867}"/>
                </a:ext>
              </a:extLst>
            </p:cNvPr>
            <p:cNvSpPr>
              <a:spLocks noEditPoints="1"/>
            </p:cNvSpPr>
            <p:nvPr/>
          </p:nvSpPr>
          <p:spPr bwMode="auto">
            <a:xfrm>
              <a:off x="5372105" y="1957391"/>
              <a:ext cx="301625" cy="303213"/>
            </a:xfrm>
            <a:custGeom>
              <a:avLst/>
              <a:gdLst>
                <a:gd name="T0" fmla="*/ 78 w 88"/>
                <a:gd name="T1" fmla="*/ 43 h 89"/>
                <a:gd name="T2" fmla="*/ 79 w 88"/>
                <a:gd name="T3" fmla="*/ 33 h 89"/>
                <a:gd name="T4" fmla="*/ 74 w 88"/>
                <a:gd name="T5" fmla="*/ 22 h 89"/>
                <a:gd name="T6" fmla="*/ 65 w 88"/>
                <a:gd name="T7" fmla="*/ 17 h 89"/>
                <a:gd name="T8" fmla="*/ 64 w 88"/>
                <a:gd name="T9" fmla="*/ 5 h 89"/>
                <a:gd name="T10" fmla="*/ 54 w 88"/>
                <a:gd name="T11" fmla="*/ 11 h 89"/>
                <a:gd name="T12" fmla="*/ 44 w 88"/>
                <a:gd name="T13" fmla="*/ 7 h 89"/>
                <a:gd name="T14" fmla="*/ 32 w 88"/>
                <a:gd name="T15" fmla="*/ 9 h 89"/>
                <a:gd name="T16" fmla="*/ 25 w 88"/>
                <a:gd name="T17" fmla="*/ 16 h 89"/>
                <a:gd name="T18" fmla="*/ 12 w 88"/>
                <a:gd name="T19" fmla="*/ 13 h 89"/>
                <a:gd name="T20" fmla="*/ 16 w 88"/>
                <a:gd name="T21" fmla="*/ 25 h 89"/>
                <a:gd name="T22" fmla="*/ 9 w 88"/>
                <a:gd name="T23" fmla="*/ 32 h 89"/>
                <a:gd name="T24" fmla="*/ 7 w 88"/>
                <a:gd name="T25" fmla="*/ 44 h 89"/>
                <a:gd name="T26" fmla="*/ 11 w 88"/>
                <a:gd name="T27" fmla="*/ 54 h 89"/>
                <a:gd name="T28" fmla="*/ 5 w 88"/>
                <a:gd name="T29" fmla="*/ 64 h 89"/>
                <a:gd name="T30" fmla="*/ 17 w 88"/>
                <a:gd name="T31" fmla="*/ 65 h 89"/>
                <a:gd name="T32" fmla="*/ 22 w 88"/>
                <a:gd name="T33" fmla="*/ 74 h 89"/>
                <a:gd name="T34" fmla="*/ 33 w 88"/>
                <a:gd name="T35" fmla="*/ 79 h 89"/>
                <a:gd name="T36" fmla="*/ 43 w 88"/>
                <a:gd name="T37" fmla="*/ 78 h 89"/>
                <a:gd name="T38" fmla="*/ 51 w 88"/>
                <a:gd name="T39" fmla="*/ 88 h 89"/>
                <a:gd name="T40" fmla="*/ 55 w 88"/>
                <a:gd name="T41" fmla="*/ 76 h 89"/>
                <a:gd name="T42" fmla="*/ 65 w 88"/>
                <a:gd name="T43" fmla="*/ 74 h 89"/>
                <a:gd name="T44" fmla="*/ 74 w 88"/>
                <a:gd name="T45" fmla="*/ 65 h 89"/>
                <a:gd name="T46" fmla="*/ 76 w 88"/>
                <a:gd name="T47" fmla="*/ 55 h 89"/>
                <a:gd name="T48" fmla="*/ 88 w 88"/>
                <a:gd name="T49" fmla="*/ 51 h 89"/>
                <a:gd name="T50" fmla="*/ 60 w 88"/>
                <a:gd name="T51" fmla="*/ 60 h 89"/>
                <a:gd name="T52" fmla="*/ 41 w 88"/>
                <a:gd name="T53" fmla="*/ 66 h 89"/>
                <a:gd name="T54" fmla="*/ 28 w 88"/>
                <a:gd name="T55" fmla="*/ 59 h 89"/>
                <a:gd name="T56" fmla="*/ 22 w 88"/>
                <a:gd name="T57" fmla="*/ 47 h 89"/>
                <a:gd name="T58" fmla="*/ 33 w 88"/>
                <a:gd name="T59" fmla="*/ 24 h 89"/>
                <a:gd name="T60" fmla="*/ 59 w 88"/>
                <a:gd name="T61" fmla="*/ 28 h 89"/>
                <a:gd name="T62" fmla="*/ 64 w 88"/>
                <a:gd name="T63" fmla="*/ 54 h 89"/>
                <a:gd name="T64" fmla="*/ 60 w 88"/>
                <a:gd name="T65"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89">
                  <a:moveTo>
                    <a:pt x="81" y="44"/>
                  </a:moveTo>
                  <a:cubicBezTo>
                    <a:pt x="78" y="43"/>
                    <a:pt x="78" y="43"/>
                    <a:pt x="78" y="43"/>
                  </a:cubicBezTo>
                  <a:cubicBezTo>
                    <a:pt x="78" y="40"/>
                    <a:pt x="78" y="37"/>
                    <a:pt x="77" y="34"/>
                  </a:cubicBezTo>
                  <a:cubicBezTo>
                    <a:pt x="79" y="33"/>
                    <a:pt x="79" y="33"/>
                    <a:pt x="79" y="33"/>
                  </a:cubicBezTo>
                  <a:cubicBezTo>
                    <a:pt x="83" y="31"/>
                    <a:pt x="86" y="28"/>
                    <a:pt x="83" y="24"/>
                  </a:cubicBezTo>
                  <a:cubicBezTo>
                    <a:pt x="81" y="20"/>
                    <a:pt x="77" y="20"/>
                    <a:pt x="74" y="22"/>
                  </a:cubicBezTo>
                  <a:cubicBezTo>
                    <a:pt x="71" y="23"/>
                    <a:pt x="71" y="23"/>
                    <a:pt x="71" y="23"/>
                  </a:cubicBezTo>
                  <a:cubicBezTo>
                    <a:pt x="70" y="21"/>
                    <a:pt x="67" y="19"/>
                    <a:pt x="65" y="17"/>
                  </a:cubicBezTo>
                  <a:cubicBezTo>
                    <a:pt x="66" y="15"/>
                    <a:pt x="66" y="15"/>
                    <a:pt x="66" y="15"/>
                  </a:cubicBezTo>
                  <a:cubicBezTo>
                    <a:pt x="68" y="11"/>
                    <a:pt x="68" y="6"/>
                    <a:pt x="64" y="5"/>
                  </a:cubicBezTo>
                  <a:cubicBezTo>
                    <a:pt x="60" y="3"/>
                    <a:pt x="57" y="6"/>
                    <a:pt x="55" y="9"/>
                  </a:cubicBezTo>
                  <a:cubicBezTo>
                    <a:pt x="54" y="11"/>
                    <a:pt x="54" y="11"/>
                    <a:pt x="54" y="11"/>
                  </a:cubicBezTo>
                  <a:cubicBezTo>
                    <a:pt x="51" y="10"/>
                    <a:pt x="48" y="10"/>
                    <a:pt x="45" y="10"/>
                  </a:cubicBezTo>
                  <a:cubicBezTo>
                    <a:pt x="44" y="7"/>
                    <a:pt x="44" y="7"/>
                    <a:pt x="44" y="7"/>
                  </a:cubicBezTo>
                  <a:cubicBezTo>
                    <a:pt x="44" y="3"/>
                    <a:pt x="41" y="0"/>
                    <a:pt x="37" y="1"/>
                  </a:cubicBezTo>
                  <a:cubicBezTo>
                    <a:pt x="33" y="1"/>
                    <a:pt x="32" y="6"/>
                    <a:pt x="32" y="9"/>
                  </a:cubicBezTo>
                  <a:cubicBezTo>
                    <a:pt x="33" y="12"/>
                    <a:pt x="33" y="12"/>
                    <a:pt x="33" y="12"/>
                  </a:cubicBezTo>
                  <a:cubicBezTo>
                    <a:pt x="30" y="13"/>
                    <a:pt x="27" y="14"/>
                    <a:pt x="25" y="16"/>
                  </a:cubicBezTo>
                  <a:cubicBezTo>
                    <a:pt x="23" y="14"/>
                    <a:pt x="23" y="14"/>
                    <a:pt x="23" y="14"/>
                  </a:cubicBezTo>
                  <a:cubicBezTo>
                    <a:pt x="20" y="11"/>
                    <a:pt x="15" y="10"/>
                    <a:pt x="12" y="13"/>
                  </a:cubicBezTo>
                  <a:cubicBezTo>
                    <a:pt x="10" y="16"/>
                    <a:pt x="12" y="20"/>
                    <a:pt x="14" y="23"/>
                  </a:cubicBezTo>
                  <a:cubicBezTo>
                    <a:pt x="16" y="25"/>
                    <a:pt x="16" y="25"/>
                    <a:pt x="16" y="25"/>
                  </a:cubicBezTo>
                  <a:cubicBezTo>
                    <a:pt x="14" y="27"/>
                    <a:pt x="13" y="30"/>
                    <a:pt x="12" y="33"/>
                  </a:cubicBezTo>
                  <a:cubicBezTo>
                    <a:pt x="9" y="32"/>
                    <a:pt x="9" y="32"/>
                    <a:pt x="9" y="32"/>
                  </a:cubicBezTo>
                  <a:cubicBezTo>
                    <a:pt x="5" y="32"/>
                    <a:pt x="1" y="33"/>
                    <a:pt x="0" y="37"/>
                  </a:cubicBezTo>
                  <a:cubicBezTo>
                    <a:pt x="0" y="42"/>
                    <a:pt x="4" y="44"/>
                    <a:pt x="7" y="44"/>
                  </a:cubicBezTo>
                  <a:cubicBezTo>
                    <a:pt x="10" y="45"/>
                    <a:pt x="10" y="45"/>
                    <a:pt x="10" y="45"/>
                  </a:cubicBezTo>
                  <a:cubicBezTo>
                    <a:pt x="10" y="48"/>
                    <a:pt x="10" y="51"/>
                    <a:pt x="11" y="54"/>
                  </a:cubicBezTo>
                  <a:cubicBezTo>
                    <a:pt x="9" y="55"/>
                    <a:pt x="9" y="55"/>
                    <a:pt x="9" y="55"/>
                  </a:cubicBezTo>
                  <a:cubicBezTo>
                    <a:pt x="6" y="57"/>
                    <a:pt x="3" y="60"/>
                    <a:pt x="5" y="64"/>
                  </a:cubicBezTo>
                  <a:cubicBezTo>
                    <a:pt x="7" y="68"/>
                    <a:pt x="11" y="68"/>
                    <a:pt x="14" y="66"/>
                  </a:cubicBezTo>
                  <a:cubicBezTo>
                    <a:pt x="17" y="65"/>
                    <a:pt x="17" y="65"/>
                    <a:pt x="17" y="65"/>
                  </a:cubicBezTo>
                  <a:cubicBezTo>
                    <a:pt x="19" y="67"/>
                    <a:pt x="21" y="69"/>
                    <a:pt x="23" y="71"/>
                  </a:cubicBezTo>
                  <a:cubicBezTo>
                    <a:pt x="22" y="74"/>
                    <a:pt x="22" y="74"/>
                    <a:pt x="22" y="74"/>
                  </a:cubicBezTo>
                  <a:cubicBezTo>
                    <a:pt x="20" y="77"/>
                    <a:pt x="20" y="82"/>
                    <a:pt x="24" y="84"/>
                  </a:cubicBezTo>
                  <a:cubicBezTo>
                    <a:pt x="28" y="85"/>
                    <a:pt x="31" y="82"/>
                    <a:pt x="33" y="79"/>
                  </a:cubicBezTo>
                  <a:cubicBezTo>
                    <a:pt x="34" y="77"/>
                    <a:pt x="34" y="77"/>
                    <a:pt x="34" y="77"/>
                  </a:cubicBezTo>
                  <a:cubicBezTo>
                    <a:pt x="37" y="78"/>
                    <a:pt x="40" y="78"/>
                    <a:pt x="43" y="78"/>
                  </a:cubicBezTo>
                  <a:cubicBezTo>
                    <a:pt x="44" y="81"/>
                    <a:pt x="44" y="81"/>
                    <a:pt x="44" y="81"/>
                  </a:cubicBezTo>
                  <a:cubicBezTo>
                    <a:pt x="44" y="85"/>
                    <a:pt x="47" y="89"/>
                    <a:pt x="51" y="88"/>
                  </a:cubicBezTo>
                  <a:cubicBezTo>
                    <a:pt x="55" y="87"/>
                    <a:pt x="56" y="83"/>
                    <a:pt x="56" y="79"/>
                  </a:cubicBezTo>
                  <a:cubicBezTo>
                    <a:pt x="55" y="76"/>
                    <a:pt x="55" y="76"/>
                    <a:pt x="55" y="76"/>
                  </a:cubicBezTo>
                  <a:cubicBezTo>
                    <a:pt x="58" y="75"/>
                    <a:pt x="61" y="74"/>
                    <a:pt x="64" y="72"/>
                  </a:cubicBezTo>
                  <a:cubicBezTo>
                    <a:pt x="65" y="74"/>
                    <a:pt x="65" y="74"/>
                    <a:pt x="65" y="74"/>
                  </a:cubicBezTo>
                  <a:cubicBezTo>
                    <a:pt x="68" y="77"/>
                    <a:pt x="73" y="78"/>
                    <a:pt x="76" y="75"/>
                  </a:cubicBezTo>
                  <a:cubicBezTo>
                    <a:pt x="78" y="72"/>
                    <a:pt x="77" y="68"/>
                    <a:pt x="74" y="65"/>
                  </a:cubicBezTo>
                  <a:cubicBezTo>
                    <a:pt x="72" y="64"/>
                    <a:pt x="72" y="64"/>
                    <a:pt x="72" y="64"/>
                  </a:cubicBezTo>
                  <a:cubicBezTo>
                    <a:pt x="74" y="61"/>
                    <a:pt x="75" y="58"/>
                    <a:pt x="76" y="55"/>
                  </a:cubicBezTo>
                  <a:cubicBezTo>
                    <a:pt x="79" y="56"/>
                    <a:pt x="79" y="56"/>
                    <a:pt x="79" y="56"/>
                  </a:cubicBezTo>
                  <a:cubicBezTo>
                    <a:pt x="83" y="56"/>
                    <a:pt x="87" y="55"/>
                    <a:pt x="88" y="51"/>
                  </a:cubicBezTo>
                  <a:cubicBezTo>
                    <a:pt x="88" y="47"/>
                    <a:pt x="85" y="44"/>
                    <a:pt x="81" y="44"/>
                  </a:cubicBezTo>
                  <a:close/>
                  <a:moveTo>
                    <a:pt x="60" y="60"/>
                  </a:moveTo>
                  <a:cubicBezTo>
                    <a:pt x="58" y="61"/>
                    <a:pt x="57" y="63"/>
                    <a:pt x="55" y="64"/>
                  </a:cubicBezTo>
                  <a:cubicBezTo>
                    <a:pt x="51" y="66"/>
                    <a:pt x="46" y="67"/>
                    <a:pt x="41" y="66"/>
                  </a:cubicBezTo>
                  <a:cubicBezTo>
                    <a:pt x="37" y="66"/>
                    <a:pt x="32" y="64"/>
                    <a:pt x="29" y="60"/>
                  </a:cubicBezTo>
                  <a:cubicBezTo>
                    <a:pt x="28" y="60"/>
                    <a:pt x="28" y="60"/>
                    <a:pt x="28" y="59"/>
                  </a:cubicBezTo>
                  <a:cubicBezTo>
                    <a:pt x="25" y="56"/>
                    <a:pt x="23" y="52"/>
                    <a:pt x="22" y="48"/>
                  </a:cubicBezTo>
                  <a:cubicBezTo>
                    <a:pt x="22" y="48"/>
                    <a:pt x="22" y="47"/>
                    <a:pt x="22" y="47"/>
                  </a:cubicBezTo>
                  <a:cubicBezTo>
                    <a:pt x="21" y="42"/>
                    <a:pt x="22" y="37"/>
                    <a:pt x="24" y="33"/>
                  </a:cubicBezTo>
                  <a:cubicBezTo>
                    <a:pt x="26" y="30"/>
                    <a:pt x="29" y="26"/>
                    <a:pt x="33" y="24"/>
                  </a:cubicBezTo>
                  <a:cubicBezTo>
                    <a:pt x="34" y="24"/>
                    <a:pt x="34" y="24"/>
                    <a:pt x="35" y="24"/>
                  </a:cubicBezTo>
                  <a:cubicBezTo>
                    <a:pt x="43" y="20"/>
                    <a:pt x="53" y="21"/>
                    <a:pt x="59" y="28"/>
                  </a:cubicBezTo>
                  <a:cubicBezTo>
                    <a:pt x="60" y="28"/>
                    <a:pt x="60" y="28"/>
                    <a:pt x="61" y="29"/>
                  </a:cubicBezTo>
                  <a:cubicBezTo>
                    <a:pt x="67" y="35"/>
                    <a:pt x="68" y="45"/>
                    <a:pt x="64" y="54"/>
                  </a:cubicBezTo>
                  <a:cubicBezTo>
                    <a:pt x="64" y="56"/>
                    <a:pt x="62" y="58"/>
                    <a:pt x="60" y="60"/>
                  </a:cubicBezTo>
                  <a:cubicBezTo>
                    <a:pt x="58" y="61"/>
                    <a:pt x="62" y="58"/>
                    <a:pt x="60" y="60"/>
                  </a:cubicBezTo>
                  <a:close/>
                </a:path>
              </a:pathLst>
            </a:custGeom>
            <a:solidFill>
              <a:srgbClr val="9AB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 name="Freeform 13">
              <a:extLst>
                <a:ext uri="{FF2B5EF4-FFF2-40B4-BE49-F238E27FC236}">
                  <a16:creationId xmlns:a16="http://schemas.microsoft.com/office/drawing/2014/main" id="{40056F3E-3161-4F1C-BD01-98FE58897325}"/>
                </a:ext>
              </a:extLst>
            </p:cNvPr>
            <p:cNvSpPr>
              <a:spLocks/>
            </p:cNvSpPr>
            <p:nvPr/>
          </p:nvSpPr>
          <p:spPr bwMode="auto">
            <a:xfrm>
              <a:off x="4968880" y="1724028"/>
              <a:ext cx="452438" cy="450851"/>
            </a:xfrm>
            <a:custGeom>
              <a:avLst/>
              <a:gdLst>
                <a:gd name="T0" fmla="*/ 124 w 132"/>
                <a:gd name="T1" fmla="*/ 65 h 132"/>
                <a:gd name="T2" fmla="*/ 125 w 132"/>
                <a:gd name="T3" fmla="*/ 57 h 132"/>
                <a:gd name="T4" fmla="*/ 122 w 132"/>
                <a:gd name="T5" fmla="*/ 45 h 132"/>
                <a:gd name="T6" fmla="*/ 117 w 132"/>
                <a:gd name="T7" fmla="*/ 38 h 132"/>
                <a:gd name="T8" fmla="*/ 120 w 132"/>
                <a:gd name="T9" fmla="*/ 28 h 132"/>
                <a:gd name="T10" fmla="*/ 110 w 132"/>
                <a:gd name="T11" fmla="*/ 28 h 132"/>
                <a:gd name="T12" fmla="*/ 104 w 132"/>
                <a:gd name="T13" fmla="*/ 23 h 132"/>
                <a:gd name="T14" fmla="*/ 104 w 132"/>
                <a:gd name="T15" fmla="*/ 12 h 132"/>
                <a:gd name="T16" fmla="*/ 94 w 132"/>
                <a:gd name="T17" fmla="*/ 15 h 132"/>
                <a:gd name="T18" fmla="*/ 88 w 132"/>
                <a:gd name="T19" fmla="*/ 10 h 132"/>
                <a:gd name="T20" fmla="*/ 75 w 132"/>
                <a:gd name="T21" fmla="*/ 7 h 132"/>
                <a:gd name="T22" fmla="*/ 67 w 132"/>
                <a:gd name="T23" fmla="*/ 8 h 132"/>
                <a:gd name="T24" fmla="*/ 60 w 132"/>
                <a:gd name="T25" fmla="*/ 0 h 132"/>
                <a:gd name="T26" fmla="*/ 55 w 132"/>
                <a:gd name="T27" fmla="*/ 9 h 132"/>
                <a:gd name="T28" fmla="*/ 47 w 132"/>
                <a:gd name="T29" fmla="*/ 9 h 132"/>
                <a:gd name="T30" fmla="*/ 35 w 132"/>
                <a:gd name="T31" fmla="*/ 15 h 132"/>
                <a:gd name="T32" fmla="*/ 30 w 132"/>
                <a:gd name="T33" fmla="*/ 21 h 132"/>
                <a:gd name="T34" fmla="*/ 19 w 132"/>
                <a:gd name="T35" fmla="*/ 20 h 132"/>
                <a:gd name="T36" fmla="*/ 21 w 132"/>
                <a:gd name="T37" fmla="*/ 30 h 132"/>
                <a:gd name="T38" fmla="*/ 15 w 132"/>
                <a:gd name="T39" fmla="*/ 35 h 132"/>
                <a:gd name="T40" fmla="*/ 9 w 132"/>
                <a:gd name="T41" fmla="*/ 47 h 132"/>
                <a:gd name="T42" fmla="*/ 9 w 132"/>
                <a:gd name="T43" fmla="*/ 55 h 132"/>
                <a:gd name="T44" fmla="*/ 0 w 132"/>
                <a:gd name="T45" fmla="*/ 60 h 132"/>
                <a:gd name="T46" fmla="*/ 8 w 132"/>
                <a:gd name="T47" fmla="*/ 68 h 132"/>
                <a:gd name="T48" fmla="*/ 7 w 132"/>
                <a:gd name="T49" fmla="*/ 76 h 132"/>
                <a:gd name="T50" fmla="*/ 10 w 132"/>
                <a:gd name="T51" fmla="*/ 88 h 132"/>
                <a:gd name="T52" fmla="*/ 15 w 132"/>
                <a:gd name="T53" fmla="*/ 94 h 132"/>
                <a:gd name="T54" fmla="*/ 12 w 132"/>
                <a:gd name="T55" fmla="*/ 104 h 132"/>
                <a:gd name="T56" fmla="*/ 23 w 132"/>
                <a:gd name="T57" fmla="*/ 104 h 132"/>
                <a:gd name="T58" fmla="*/ 28 w 132"/>
                <a:gd name="T59" fmla="*/ 110 h 132"/>
                <a:gd name="T60" fmla="*/ 28 w 132"/>
                <a:gd name="T61" fmla="*/ 120 h 132"/>
                <a:gd name="T62" fmla="*/ 38 w 132"/>
                <a:gd name="T63" fmla="*/ 117 h 132"/>
                <a:gd name="T64" fmla="*/ 44 w 132"/>
                <a:gd name="T65" fmla="*/ 122 h 132"/>
                <a:gd name="T66" fmla="*/ 57 w 132"/>
                <a:gd name="T67" fmla="*/ 125 h 132"/>
                <a:gd name="T68" fmla="*/ 65 w 132"/>
                <a:gd name="T69" fmla="*/ 124 h 132"/>
                <a:gd name="T70" fmla="*/ 72 w 132"/>
                <a:gd name="T71" fmla="*/ 132 h 132"/>
                <a:gd name="T72" fmla="*/ 77 w 132"/>
                <a:gd name="T73" fmla="*/ 123 h 132"/>
                <a:gd name="T74" fmla="*/ 85 w 132"/>
                <a:gd name="T75" fmla="*/ 123 h 132"/>
                <a:gd name="T76" fmla="*/ 97 w 132"/>
                <a:gd name="T77" fmla="*/ 118 h 132"/>
                <a:gd name="T78" fmla="*/ 102 w 132"/>
                <a:gd name="T79" fmla="*/ 111 h 132"/>
                <a:gd name="T80" fmla="*/ 113 w 132"/>
                <a:gd name="T81" fmla="*/ 113 h 132"/>
                <a:gd name="T82" fmla="*/ 111 w 132"/>
                <a:gd name="T83" fmla="*/ 102 h 132"/>
                <a:gd name="T84" fmla="*/ 117 w 132"/>
                <a:gd name="T85" fmla="*/ 97 h 132"/>
                <a:gd name="T86" fmla="*/ 123 w 132"/>
                <a:gd name="T87" fmla="*/ 86 h 132"/>
                <a:gd name="T88" fmla="*/ 123 w 132"/>
                <a:gd name="T89" fmla="*/ 78 h 132"/>
                <a:gd name="T90" fmla="*/ 132 w 132"/>
                <a:gd name="T91" fmla="*/ 7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2">
                  <a:moveTo>
                    <a:pt x="126" y="65"/>
                  </a:moveTo>
                  <a:cubicBezTo>
                    <a:pt x="124" y="65"/>
                    <a:pt x="124" y="65"/>
                    <a:pt x="124" y="65"/>
                  </a:cubicBezTo>
                  <a:cubicBezTo>
                    <a:pt x="124" y="62"/>
                    <a:pt x="124" y="60"/>
                    <a:pt x="123" y="57"/>
                  </a:cubicBezTo>
                  <a:cubicBezTo>
                    <a:pt x="125" y="57"/>
                    <a:pt x="125" y="57"/>
                    <a:pt x="125" y="57"/>
                  </a:cubicBezTo>
                  <a:cubicBezTo>
                    <a:pt x="130" y="56"/>
                    <a:pt x="131" y="53"/>
                    <a:pt x="130" y="49"/>
                  </a:cubicBezTo>
                  <a:cubicBezTo>
                    <a:pt x="129" y="46"/>
                    <a:pt x="127" y="43"/>
                    <a:pt x="122" y="45"/>
                  </a:cubicBezTo>
                  <a:cubicBezTo>
                    <a:pt x="120" y="45"/>
                    <a:pt x="120" y="45"/>
                    <a:pt x="120" y="45"/>
                  </a:cubicBezTo>
                  <a:cubicBezTo>
                    <a:pt x="119" y="43"/>
                    <a:pt x="118" y="41"/>
                    <a:pt x="117" y="38"/>
                  </a:cubicBezTo>
                  <a:cubicBezTo>
                    <a:pt x="119" y="37"/>
                    <a:pt x="119" y="37"/>
                    <a:pt x="119" y="37"/>
                  </a:cubicBezTo>
                  <a:cubicBezTo>
                    <a:pt x="123" y="34"/>
                    <a:pt x="122" y="31"/>
                    <a:pt x="120" y="28"/>
                  </a:cubicBezTo>
                  <a:cubicBezTo>
                    <a:pt x="118" y="25"/>
                    <a:pt x="115" y="24"/>
                    <a:pt x="111" y="27"/>
                  </a:cubicBezTo>
                  <a:cubicBezTo>
                    <a:pt x="110" y="28"/>
                    <a:pt x="110" y="28"/>
                    <a:pt x="110" y="28"/>
                  </a:cubicBezTo>
                  <a:cubicBezTo>
                    <a:pt x="109" y="27"/>
                    <a:pt x="108" y="26"/>
                    <a:pt x="107" y="25"/>
                  </a:cubicBezTo>
                  <a:cubicBezTo>
                    <a:pt x="106" y="24"/>
                    <a:pt x="105" y="24"/>
                    <a:pt x="104" y="23"/>
                  </a:cubicBezTo>
                  <a:cubicBezTo>
                    <a:pt x="105" y="21"/>
                    <a:pt x="105" y="21"/>
                    <a:pt x="105" y="21"/>
                  </a:cubicBezTo>
                  <a:cubicBezTo>
                    <a:pt x="108" y="17"/>
                    <a:pt x="107" y="14"/>
                    <a:pt x="104" y="12"/>
                  </a:cubicBezTo>
                  <a:cubicBezTo>
                    <a:pt x="101" y="10"/>
                    <a:pt x="98" y="10"/>
                    <a:pt x="95" y="14"/>
                  </a:cubicBezTo>
                  <a:cubicBezTo>
                    <a:pt x="94" y="15"/>
                    <a:pt x="94" y="15"/>
                    <a:pt x="94" y="15"/>
                  </a:cubicBezTo>
                  <a:cubicBezTo>
                    <a:pt x="92" y="14"/>
                    <a:pt x="89" y="13"/>
                    <a:pt x="87" y="12"/>
                  </a:cubicBezTo>
                  <a:cubicBezTo>
                    <a:pt x="88" y="10"/>
                    <a:pt x="88" y="10"/>
                    <a:pt x="88" y="10"/>
                  </a:cubicBezTo>
                  <a:cubicBezTo>
                    <a:pt x="89" y="6"/>
                    <a:pt x="87" y="3"/>
                    <a:pt x="83" y="2"/>
                  </a:cubicBezTo>
                  <a:cubicBezTo>
                    <a:pt x="80" y="2"/>
                    <a:pt x="77" y="2"/>
                    <a:pt x="75" y="7"/>
                  </a:cubicBezTo>
                  <a:cubicBezTo>
                    <a:pt x="75" y="9"/>
                    <a:pt x="75" y="9"/>
                    <a:pt x="75" y="9"/>
                  </a:cubicBezTo>
                  <a:cubicBezTo>
                    <a:pt x="72" y="9"/>
                    <a:pt x="70" y="8"/>
                    <a:pt x="67" y="8"/>
                  </a:cubicBezTo>
                  <a:cubicBezTo>
                    <a:pt x="67" y="6"/>
                    <a:pt x="67" y="6"/>
                    <a:pt x="67" y="6"/>
                  </a:cubicBezTo>
                  <a:cubicBezTo>
                    <a:pt x="67" y="1"/>
                    <a:pt x="64" y="0"/>
                    <a:pt x="60" y="0"/>
                  </a:cubicBezTo>
                  <a:cubicBezTo>
                    <a:pt x="57" y="1"/>
                    <a:pt x="54" y="2"/>
                    <a:pt x="55" y="7"/>
                  </a:cubicBezTo>
                  <a:cubicBezTo>
                    <a:pt x="55" y="9"/>
                    <a:pt x="55" y="9"/>
                    <a:pt x="55" y="9"/>
                  </a:cubicBezTo>
                  <a:cubicBezTo>
                    <a:pt x="52" y="10"/>
                    <a:pt x="50" y="11"/>
                    <a:pt x="47" y="11"/>
                  </a:cubicBezTo>
                  <a:cubicBezTo>
                    <a:pt x="47" y="9"/>
                    <a:pt x="47" y="9"/>
                    <a:pt x="47" y="9"/>
                  </a:cubicBezTo>
                  <a:cubicBezTo>
                    <a:pt x="45" y="5"/>
                    <a:pt x="41" y="5"/>
                    <a:pt x="38" y="6"/>
                  </a:cubicBezTo>
                  <a:cubicBezTo>
                    <a:pt x="35" y="8"/>
                    <a:pt x="33" y="10"/>
                    <a:pt x="35" y="15"/>
                  </a:cubicBezTo>
                  <a:cubicBezTo>
                    <a:pt x="36" y="17"/>
                    <a:pt x="36" y="17"/>
                    <a:pt x="36" y="17"/>
                  </a:cubicBezTo>
                  <a:cubicBezTo>
                    <a:pt x="34" y="18"/>
                    <a:pt x="32" y="19"/>
                    <a:pt x="30" y="21"/>
                  </a:cubicBezTo>
                  <a:cubicBezTo>
                    <a:pt x="28" y="20"/>
                    <a:pt x="28" y="20"/>
                    <a:pt x="28" y="20"/>
                  </a:cubicBezTo>
                  <a:cubicBezTo>
                    <a:pt x="25" y="16"/>
                    <a:pt x="22" y="17"/>
                    <a:pt x="19" y="20"/>
                  </a:cubicBezTo>
                  <a:cubicBezTo>
                    <a:pt x="17" y="22"/>
                    <a:pt x="16" y="25"/>
                    <a:pt x="19" y="29"/>
                  </a:cubicBezTo>
                  <a:cubicBezTo>
                    <a:pt x="21" y="30"/>
                    <a:pt x="21" y="30"/>
                    <a:pt x="21" y="30"/>
                  </a:cubicBezTo>
                  <a:cubicBezTo>
                    <a:pt x="19" y="32"/>
                    <a:pt x="18" y="34"/>
                    <a:pt x="17" y="36"/>
                  </a:cubicBezTo>
                  <a:cubicBezTo>
                    <a:pt x="15" y="35"/>
                    <a:pt x="15" y="35"/>
                    <a:pt x="15" y="35"/>
                  </a:cubicBezTo>
                  <a:cubicBezTo>
                    <a:pt x="10" y="33"/>
                    <a:pt x="8" y="35"/>
                    <a:pt x="6" y="38"/>
                  </a:cubicBezTo>
                  <a:cubicBezTo>
                    <a:pt x="5" y="41"/>
                    <a:pt x="5" y="45"/>
                    <a:pt x="9" y="47"/>
                  </a:cubicBezTo>
                  <a:cubicBezTo>
                    <a:pt x="11" y="48"/>
                    <a:pt x="11" y="48"/>
                    <a:pt x="11" y="48"/>
                  </a:cubicBezTo>
                  <a:cubicBezTo>
                    <a:pt x="10" y="50"/>
                    <a:pt x="10" y="52"/>
                    <a:pt x="9" y="55"/>
                  </a:cubicBezTo>
                  <a:cubicBezTo>
                    <a:pt x="7" y="55"/>
                    <a:pt x="7" y="55"/>
                    <a:pt x="7" y="55"/>
                  </a:cubicBezTo>
                  <a:cubicBezTo>
                    <a:pt x="2" y="54"/>
                    <a:pt x="1" y="57"/>
                    <a:pt x="0" y="60"/>
                  </a:cubicBezTo>
                  <a:cubicBezTo>
                    <a:pt x="0" y="64"/>
                    <a:pt x="1" y="67"/>
                    <a:pt x="6" y="67"/>
                  </a:cubicBezTo>
                  <a:cubicBezTo>
                    <a:pt x="8" y="68"/>
                    <a:pt x="8" y="68"/>
                    <a:pt x="8" y="68"/>
                  </a:cubicBezTo>
                  <a:cubicBezTo>
                    <a:pt x="8" y="70"/>
                    <a:pt x="8" y="73"/>
                    <a:pt x="9" y="75"/>
                  </a:cubicBezTo>
                  <a:cubicBezTo>
                    <a:pt x="7" y="76"/>
                    <a:pt x="7" y="76"/>
                    <a:pt x="7" y="76"/>
                  </a:cubicBezTo>
                  <a:cubicBezTo>
                    <a:pt x="2" y="77"/>
                    <a:pt x="1" y="80"/>
                    <a:pt x="2" y="83"/>
                  </a:cubicBezTo>
                  <a:cubicBezTo>
                    <a:pt x="3" y="87"/>
                    <a:pt x="5" y="89"/>
                    <a:pt x="10" y="88"/>
                  </a:cubicBezTo>
                  <a:cubicBezTo>
                    <a:pt x="12" y="87"/>
                    <a:pt x="12" y="87"/>
                    <a:pt x="12" y="87"/>
                  </a:cubicBezTo>
                  <a:cubicBezTo>
                    <a:pt x="13" y="90"/>
                    <a:pt x="14" y="92"/>
                    <a:pt x="15" y="94"/>
                  </a:cubicBezTo>
                  <a:cubicBezTo>
                    <a:pt x="14" y="95"/>
                    <a:pt x="14" y="95"/>
                    <a:pt x="14" y="95"/>
                  </a:cubicBezTo>
                  <a:cubicBezTo>
                    <a:pt x="10" y="98"/>
                    <a:pt x="10" y="101"/>
                    <a:pt x="12" y="104"/>
                  </a:cubicBezTo>
                  <a:cubicBezTo>
                    <a:pt x="14" y="107"/>
                    <a:pt x="17" y="108"/>
                    <a:pt x="21" y="106"/>
                  </a:cubicBezTo>
                  <a:cubicBezTo>
                    <a:pt x="23" y="104"/>
                    <a:pt x="23" y="104"/>
                    <a:pt x="23" y="104"/>
                  </a:cubicBezTo>
                  <a:cubicBezTo>
                    <a:pt x="23" y="105"/>
                    <a:pt x="24" y="106"/>
                    <a:pt x="25" y="107"/>
                  </a:cubicBezTo>
                  <a:cubicBezTo>
                    <a:pt x="26" y="108"/>
                    <a:pt x="27" y="109"/>
                    <a:pt x="28" y="110"/>
                  </a:cubicBezTo>
                  <a:cubicBezTo>
                    <a:pt x="27" y="111"/>
                    <a:pt x="27" y="111"/>
                    <a:pt x="27" y="111"/>
                  </a:cubicBezTo>
                  <a:cubicBezTo>
                    <a:pt x="24" y="115"/>
                    <a:pt x="25" y="118"/>
                    <a:pt x="28" y="120"/>
                  </a:cubicBezTo>
                  <a:cubicBezTo>
                    <a:pt x="31" y="122"/>
                    <a:pt x="34" y="123"/>
                    <a:pt x="37" y="119"/>
                  </a:cubicBezTo>
                  <a:cubicBezTo>
                    <a:pt x="38" y="117"/>
                    <a:pt x="38" y="117"/>
                    <a:pt x="38" y="117"/>
                  </a:cubicBezTo>
                  <a:cubicBezTo>
                    <a:pt x="40" y="118"/>
                    <a:pt x="43" y="119"/>
                    <a:pt x="45" y="120"/>
                  </a:cubicBezTo>
                  <a:cubicBezTo>
                    <a:pt x="44" y="122"/>
                    <a:pt x="44" y="122"/>
                    <a:pt x="44" y="122"/>
                  </a:cubicBezTo>
                  <a:cubicBezTo>
                    <a:pt x="43" y="127"/>
                    <a:pt x="46" y="129"/>
                    <a:pt x="49" y="130"/>
                  </a:cubicBezTo>
                  <a:cubicBezTo>
                    <a:pt x="52" y="131"/>
                    <a:pt x="55" y="130"/>
                    <a:pt x="57" y="125"/>
                  </a:cubicBezTo>
                  <a:cubicBezTo>
                    <a:pt x="57" y="123"/>
                    <a:pt x="57" y="123"/>
                    <a:pt x="57" y="123"/>
                  </a:cubicBezTo>
                  <a:cubicBezTo>
                    <a:pt x="60" y="124"/>
                    <a:pt x="62" y="124"/>
                    <a:pt x="65" y="124"/>
                  </a:cubicBezTo>
                  <a:cubicBezTo>
                    <a:pt x="65" y="126"/>
                    <a:pt x="65" y="126"/>
                    <a:pt x="65" y="126"/>
                  </a:cubicBezTo>
                  <a:cubicBezTo>
                    <a:pt x="65" y="131"/>
                    <a:pt x="68" y="132"/>
                    <a:pt x="72" y="132"/>
                  </a:cubicBezTo>
                  <a:cubicBezTo>
                    <a:pt x="75" y="132"/>
                    <a:pt x="78" y="130"/>
                    <a:pt x="78" y="125"/>
                  </a:cubicBezTo>
                  <a:cubicBezTo>
                    <a:pt x="77" y="123"/>
                    <a:pt x="77" y="123"/>
                    <a:pt x="77" y="123"/>
                  </a:cubicBezTo>
                  <a:cubicBezTo>
                    <a:pt x="80" y="123"/>
                    <a:pt x="82" y="122"/>
                    <a:pt x="85" y="121"/>
                  </a:cubicBezTo>
                  <a:cubicBezTo>
                    <a:pt x="85" y="123"/>
                    <a:pt x="85" y="123"/>
                    <a:pt x="85" y="123"/>
                  </a:cubicBezTo>
                  <a:cubicBezTo>
                    <a:pt x="88" y="127"/>
                    <a:pt x="91" y="128"/>
                    <a:pt x="94" y="126"/>
                  </a:cubicBezTo>
                  <a:cubicBezTo>
                    <a:pt x="97" y="125"/>
                    <a:pt x="99" y="122"/>
                    <a:pt x="97" y="118"/>
                  </a:cubicBezTo>
                  <a:cubicBezTo>
                    <a:pt x="96" y="116"/>
                    <a:pt x="96" y="116"/>
                    <a:pt x="96" y="116"/>
                  </a:cubicBezTo>
                  <a:cubicBezTo>
                    <a:pt x="98" y="114"/>
                    <a:pt x="100" y="113"/>
                    <a:pt x="102" y="111"/>
                  </a:cubicBezTo>
                  <a:cubicBezTo>
                    <a:pt x="104" y="113"/>
                    <a:pt x="104" y="113"/>
                    <a:pt x="104" y="113"/>
                  </a:cubicBezTo>
                  <a:cubicBezTo>
                    <a:pt x="107" y="116"/>
                    <a:pt x="110" y="115"/>
                    <a:pt x="113" y="113"/>
                  </a:cubicBezTo>
                  <a:cubicBezTo>
                    <a:pt x="115" y="110"/>
                    <a:pt x="116" y="107"/>
                    <a:pt x="113" y="104"/>
                  </a:cubicBezTo>
                  <a:cubicBezTo>
                    <a:pt x="111" y="102"/>
                    <a:pt x="111" y="102"/>
                    <a:pt x="111" y="102"/>
                  </a:cubicBezTo>
                  <a:cubicBezTo>
                    <a:pt x="113" y="100"/>
                    <a:pt x="114" y="98"/>
                    <a:pt x="116" y="96"/>
                  </a:cubicBezTo>
                  <a:cubicBezTo>
                    <a:pt x="117" y="97"/>
                    <a:pt x="117" y="97"/>
                    <a:pt x="117" y="97"/>
                  </a:cubicBezTo>
                  <a:cubicBezTo>
                    <a:pt x="122" y="99"/>
                    <a:pt x="124" y="97"/>
                    <a:pt x="126" y="94"/>
                  </a:cubicBezTo>
                  <a:cubicBezTo>
                    <a:pt x="127" y="91"/>
                    <a:pt x="127" y="88"/>
                    <a:pt x="123" y="86"/>
                  </a:cubicBezTo>
                  <a:cubicBezTo>
                    <a:pt x="121" y="85"/>
                    <a:pt x="121" y="85"/>
                    <a:pt x="121" y="85"/>
                  </a:cubicBezTo>
                  <a:cubicBezTo>
                    <a:pt x="122" y="82"/>
                    <a:pt x="122" y="80"/>
                    <a:pt x="123" y="78"/>
                  </a:cubicBezTo>
                  <a:cubicBezTo>
                    <a:pt x="125" y="78"/>
                    <a:pt x="125" y="78"/>
                    <a:pt x="125" y="78"/>
                  </a:cubicBezTo>
                  <a:cubicBezTo>
                    <a:pt x="130" y="78"/>
                    <a:pt x="131" y="75"/>
                    <a:pt x="132" y="72"/>
                  </a:cubicBezTo>
                  <a:cubicBezTo>
                    <a:pt x="132" y="68"/>
                    <a:pt x="131" y="66"/>
                    <a:pt x="126" y="65"/>
                  </a:cubicBezTo>
                  <a:close/>
                </a:path>
              </a:pathLst>
            </a:custGeom>
            <a:solidFill>
              <a:srgbClr val="4014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 name="Freeform 14">
              <a:extLst>
                <a:ext uri="{FF2B5EF4-FFF2-40B4-BE49-F238E27FC236}">
                  <a16:creationId xmlns:a16="http://schemas.microsoft.com/office/drawing/2014/main" id="{5E6344AE-3596-4E41-B312-9B097B18B68C}"/>
                </a:ext>
              </a:extLst>
            </p:cNvPr>
            <p:cNvSpPr>
              <a:spLocks/>
            </p:cNvSpPr>
            <p:nvPr/>
          </p:nvSpPr>
          <p:spPr bwMode="auto">
            <a:xfrm>
              <a:off x="5048255" y="1376365"/>
              <a:ext cx="296863" cy="296863"/>
            </a:xfrm>
            <a:custGeom>
              <a:avLst/>
              <a:gdLst>
                <a:gd name="T0" fmla="*/ 81 w 87"/>
                <a:gd name="T1" fmla="*/ 43 h 87"/>
                <a:gd name="T2" fmla="*/ 82 w 87"/>
                <a:gd name="T3" fmla="*/ 37 h 87"/>
                <a:gd name="T4" fmla="*/ 80 w 87"/>
                <a:gd name="T5" fmla="*/ 29 h 87"/>
                <a:gd name="T6" fmla="*/ 76 w 87"/>
                <a:gd name="T7" fmla="*/ 25 h 87"/>
                <a:gd name="T8" fmla="*/ 79 w 87"/>
                <a:gd name="T9" fmla="*/ 19 h 87"/>
                <a:gd name="T10" fmla="*/ 72 w 87"/>
                <a:gd name="T11" fmla="*/ 18 h 87"/>
                <a:gd name="T12" fmla="*/ 68 w 87"/>
                <a:gd name="T13" fmla="*/ 15 h 87"/>
                <a:gd name="T14" fmla="*/ 68 w 87"/>
                <a:gd name="T15" fmla="*/ 8 h 87"/>
                <a:gd name="T16" fmla="*/ 61 w 87"/>
                <a:gd name="T17" fmla="*/ 10 h 87"/>
                <a:gd name="T18" fmla="*/ 57 w 87"/>
                <a:gd name="T19" fmla="*/ 7 h 87"/>
                <a:gd name="T20" fmla="*/ 49 w 87"/>
                <a:gd name="T21" fmla="*/ 5 h 87"/>
                <a:gd name="T22" fmla="*/ 44 w 87"/>
                <a:gd name="T23" fmla="*/ 5 h 87"/>
                <a:gd name="T24" fmla="*/ 39 w 87"/>
                <a:gd name="T25" fmla="*/ 0 h 87"/>
                <a:gd name="T26" fmla="*/ 36 w 87"/>
                <a:gd name="T27" fmla="*/ 6 h 87"/>
                <a:gd name="T28" fmla="*/ 30 w 87"/>
                <a:gd name="T29" fmla="*/ 6 h 87"/>
                <a:gd name="T30" fmla="*/ 23 w 87"/>
                <a:gd name="T31" fmla="*/ 10 h 87"/>
                <a:gd name="T32" fmla="*/ 19 w 87"/>
                <a:gd name="T33" fmla="*/ 14 h 87"/>
                <a:gd name="T34" fmla="*/ 12 w 87"/>
                <a:gd name="T35" fmla="*/ 13 h 87"/>
                <a:gd name="T36" fmla="*/ 13 w 87"/>
                <a:gd name="T37" fmla="*/ 20 h 87"/>
                <a:gd name="T38" fmla="*/ 9 w 87"/>
                <a:gd name="T39" fmla="*/ 23 h 87"/>
                <a:gd name="T40" fmla="*/ 6 w 87"/>
                <a:gd name="T41" fmla="*/ 31 h 87"/>
                <a:gd name="T42" fmla="*/ 6 w 87"/>
                <a:gd name="T43" fmla="*/ 36 h 87"/>
                <a:gd name="T44" fmla="*/ 0 w 87"/>
                <a:gd name="T45" fmla="*/ 40 h 87"/>
                <a:gd name="T46" fmla="*/ 5 w 87"/>
                <a:gd name="T47" fmla="*/ 44 h 87"/>
                <a:gd name="T48" fmla="*/ 4 w 87"/>
                <a:gd name="T49" fmla="*/ 50 h 87"/>
                <a:gd name="T50" fmla="*/ 6 w 87"/>
                <a:gd name="T51" fmla="*/ 58 h 87"/>
                <a:gd name="T52" fmla="*/ 10 w 87"/>
                <a:gd name="T53" fmla="*/ 62 h 87"/>
                <a:gd name="T54" fmla="*/ 7 w 87"/>
                <a:gd name="T55" fmla="*/ 68 h 87"/>
                <a:gd name="T56" fmla="*/ 14 w 87"/>
                <a:gd name="T57" fmla="*/ 69 h 87"/>
                <a:gd name="T58" fmla="*/ 18 w 87"/>
                <a:gd name="T59" fmla="*/ 72 h 87"/>
                <a:gd name="T60" fmla="*/ 18 w 87"/>
                <a:gd name="T61" fmla="*/ 79 h 87"/>
                <a:gd name="T62" fmla="*/ 25 w 87"/>
                <a:gd name="T63" fmla="*/ 77 h 87"/>
                <a:gd name="T64" fmla="*/ 29 w 87"/>
                <a:gd name="T65" fmla="*/ 80 h 87"/>
                <a:gd name="T66" fmla="*/ 37 w 87"/>
                <a:gd name="T67" fmla="*/ 83 h 87"/>
                <a:gd name="T68" fmla="*/ 42 w 87"/>
                <a:gd name="T69" fmla="*/ 82 h 87"/>
                <a:gd name="T70" fmla="*/ 47 w 87"/>
                <a:gd name="T71" fmla="*/ 87 h 87"/>
                <a:gd name="T72" fmla="*/ 50 w 87"/>
                <a:gd name="T73" fmla="*/ 81 h 87"/>
                <a:gd name="T74" fmla="*/ 56 w 87"/>
                <a:gd name="T75" fmla="*/ 81 h 87"/>
                <a:gd name="T76" fmla="*/ 63 w 87"/>
                <a:gd name="T77" fmla="*/ 77 h 87"/>
                <a:gd name="T78" fmla="*/ 67 w 87"/>
                <a:gd name="T79" fmla="*/ 73 h 87"/>
                <a:gd name="T80" fmla="*/ 74 w 87"/>
                <a:gd name="T81" fmla="*/ 74 h 87"/>
                <a:gd name="T82" fmla="*/ 73 w 87"/>
                <a:gd name="T83" fmla="*/ 67 h 87"/>
                <a:gd name="T84" fmla="*/ 77 w 87"/>
                <a:gd name="T85" fmla="*/ 64 h 87"/>
                <a:gd name="T86" fmla="*/ 80 w 87"/>
                <a:gd name="T87" fmla="*/ 56 h 87"/>
                <a:gd name="T88" fmla="*/ 80 w 87"/>
                <a:gd name="T89" fmla="*/ 51 h 87"/>
                <a:gd name="T90" fmla="*/ 86 w 87"/>
                <a:gd name="T91" fmla="*/ 4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 h="87">
                  <a:moveTo>
                    <a:pt x="83" y="43"/>
                  </a:moveTo>
                  <a:cubicBezTo>
                    <a:pt x="81" y="43"/>
                    <a:pt x="81" y="43"/>
                    <a:pt x="81" y="43"/>
                  </a:cubicBezTo>
                  <a:cubicBezTo>
                    <a:pt x="81" y="41"/>
                    <a:pt x="81" y="39"/>
                    <a:pt x="81" y="38"/>
                  </a:cubicBezTo>
                  <a:cubicBezTo>
                    <a:pt x="82" y="37"/>
                    <a:pt x="82" y="37"/>
                    <a:pt x="82" y="37"/>
                  </a:cubicBezTo>
                  <a:cubicBezTo>
                    <a:pt x="85" y="37"/>
                    <a:pt x="86" y="35"/>
                    <a:pt x="85" y="32"/>
                  </a:cubicBezTo>
                  <a:cubicBezTo>
                    <a:pt x="84" y="30"/>
                    <a:pt x="83" y="29"/>
                    <a:pt x="80" y="29"/>
                  </a:cubicBezTo>
                  <a:cubicBezTo>
                    <a:pt x="79" y="30"/>
                    <a:pt x="79" y="30"/>
                    <a:pt x="79" y="30"/>
                  </a:cubicBezTo>
                  <a:cubicBezTo>
                    <a:pt x="78" y="28"/>
                    <a:pt x="77" y="27"/>
                    <a:pt x="76" y="25"/>
                  </a:cubicBezTo>
                  <a:cubicBezTo>
                    <a:pt x="78" y="24"/>
                    <a:pt x="78" y="24"/>
                    <a:pt x="78" y="24"/>
                  </a:cubicBezTo>
                  <a:cubicBezTo>
                    <a:pt x="80" y="23"/>
                    <a:pt x="80" y="20"/>
                    <a:pt x="79" y="19"/>
                  </a:cubicBezTo>
                  <a:cubicBezTo>
                    <a:pt x="77" y="17"/>
                    <a:pt x="75" y="16"/>
                    <a:pt x="73" y="18"/>
                  </a:cubicBezTo>
                  <a:cubicBezTo>
                    <a:pt x="72" y="18"/>
                    <a:pt x="72" y="18"/>
                    <a:pt x="72" y="18"/>
                  </a:cubicBezTo>
                  <a:cubicBezTo>
                    <a:pt x="71" y="18"/>
                    <a:pt x="71" y="17"/>
                    <a:pt x="70" y="17"/>
                  </a:cubicBezTo>
                  <a:cubicBezTo>
                    <a:pt x="69" y="16"/>
                    <a:pt x="69" y="15"/>
                    <a:pt x="68" y="15"/>
                  </a:cubicBezTo>
                  <a:cubicBezTo>
                    <a:pt x="69" y="14"/>
                    <a:pt x="69" y="14"/>
                    <a:pt x="69" y="14"/>
                  </a:cubicBezTo>
                  <a:cubicBezTo>
                    <a:pt x="71" y="11"/>
                    <a:pt x="70" y="9"/>
                    <a:pt x="68" y="8"/>
                  </a:cubicBezTo>
                  <a:cubicBezTo>
                    <a:pt x="66" y="7"/>
                    <a:pt x="64" y="6"/>
                    <a:pt x="62" y="9"/>
                  </a:cubicBezTo>
                  <a:cubicBezTo>
                    <a:pt x="61" y="10"/>
                    <a:pt x="61" y="10"/>
                    <a:pt x="61" y="10"/>
                  </a:cubicBezTo>
                  <a:cubicBezTo>
                    <a:pt x="60" y="9"/>
                    <a:pt x="58" y="9"/>
                    <a:pt x="57" y="8"/>
                  </a:cubicBezTo>
                  <a:cubicBezTo>
                    <a:pt x="57" y="7"/>
                    <a:pt x="57" y="7"/>
                    <a:pt x="57" y="7"/>
                  </a:cubicBezTo>
                  <a:cubicBezTo>
                    <a:pt x="58" y="4"/>
                    <a:pt x="57" y="2"/>
                    <a:pt x="54" y="2"/>
                  </a:cubicBezTo>
                  <a:cubicBezTo>
                    <a:pt x="52" y="1"/>
                    <a:pt x="50" y="1"/>
                    <a:pt x="49" y="5"/>
                  </a:cubicBezTo>
                  <a:cubicBezTo>
                    <a:pt x="49" y="6"/>
                    <a:pt x="49" y="6"/>
                    <a:pt x="49" y="6"/>
                  </a:cubicBezTo>
                  <a:cubicBezTo>
                    <a:pt x="47" y="6"/>
                    <a:pt x="46" y="5"/>
                    <a:pt x="44" y="5"/>
                  </a:cubicBezTo>
                  <a:cubicBezTo>
                    <a:pt x="44" y="4"/>
                    <a:pt x="44" y="4"/>
                    <a:pt x="44" y="4"/>
                  </a:cubicBezTo>
                  <a:cubicBezTo>
                    <a:pt x="43" y="1"/>
                    <a:pt x="42" y="0"/>
                    <a:pt x="39" y="0"/>
                  </a:cubicBezTo>
                  <a:cubicBezTo>
                    <a:pt x="37" y="0"/>
                    <a:pt x="35" y="2"/>
                    <a:pt x="35" y="5"/>
                  </a:cubicBezTo>
                  <a:cubicBezTo>
                    <a:pt x="36" y="6"/>
                    <a:pt x="36" y="6"/>
                    <a:pt x="36" y="6"/>
                  </a:cubicBezTo>
                  <a:cubicBezTo>
                    <a:pt x="34" y="6"/>
                    <a:pt x="32" y="7"/>
                    <a:pt x="31" y="7"/>
                  </a:cubicBezTo>
                  <a:cubicBezTo>
                    <a:pt x="30" y="6"/>
                    <a:pt x="30" y="6"/>
                    <a:pt x="30" y="6"/>
                  </a:cubicBezTo>
                  <a:cubicBezTo>
                    <a:pt x="29" y="3"/>
                    <a:pt x="27" y="3"/>
                    <a:pt x="25" y="4"/>
                  </a:cubicBezTo>
                  <a:cubicBezTo>
                    <a:pt x="23" y="5"/>
                    <a:pt x="21" y="7"/>
                    <a:pt x="23" y="10"/>
                  </a:cubicBezTo>
                  <a:cubicBezTo>
                    <a:pt x="23" y="11"/>
                    <a:pt x="23" y="11"/>
                    <a:pt x="23" y="11"/>
                  </a:cubicBezTo>
                  <a:cubicBezTo>
                    <a:pt x="22" y="12"/>
                    <a:pt x="20" y="13"/>
                    <a:pt x="19" y="14"/>
                  </a:cubicBezTo>
                  <a:cubicBezTo>
                    <a:pt x="18" y="13"/>
                    <a:pt x="18" y="13"/>
                    <a:pt x="18" y="13"/>
                  </a:cubicBezTo>
                  <a:cubicBezTo>
                    <a:pt x="16" y="11"/>
                    <a:pt x="14" y="11"/>
                    <a:pt x="12" y="13"/>
                  </a:cubicBezTo>
                  <a:cubicBezTo>
                    <a:pt x="11" y="14"/>
                    <a:pt x="10" y="16"/>
                    <a:pt x="12" y="19"/>
                  </a:cubicBezTo>
                  <a:cubicBezTo>
                    <a:pt x="13" y="20"/>
                    <a:pt x="13" y="20"/>
                    <a:pt x="13" y="20"/>
                  </a:cubicBezTo>
                  <a:cubicBezTo>
                    <a:pt x="12" y="21"/>
                    <a:pt x="11" y="22"/>
                    <a:pt x="10" y="24"/>
                  </a:cubicBezTo>
                  <a:cubicBezTo>
                    <a:pt x="9" y="23"/>
                    <a:pt x="9" y="23"/>
                    <a:pt x="9" y="23"/>
                  </a:cubicBezTo>
                  <a:cubicBezTo>
                    <a:pt x="6" y="22"/>
                    <a:pt x="5" y="23"/>
                    <a:pt x="4" y="25"/>
                  </a:cubicBezTo>
                  <a:cubicBezTo>
                    <a:pt x="3" y="27"/>
                    <a:pt x="3" y="29"/>
                    <a:pt x="6" y="31"/>
                  </a:cubicBezTo>
                  <a:cubicBezTo>
                    <a:pt x="7" y="31"/>
                    <a:pt x="7" y="31"/>
                    <a:pt x="7" y="31"/>
                  </a:cubicBezTo>
                  <a:cubicBezTo>
                    <a:pt x="6" y="33"/>
                    <a:pt x="6" y="34"/>
                    <a:pt x="6" y="36"/>
                  </a:cubicBezTo>
                  <a:cubicBezTo>
                    <a:pt x="4" y="36"/>
                    <a:pt x="4" y="36"/>
                    <a:pt x="4" y="36"/>
                  </a:cubicBezTo>
                  <a:cubicBezTo>
                    <a:pt x="1" y="36"/>
                    <a:pt x="0" y="37"/>
                    <a:pt x="0" y="40"/>
                  </a:cubicBezTo>
                  <a:cubicBezTo>
                    <a:pt x="0" y="42"/>
                    <a:pt x="0" y="44"/>
                    <a:pt x="4" y="44"/>
                  </a:cubicBezTo>
                  <a:cubicBezTo>
                    <a:pt x="5" y="44"/>
                    <a:pt x="5" y="44"/>
                    <a:pt x="5" y="44"/>
                  </a:cubicBezTo>
                  <a:cubicBezTo>
                    <a:pt x="5" y="46"/>
                    <a:pt x="5" y="48"/>
                    <a:pt x="5" y="49"/>
                  </a:cubicBezTo>
                  <a:cubicBezTo>
                    <a:pt x="4" y="50"/>
                    <a:pt x="4" y="50"/>
                    <a:pt x="4" y="50"/>
                  </a:cubicBezTo>
                  <a:cubicBezTo>
                    <a:pt x="1" y="51"/>
                    <a:pt x="0" y="53"/>
                    <a:pt x="1" y="55"/>
                  </a:cubicBezTo>
                  <a:cubicBezTo>
                    <a:pt x="2" y="57"/>
                    <a:pt x="3" y="59"/>
                    <a:pt x="6" y="58"/>
                  </a:cubicBezTo>
                  <a:cubicBezTo>
                    <a:pt x="7" y="57"/>
                    <a:pt x="7" y="57"/>
                    <a:pt x="7" y="57"/>
                  </a:cubicBezTo>
                  <a:cubicBezTo>
                    <a:pt x="8" y="59"/>
                    <a:pt x="9" y="60"/>
                    <a:pt x="10" y="62"/>
                  </a:cubicBezTo>
                  <a:cubicBezTo>
                    <a:pt x="8" y="63"/>
                    <a:pt x="8" y="63"/>
                    <a:pt x="8" y="63"/>
                  </a:cubicBezTo>
                  <a:cubicBezTo>
                    <a:pt x="6" y="65"/>
                    <a:pt x="6" y="67"/>
                    <a:pt x="7" y="68"/>
                  </a:cubicBezTo>
                  <a:cubicBezTo>
                    <a:pt x="9" y="70"/>
                    <a:pt x="11" y="71"/>
                    <a:pt x="13" y="69"/>
                  </a:cubicBezTo>
                  <a:cubicBezTo>
                    <a:pt x="14" y="69"/>
                    <a:pt x="14" y="69"/>
                    <a:pt x="14" y="69"/>
                  </a:cubicBezTo>
                  <a:cubicBezTo>
                    <a:pt x="15" y="69"/>
                    <a:pt x="15" y="70"/>
                    <a:pt x="16" y="71"/>
                  </a:cubicBezTo>
                  <a:cubicBezTo>
                    <a:pt x="17" y="71"/>
                    <a:pt x="17" y="72"/>
                    <a:pt x="18" y="72"/>
                  </a:cubicBezTo>
                  <a:cubicBezTo>
                    <a:pt x="17" y="73"/>
                    <a:pt x="17" y="73"/>
                    <a:pt x="17" y="73"/>
                  </a:cubicBezTo>
                  <a:cubicBezTo>
                    <a:pt x="15" y="76"/>
                    <a:pt x="16" y="78"/>
                    <a:pt x="18" y="79"/>
                  </a:cubicBezTo>
                  <a:cubicBezTo>
                    <a:pt x="20" y="80"/>
                    <a:pt x="22" y="81"/>
                    <a:pt x="24" y="78"/>
                  </a:cubicBezTo>
                  <a:cubicBezTo>
                    <a:pt x="25" y="77"/>
                    <a:pt x="25" y="77"/>
                    <a:pt x="25" y="77"/>
                  </a:cubicBezTo>
                  <a:cubicBezTo>
                    <a:pt x="26" y="78"/>
                    <a:pt x="28" y="79"/>
                    <a:pt x="29" y="79"/>
                  </a:cubicBezTo>
                  <a:cubicBezTo>
                    <a:pt x="29" y="80"/>
                    <a:pt x="29" y="80"/>
                    <a:pt x="29" y="80"/>
                  </a:cubicBezTo>
                  <a:cubicBezTo>
                    <a:pt x="28" y="84"/>
                    <a:pt x="30" y="85"/>
                    <a:pt x="32" y="86"/>
                  </a:cubicBezTo>
                  <a:cubicBezTo>
                    <a:pt x="34" y="86"/>
                    <a:pt x="36" y="86"/>
                    <a:pt x="37" y="83"/>
                  </a:cubicBezTo>
                  <a:cubicBezTo>
                    <a:pt x="37" y="81"/>
                    <a:pt x="37" y="81"/>
                    <a:pt x="37" y="81"/>
                  </a:cubicBezTo>
                  <a:cubicBezTo>
                    <a:pt x="39" y="81"/>
                    <a:pt x="41" y="82"/>
                    <a:pt x="42" y="82"/>
                  </a:cubicBezTo>
                  <a:cubicBezTo>
                    <a:pt x="42" y="83"/>
                    <a:pt x="42" y="83"/>
                    <a:pt x="42" y="83"/>
                  </a:cubicBezTo>
                  <a:cubicBezTo>
                    <a:pt x="43" y="86"/>
                    <a:pt x="45" y="87"/>
                    <a:pt x="47" y="87"/>
                  </a:cubicBezTo>
                  <a:cubicBezTo>
                    <a:pt x="49" y="87"/>
                    <a:pt x="51" y="86"/>
                    <a:pt x="51" y="82"/>
                  </a:cubicBezTo>
                  <a:cubicBezTo>
                    <a:pt x="50" y="81"/>
                    <a:pt x="50" y="81"/>
                    <a:pt x="50" y="81"/>
                  </a:cubicBezTo>
                  <a:cubicBezTo>
                    <a:pt x="52" y="81"/>
                    <a:pt x="54" y="80"/>
                    <a:pt x="55" y="80"/>
                  </a:cubicBezTo>
                  <a:cubicBezTo>
                    <a:pt x="56" y="81"/>
                    <a:pt x="56" y="81"/>
                    <a:pt x="56" y="81"/>
                  </a:cubicBezTo>
                  <a:cubicBezTo>
                    <a:pt x="57" y="84"/>
                    <a:pt x="59" y="84"/>
                    <a:pt x="61" y="83"/>
                  </a:cubicBezTo>
                  <a:cubicBezTo>
                    <a:pt x="63" y="82"/>
                    <a:pt x="65" y="80"/>
                    <a:pt x="63" y="77"/>
                  </a:cubicBezTo>
                  <a:cubicBezTo>
                    <a:pt x="63" y="76"/>
                    <a:pt x="63" y="76"/>
                    <a:pt x="63" y="76"/>
                  </a:cubicBezTo>
                  <a:cubicBezTo>
                    <a:pt x="64" y="75"/>
                    <a:pt x="66" y="74"/>
                    <a:pt x="67" y="73"/>
                  </a:cubicBezTo>
                  <a:cubicBezTo>
                    <a:pt x="68" y="74"/>
                    <a:pt x="68" y="74"/>
                    <a:pt x="68" y="74"/>
                  </a:cubicBezTo>
                  <a:cubicBezTo>
                    <a:pt x="70" y="77"/>
                    <a:pt x="72" y="76"/>
                    <a:pt x="74" y="74"/>
                  </a:cubicBezTo>
                  <a:cubicBezTo>
                    <a:pt x="75" y="73"/>
                    <a:pt x="76" y="71"/>
                    <a:pt x="74" y="68"/>
                  </a:cubicBezTo>
                  <a:cubicBezTo>
                    <a:pt x="73" y="67"/>
                    <a:pt x="73" y="67"/>
                    <a:pt x="73" y="67"/>
                  </a:cubicBezTo>
                  <a:cubicBezTo>
                    <a:pt x="74" y="66"/>
                    <a:pt x="75" y="65"/>
                    <a:pt x="76" y="63"/>
                  </a:cubicBezTo>
                  <a:cubicBezTo>
                    <a:pt x="77" y="64"/>
                    <a:pt x="77" y="64"/>
                    <a:pt x="77" y="64"/>
                  </a:cubicBezTo>
                  <a:cubicBezTo>
                    <a:pt x="80" y="65"/>
                    <a:pt x="81" y="64"/>
                    <a:pt x="82" y="62"/>
                  </a:cubicBezTo>
                  <a:cubicBezTo>
                    <a:pt x="83" y="60"/>
                    <a:pt x="83" y="58"/>
                    <a:pt x="80" y="56"/>
                  </a:cubicBezTo>
                  <a:cubicBezTo>
                    <a:pt x="79" y="56"/>
                    <a:pt x="79" y="56"/>
                    <a:pt x="79" y="56"/>
                  </a:cubicBezTo>
                  <a:cubicBezTo>
                    <a:pt x="80" y="54"/>
                    <a:pt x="80" y="53"/>
                    <a:pt x="80" y="51"/>
                  </a:cubicBezTo>
                  <a:cubicBezTo>
                    <a:pt x="82" y="51"/>
                    <a:pt x="82" y="51"/>
                    <a:pt x="82" y="51"/>
                  </a:cubicBezTo>
                  <a:cubicBezTo>
                    <a:pt x="85" y="51"/>
                    <a:pt x="86" y="50"/>
                    <a:pt x="86" y="47"/>
                  </a:cubicBezTo>
                  <a:cubicBezTo>
                    <a:pt x="87" y="45"/>
                    <a:pt x="86" y="43"/>
                    <a:pt x="83" y="43"/>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249211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Configuration Flow</a:t>
            </a:r>
          </a:p>
        </p:txBody>
      </p:sp>
      <p:sp>
        <p:nvSpPr>
          <p:cNvPr id="11" name="Scroll: Vertical 10">
            <a:extLst>
              <a:ext uri="{FF2B5EF4-FFF2-40B4-BE49-F238E27FC236}">
                <a16:creationId xmlns:a16="http://schemas.microsoft.com/office/drawing/2014/main" id="{053F5F5A-2194-45C1-81C3-EB6FB945A466}"/>
              </a:ext>
            </a:extLst>
          </p:cNvPr>
          <p:cNvSpPr/>
          <p:nvPr/>
        </p:nvSpPr>
        <p:spPr>
          <a:xfrm>
            <a:off x="58994" y="3108959"/>
            <a:ext cx="2359742" cy="2241755"/>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DSC</a:t>
            </a:r>
          </a:p>
          <a:p>
            <a:pPr algn="ctr"/>
            <a:r>
              <a:rPr lang="en-US" dirty="0"/>
              <a:t>(.PS1 File)</a:t>
            </a:r>
            <a:endParaRPr lang="fr-CA" dirty="0"/>
          </a:p>
        </p:txBody>
      </p:sp>
      <p:pic>
        <p:nvPicPr>
          <p:cNvPr id="12" name="Picture 11">
            <a:extLst>
              <a:ext uri="{FF2B5EF4-FFF2-40B4-BE49-F238E27FC236}">
                <a16:creationId xmlns:a16="http://schemas.microsoft.com/office/drawing/2014/main" id="{C27A6F4B-9474-45DF-9AA4-FCD0B29B3E0B}"/>
              </a:ext>
            </a:extLst>
          </p:cNvPr>
          <p:cNvPicPr>
            <a:picLocks noChangeAspect="1"/>
          </p:cNvPicPr>
          <p:nvPr/>
        </p:nvPicPr>
        <p:blipFill>
          <a:blip r:embed="rId3"/>
          <a:stretch>
            <a:fillRect/>
          </a:stretch>
        </p:blipFill>
        <p:spPr>
          <a:xfrm>
            <a:off x="2964107" y="2915998"/>
            <a:ext cx="8643857" cy="2627676"/>
          </a:xfrm>
          <a:prstGeom prst="rect">
            <a:avLst/>
          </a:prstGeom>
        </p:spPr>
      </p:pic>
    </p:spTree>
    <p:extLst>
      <p:ext uri="{BB962C8B-B14F-4D97-AF65-F5344CB8AC3E}">
        <p14:creationId xmlns:p14="http://schemas.microsoft.com/office/powerpoint/2010/main" val="8844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xit" presetSubtype="4" fill="hold" nodeType="clickEffect">
                                  <p:stCondLst>
                                    <p:cond delay="0"/>
                                  </p:stCondLst>
                                  <p:childTnLst>
                                    <p:anim calcmode="lin" valueType="num">
                                      <p:cBhvr additive="base">
                                        <p:cTn id="10" dur="500"/>
                                        <p:tgtEl>
                                          <p:spTgt spid="12"/>
                                        </p:tgtEl>
                                        <p:attrNameLst>
                                          <p:attrName>ppt_x</p:attrName>
                                        </p:attrNameLst>
                                      </p:cBhvr>
                                      <p:tavLst>
                                        <p:tav tm="0">
                                          <p:val>
                                            <p:strVal val="ppt_x"/>
                                          </p:val>
                                        </p:tav>
                                        <p:tav tm="100000">
                                          <p:val>
                                            <p:strVal val="ppt_x"/>
                                          </p:val>
                                        </p:tav>
                                      </p:tavLst>
                                    </p:anim>
                                    <p:anim calcmode="lin" valueType="num">
                                      <p:cBhvr additive="base">
                                        <p:cTn id="11" dur="500"/>
                                        <p:tgtEl>
                                          <p:spTgt spid="12"/>
                                        </p:tgtEl>
                                        <p:attrNameLst>
                                          <p:attrName>ppt_y</p:attrName>
                                        </p:attrNameLst>
                                      </p:cBhvr>
                                      <p:tavLst>
                                        <p:tav tm="0">
                                          <p:val>
                                            <p:strVal val="ppt_y"/>
                                          </p:val>
                                        </p:tav>
                                        <p:tav tm="100000">
                                          <p:val>
                                            <p:strVal val="1+ppt_h/2"/>
                                          </p:val>
                                        </p:tav>
                                      </p:tavLst>
                                    </p:anim>
                                    <p:set>
                                      <p:cBhvr>
                                        <p:cTn id="1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Configuration Flow</a:t>
            </a:r>
          </a:p>
        </p:txBody>
      </p:sp>
      <p:sp>
        <p:nvSpPr>
          <p:cNvPr id="11" name="Scroll: Vertical 10">
            <a:extLst>
              <a:ext uri="{FF2B5EF4-FFF2-40B4-BE49-F238E27FC236}">
                <a16:creationId xmlns:a16="http://schemas.microsoft.com/office/drawing/2014/main" id="{053F5F5A-2194-45C1-81C3-EB6FB945A466}"/>
              </a:ext>
            </a:extLst>
          </p:cNvPr>
          <p:cNvSpPr/>
          <p:nvPr/>
        </p:nvSpPr>
        <p:spPr>
          <a:xfrm>
            <a:off x="1704915" y="2831687"/>
            <a:ext cx="2359742" cy="2241755"/>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DSC</a:t>
            </a:r>
          </a:p>
          <a:p>
            <a:pPr algn="ctr"/>
            <a:r>
              <a:rPr lang="en-US" dirty="0"/>
              <a:t>(.PS1 File)</a:t>
            </a:r>
            <a:endParaRPr lang="fr-CA" dirty="0"/>
          </a:p>
        </p:txBody>
      </p:sp>
      <p:grpSp>
        <p:nvGrpSpPr>
          <p:cNvPr id="4" name="Group 3">
            <a:extLst>
              <a:ext uri="{FF2B5EF4-FFF2-40B4-BE49-F238E27FC236}">
                <a16:creationId xmlns:a16="http://schemas.microsoft.com/office/drawing/2014/main" id="{7104D83A-639A-451B-BD72-059DBBADE01F}"/>
              </a:ext>
            </a:extLst>
          </p:cNvPr>
          <p:cNvGrpSpPr/>
          <p:nvPr/>
        </p:nvGrpSpPr>
        <p:grpSpPr>
          <a:xfrm>
            <a:off x="7380146" y="2778596"/>
            <a:ext cx="2052924" cy="2347441"/>
            <a:chOff x="7869792" y="2802192"/>
            <a:chExt cx="2052924" cy="2347441"/>
          </a:xfrm>
        </p:grpSpPr>
        <p:pic>
          <p:nvPicPr>
            <p:cNvPr id="3074" name="Picture 2" descr="See the source image">
              <a:extLst>
                <a:ext uri="{FF2B5EF4-FFF2-40B4-BE49-F238E27FC236}">
                  <a16:creationId xmlns:a16="http://schemas.microsoft.com/office/drawing/2014/main" id="{6A1393C4-AAC0-459D-BEDB-8A2A5F263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792" y="2802192"/>
              <a:ext cx="2052924" cy="23474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B4BB2A-C86A-4FC1-8199-1FA1AEC4A23B}"/>
                </a:ext>
              </a:extLst>
            </p:cNvPr>
            <p:cNvSpPr txBox="1"/>
            <p:nvPr/>
          </p:nvSpPr>
          <p:spPr>
            <a:xfrm>
              <a:off x="8282695" y="3757888"/>
              <a:ext cx="1315556" cy="646331"/>
            </a:xfrm>
            <a:prstGeom prst="rect">
              <a:avLst/>
            </a:prstGeom>
            <a:noFill/>
          </p:spPr>
          <p:txBody>
            <a:bodyPr wrap="square" rtlCol="0">
              <a:spAutoFit/>
            </a:bodyPr>
            <a:lstStyle/>
            <a:p>
              <a:r>
                <a:rPr lang="en-US" sz="3600" b="1" dirty="0"/>
                <a:t>MOF</a:t>
              </a:r>
              <a:endParaRPr lang="fr-CA" sz="3600" b="1" dirty="0"/>
            </a:p>
          </p:txBody>
        </p:sp>
      </p:grpSp>
      <p:cxnSp>
        <p:nvCxnSpPr>
          <p:cNvPr id="8" name="Straight Arrow Connector 7">
            <a:extLst>
              <a:ext uri="{FF2B5EF4-FFF2-40B4-BE49-F238E27FC236}">
                <a16:creationId xmlns:a16="http://schemas.microsoft.com/office/drawing/2014/main" id="{65FF9EA2-AEBD-4B6E-94C0-FBCC86C865E5}"/>
              </a:ext>
            </a:extLst>
          </p:cNvPr>
          <p:cNvCxnSpPr>
            <a:cxnSpLocks/>
            <a:stCxn id="11" idx="3"/>
            <a:endCxn id="3074" idx="1"/>
          </p:cNvCxnSpPr>
          <p:nvPr/>
        </p:nvCxnSpPr>
        <p:spPr>
          <a:xfrm flipV="1">
            <a:off x="3784438" y="3952317"/>
            <a:ext cx="3595708" cy="2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C4072CD-E37F-4391-9D4F-892998B873E0}"/>
              </a:ext>
            </a:extLst>
          </p:cNvPr>
          <p:cNvSpPr txBox="1"/>
          <p:nvPr/>
        </p:nvSpPr>
        <p:spPr>
          <a:xfrm>
            <a:off x="4322779" y="3505505"/>
            <a:ext cx="2519025" cy="369332"/>
          </a:xfrm>
          <a:prstGeom prst="rect">
            <a:avLst/>
          </a:prstGeom>
          <a:noFill/>
        </p:spPr>
        <p:txBody>
          <a:bodyPr wrap="square" rtlCol="0">
            <a:spAutoFit/>
          </a:bodyPr>
          <a:lstStyle/>
          <a:p>
            <a:r>
              <a:rPr lang="en-US" b="1" dirty="0"/>
              <a:t>Compile Configuration</a:t>
            </a:r>
            <a:endParaRPr lang="fr-CA" b="1" dirty="0"/>
          </a:p>
        </p:txBody>
      </p:sp>
    </p:spTree>
    <p:extLst>
      <p:ext uri="{BB962C8B-B14F-4D97-AF65-F5344CB8AC3E}">
        <p14:creationId xmlns:p14="http://schemas.microsoft.com/office/powerpoint/2010/main" val="1750875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DSC Configuration Flow</a:t>
            </a:r>
          </a:p>
        </p:txBody>
      </p:sp>
      <p:grpSp>
        <p:nvGrpSpPr>
          <p:cNvPr id="4" name="Group 3">
            <a:extLst>
              <a:ext uri="{FF2B5EF4-FFF2-40B4-BE49-F238E27FC236}">
                <a16:creationId xmlns:a16="http://schemas.microsoft.com/office/drawing/2014/main" id="{7104D83A-639A-451B-BD72-059DBBADE01F}"/>
              </a:ext>
            </a:extLst>
          </p:cNvPr>
          <p:cNvGrpSpPr/>
          <p:nvPr/>
        </p:nvGrpSpPr>
        <p:grpSpPr>
          <a:xfrm>
            <a:off x="1569281" y="2698463"/>
            <a:ext cx="2052924" cy="2347441"/>
            <a:chOff x="7869792" y="2802192"/>
            <a:chExt cx="2052924" cy="2347441"/>
          </a:xfrm>
        </p:grpSpPr>
        <p:pic>
          <p:nvPicPr>
            <p:cNvPr id="3074" name="Picture 2" descr="See the source image">
              <a:extLst>
                <a:ext uri="{FF2B5EF4-FFF2-40B4-BE49-F238E27FC236}">
                  <a16:creationId xmlns:a16="http://schemas.microsoft.com/office/drawing/2014/main" id="{6A1393C4-AAC0-459D-BEDB-8A2A5F263F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9792" y="2802192"/>
              <a:ext cx="2052924" cy="23474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B4BB2A-C86A-4FC1-8199-1FA1AEC4A23B}"/>
                </a:ext>
              </a:extLst>
            </p:cNvPr>
            <p:cNvSpPr txBox="1"/>
            <p:nvPr/>
          </p:nvSpPr>
          <p:spPr>
            <a:xfrm>
              <a:off x="8282695" y="3757888"/>
              <a:ext cx="1315556" cy="646331"/>
            </a:xfrm>
            <a:prstGeom prst="rect">
              <a:avLst/>
            </a:prstGeom>
            <a:noFill/>
          </p:spPr>
          <p:txBody>
            <a:bodyPr wrap="square" rtlCol="0">
              <a:spAutoFit/>
            </a:bodyPr>
            <a:lstStyle/>
            <a:p>
              <a:r>
                <a:rPr lang="en-US" sz="3600" b="1" dirty="0"/>
                <a:t>MOF</a:t>
              </a:r>
              <a:endParaRPr lang="fr-CA" sz="3600" b="1" dirty="0"/>
            </a:p>
          </p:txBody>
        </p:sp>
      </p:grpSp>
      <p:pic>
        <p:nvPicPr>
          <p:cNvPr id="9" name="Picture 2" descr="See the source image">
            <a:extLst>
              <a:ext uri="{FF2B5EF4-FFF2-40B4-BE49-F238E27FC236}">
                <a16:creationId xmlns:a16="http://schemas.microsoft.com/office/drawing/2014/main" id="{31624129-F414-4A1B-BAE9-079E755418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70" y="2199789"/>
            <a:ext cx="3532230" cy="35322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See the source image">
            <a:extLst>
              <a:ext uri="{FF2B5EF4-FFF2-40B4-BE49-F238E27FC236}">
                <a16:creationId xmlns:a16="http://schemas.microsoft.com/office/drawing/2014/main" id="{D88223C8-1F7C-4EF9-BBB0-805CF15D3A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9387" y="2722060"/>
            <a:ext cx="1849906" cy="184990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4EB8315E-0370-4240-9578-84D62F5EB397}"/>
              </a:ext>
            </a:extLst>
          </p:cNvPr>
          <p:cNvCxnSpPr>
            <a:cxnSpLocks/>
          </p:cNvCxnSpPr>
          <p:nvPr/>
        </p:nvCxnSpPr>
        <p:spPr>
          <a:xfrm flipV="1">
            <a:off x="3784438" y="3952317"/>
            <a:ext cx="3595708" cy="2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3" name="Picture 2" descr="See the source image">
            <a:extLst>
              <a:ext uri="{FF2B5EF4-FFF2-40B4-BE49-F238E27FC236}">
                <a16:creationId xmlns:a16="http://schemas.microsoft.com/office/drawing/2014/main" id="{A187548D-7CD9-41F7-9A00-454732E42B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9222" y="3977324"/>
            <a:ext cx="1782992" cy="1782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FF235BE-9209-4F7F-A7F2-66B3F7F4E4C5}"/>
              </a:ext>
            </a:extLst>
          </p:cNvPr>
          <p:cNvSpPr txBox="1"/>
          <p:nvPr/>
        </p:nvSpPr>
        <p:spPr>
          <a:xfrm>
            <a:off x="4322779" y="3505505"/>
            <a:ext cx="2667956" cy="369332"/>
          </a:xfrm>
          <a:prstGeom prst="rect">
            <a:avLst/>
          </a:prstGeom>
          <a:noFill/>
        </p:spPr>
        <p:txBody>
          <a:bodyPr wrap="square" rtlCol="0">
            <a:spAutoFit/>
          </a:bodyPr>
          <a:lstStyle/>
          <a:p>
            <a:r>
              <a:rPr lang="en-US" b="1" dirty="0"/>
              <a:t>Start-</a:t>
            </a:r>
            <a:r>
              <a:rPr lang="en-US" b="1" dirty="0" err="1"/>
              <a:t>DSCConfiguration</a:t>
            </a:r>
            <a:endParaRPr lang="fr-CA" b="1" dirty="0"/>
          </a:p>
        </p:txBody>
      </p:sp>
    </p:spTree>
    <p:extLst>
      <p:ext uri="{BB962C8B-B14F-4D97-AF65-F5344CB8AC3E}">
        <p14:creationId xmlns:p14="http://schemas.microsoft.com/office/powerpoint/2010/main" val="1418222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78F9BED-6267-47FF-9856-CF01422724E4}"/>
              </a:ext>
            </a:extLst>
          </p:cNvPr>
          <p:cNvSpPr>
            <a:spLocks noGrp="1"/>
          </p:cNvSpPr>
          <p:nvPr>
            <p:ph type="subTitle" idx="1"/>
          </p:nvPr>
        </p:nvSpPr>
        <p:spPr/>
        <p:txBody>
          <a:bodyPr/>
          <a:lstStyle/>
          <a:p>
            <a:r>
              <a:rPr lang="en-US" dirty="0"/>
              <a:t>Basic DSC</a:t>
            </a:r>
            <a:endParaRPr lang="fr-CA" dirty="0"/>
          </a:p>
        </p:txBody>
      </p:sp>
      <p:sp>
        <p:nvSpPr>
          <p:cNvPr id="5" name="Text Placeholder 4">
            <a:extLst>
              <a:ext uri="{FF2B5EF4-FFF2-40B4-BE49-F238E27FC236}">
                <a16:creationId xmlns:a16="http://schemas.microsoft.com/office/drawing/2014/main" id="{2CF76174-B611-4661-8B8D-40FA604857EB}"/>
              </a:ext>
            </a:extLst>
          </p:cNvPr>
          <p:cNvSpPr>
            <a:spLocks noGrp="1"/>
          </p:cNvSpPr>
          <p:nvPr>
            <p:ph type="body" sz="quarter" idx="10"/>
          </p:nvPr>
        </p:nvSpPr>
        <p:spPr/>
        <p:txBody>
          <a:bodyPr/>
          <a:lstStyle/>
          <a:p>
            <a:r>
              <a:rPr lang="en-US" dirty="0"/>
              <a:t>Demo 1</a:t>
            </a:r>
            <a:endParaRPr lang="fr-CA" dirty="0"/>
          </a:p>
        </p:txBody>
      </p:sp>
    </p:spTree>
    <p:extLst>
      <p:ext uri="{BB962C8B-B14F-4D97-AF65-F5344CB8AC3E}">
        <p14:creationId xmlns:p14="http://schemas.microsoft.com/office/powerpoint/2010/main" val="9968552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p:txBody>
          <a:bodyPr>
            <a:normAutofit/>
          </a:bodyPr>
          <a:lstStyle/>
          <a:p>
            <a:r>
              <a:rPr lang="en-US" sz="3600" dirty="0"/>
              <a:t>Meet ‏</a:t>
            </a:r>
            <a:r>
              <a:rPr lang="en-US" sz="3200" dirty="0"/>
              <a:t>@NikCharlebois</a:t>
            </a:r>
          </a:p>
        </p:txBody>
      </p:sp>
      <p:sp>
        <p:nvSpPr>
          <p:cNvPr id="12" name="Content Placeholder 6"/>
          <p:cNvSpPr>
            <a:spLocks noGrp="1"/>
          </p:cNvSpPr>
          <p:nvPr>
            <p:ph idx="1"/>
          </p:nvPr>
        </p:nvSpPr>
        <p:spPr/>
        <p:txBody>
          <a:bodyPr>
            <a:normAutofit/>
          </a:bodyPr>
          <a:lstStyle/>
          <a:p>
            <a:pPr fontAlgn="base"/>
            <a:r>
              <a:rPr lang="en-US" sz="3200" dirty="0"/>
              <a:t>Microsoft Senior Premier Field Engineer</a:t>
            </a:r>
          </a:p>
          <a:p>
            <a:pPr lvl="1" fontAlgn="base"/>
            <a:r>
              <a:rPr lang="en-US" sz="2000" dirty="0"/>
              <a:t>Focusing on SharePoint Development and Automation</a:t>
            </a:r>
          </a:p>
          <a:p>
            <a:pPr lvl="1" fontAlgn="base"/>
            <a:r>
              <a:rPr lang="en-US" sz="2000" dirty="0"/>
              <a:t>Overall DSC goodness evangelist</a:t>
            </a:r>
          </a:p>
          <a:p>
            <a:pPr fontAlgn="base"/>
            <a:r>
              <a:rPr lang="en-US" sz="3200" dirty="0"/>
              <a:t>About Me</a:t>
            </a:r>
          </a:p>
          <a:p>
            <a:pPr lvl="1" fontAlgn="base"/>
            <a:r>
              <a:rPr lang="en-US" sz="2000" dirty="0"/>
              <a:t>Ex-PowerShell MVP</a:t>
            </a:r>
          </a:p>
          <a:p>
            <a:pPr lvl="1" fontAlgn="base"/>
            <a:r>
              <a:rPr lang="en-US" sz="2000" dirty="0"/>
              <a:t>Author of the books Beginning PowerShell for SharePoint 2013 and 2016 &amp; Office 365 Experts</a:t>
            </a:r>
          </a:p>
          <a:p>
            <a:pPr lvl="1" fontAlgn="base"/>
            <a:r>
              <a:rPr lang="en-US" sz="2000" dirty="0"/>
              <a:t>Based in Gatineau, Quebec</a:t>
            </a:r>
          </a:p>
          <a:p>
            <a:pPr lvl="1" fontAlgn="base"/>
            <a:r>
              <a:rPr lang="en-US" sz="2000" dirty="0"/>
              <a:t>Speaker at various technology conference</a:t>
            </a:r>
          </a:p>
          <a:p>
            <a:pPr lvl="1" fontAlgn="base"/>
            <a:r>
              <a:rPr lang="en-US" sz="2000" dirty="0"/>
              <a:t>Blogger at </a:t>
            </a:r>
            <a:r>
              <a:rPr lang="en-US" sz="2000" dirty="0">
                <a:hlinkClick r:id="rId3"/>
              </a:rPr>
              <a:t>http://NikCharlebois.com</a:t>
            </a:r>
            <a:r>
              <a:rPr lang="en-US" sz="2000" dirty="0"/>
              <a:t> </a:t>
            </a:r>
          </a:p>
          <a:p>
            <a:pPr lvl="1" fontAlgn="base"/>
            <a:r>
              <a:rPr lang="en-US" sz="2000" dirty="0"/>
              <a:t>Co-Owner of SharePointDSC and Owner of ReverseDSC &amp; Office365DSC</a:t>
            </a:r>
          </a:p>
        </p:txBody>
      </p:sp>
      <p:pic>
        <p:nvPicPr>
          <p:cNvPr id="1026" name="Picture 2" descr="Image may contain: 1 person">
            <a:extLst>
              <a:ext uri="{FF2B5EF4-FFF2-40B4-BE49-F238E27FC236}">
                <a16:creationId xmlns:a16="http://schemas.microsoft.com/office/drawing/2014/main" id="{62A5EA1E-80F5-4DDF-B4F0-DBE682EFC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617" y="690007"/>
            <a:ext cx="3011186" cy="30111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441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1"/>
                </a:solidFill>
              </a:rPr>
              <a:t>External Modules</a:t>
            </a:r>
          </a:p>
        </p:txBody>
      </p:sp>
      <p:sp>
        <p:nvSpPr>
          <p:cNvPr id="6" name="TextBox 5"/>
          <p:cNvSpPr txBox="1"/>
          <p:nvPr/>
        </p:nvSpPr>
        <p:spPr>
          <a:xfrm>
            <a:off x="925159" y="1662545"/>
            <a:ext cx="10766098" cy="185589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fr-CA" sz="2400" dirty="0" err="1"/>
              <a:t>Acquired</a:t>
            </a:r>
            <a:r>
              <a:rPr lang="fr-CA" sz="2400" dirty="0"/>
              <a:t> </a:t>
            </a:r>
            <a:r>
              <a:rPr lang="fr-CA" sz="2400" dirty="0" err="1"/>
              <a:t>from</a:t>
            </a:r>
            <a:r>
              <a:rPr lang="fr-CA" sz="2400" dirty="0"/>
              <a:t> the PowerShell </a:t>
            </a:r>
            <a:r>
              <a:rPr lang="fr-CA" sz="2400" dirty="0" err="1"/>
              <a:t>Gallery</a:t>
            </a:r>
            <a:r>
              <a:rPr lang="fr-CA" sz="2400" dirty="0"/>
              <a:t>;</a:t>
            </a:r>
          </a:p>
          <a:p>
            <a:pPr marL="342900" indent="-342900">
              <a:lnSpc>
                <a:spcPct val="90000"/>
              </a:lnSpc>
              <a:spcAft>
                <a:spcPts val="600"/>
              </a:spcAft>
              <a:buFont typeface="Arial" panose="020B0604020202020204" pitchFamily="34" charset="0"/>
              <a:buChar char="•"/>
            </a:pPr>
            <a:endParaRPr lang="fr-CA" sz="2400" dirty="0"/>
          </a:p>
          <a:p>
            <a:pPr marL="342900" indent="-342900">
              <a:lnSpc>
                <a:spcPct val="90000"/>
              </a:lnSpc>
              <a:spcAft>
                <a:spcPts val="600"/>
              </a:spcAft>
              <a:buFont typeface="Arial" panose="020B0604020202020204" pitchFamily="34" charset="0"/>
              <a:buChar char="•"/>
            </a:pPr>
            <a:r>
              <a:rPr lang="fr-CA" sz="2400" dirty="0"/>
              <a:t>Building blocks for </a:t>
            </a:r>
            <a:r>
              <a:rPr lang="fr-CA" sz="2400" dirty="0" err="1"/>
              <a:t>our</a:t>
            </a:r>
            <a:r>
              <a:rPr lang="fr-CA" sz="2400" dirty="0"/>
              <a:t> solutions</a:t>
            </a:r>
          </a:p>
          <a:p>
            <a:pPr marL="342900" indent="-342900">
              <a:lnSpc>
                <a:spcPct val="90000"/>
              </a:lnSpc>
              <a:spcAft>
                <a:spcPts val="600"/>
              </a:spcAft>
              <a:buFont typeface="Arial" panose="020B0604020202020204" pitchFamily="34" charset="0"/>
              <a:buChar char="•"/>
            </a:pPr>
            <a:endParaRPr lang="fr-CA" sz="2400" dirty="0"/>
          </a:p>
        </p:txBody>
      </p:sp>
      <p:sp>
        <p:nvSpPr>
          <p:cNvPr id="2" name="Rectangle 1">
            <a:extLst>
              <a:ext uri="{FF2B5EF4-FFF2-40B4-BE49-F238E27FC236}">
                <a16:creationId xmlns:a16="http://schemas.microsoft.com/office/drawing/2014/main" id="{2001A223-F8D9-4C09-AAAC-3D0A37C714C0}"/>
              </a:ext>
            </a:extLst>
          </p:cNvPr>
          <p:cNvSpPr/>
          <p:nvPr/>
        </p:nvSpPr>
        <p:spPr>
          <a:xfrm>
            <a:off x="8571763" y="5427406"/>
            <a:ext cx="2406936" cy="9497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NetworkingDSC</a:t>
            </a:r>
            <a:endParaRPr lang="fr-CA" dirty="0"/>
          </a:p>
        </p:txBody>
      </p:sp>
      <p:sp>
        <p:nvSpPr>
          <p:cNvPr id="23" name="Rectangle 22">
            <a:extLst>
              <a:ext uri="{FF2B5EF4-FFF2-40B4-BE49-F238E27FC236}">
                <a16:creationId xmlns:a16="http://schemas.microsoft.com/office/drawing/2014/main" id="{28E09764-CD18-48E8-9DD0-D950DBD1A05D}"/>
              </a:ext>
            </a:extLst>
          </p:cNvPr>
          <p:cNvSpPr/>
          <p:nvPr/>
        </p:nvSpPr>
        <p:spPr>
          <a:xfrm>
            <a:off x="5592588" y="5427406"/>
            <a:ext cx="2902975" cy="949797"/>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ComputerManagementDSC</a:t>
            </a:r>
            <a:endParaRPr lang="fr-CA" dirty="0"/>
          </a:p>
        </p:txBody>
      </p:sp>
      <p:sp>
        <p:nvSpPr>
          <p:cNvPr id="24" name="Rectangle 23">
            <a:extLst>
              <a:ext uri="{FF2B5EF4-FFF2-40B4-BE49-F238E27FC236}">
                <a16:creationId xmlns:a16="http://schemas.microsoft.com/office/drawing/2014/main" id="{3B6A8CC8-1060-4E1A-967C-9C23AD39E94E}"/>
              </a:ext>
            </a:extLst>
          </p:cNvPr>
          <p:cNvSpPr/>
          <p:nvPr/>
        </p:nvSpPr>
        <p:spPr>
          <a:xfrm>
            <a:off x="8075724" y="4435331"/>
            <a:ext cx="2902975" cy="94979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WebAdministrationDSC</a:t>
            </a:r>
            <a:endParaRPr lang="fr-CA" dirty="0"/>
          </a:p>
        </p:txBody>
      </p:sp>
      <p:sp>
        <p:nvSpPr>
          <p:cNvPr id="25" name="Rectangle 24">
            <a:extLst>
              <a:ext uri="{FF2B5EF4-FFF2-40B4-BE49-F238E27FC236}">
                <a16:creationId xmlns:a16="http://schemas.microsoft.com/office/drawing/2014/main" id="{39B214B3-0923-4DC2-BD3F-82B502E3FA4B}"/>
              </a:ext>
            </a:extLst>
          </p:cNvPr>
          <p:cNvSpPr/>
          <p:nvPr/>
        </p:nvSpPr>
        <p:spPr>
          <a:xfrm>
            <a:off x="3327236" y="5427405"/>
            <a:ext cx="2189152" cy="949797"/>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ActiveDirectoryDSC</a:t>
            </a:r>
            <a:endParaRPr lang="fr-CA" dirty="0"/>
          </a:p>
        </p:txBody>
      </p:sp>
      <p:sp>
        <p:nvSpPr>
          <p:cNvPr id="26" name="Rectangle 25">
            <a:extLst>
              <a:ext uri="{FF2B5EF4-FFF2-40B4-BE49-F238E27FC236}">
                <a16:creationId xmlns:a16="http://schemas.microsoft.com/office/drawing/2014/main" id="{D0F2FD07-43DD-4B15-85C3-DFA138B2F7F8}"/>
              </a:ext>
            </a:extLst>
          </p:cNvPr>
          <p:cNvSpPr/>
          <p:nvPr/>
        </p:nvSpPr>
        <p:spPr>
          <a:xfrm>
            <a:off x="5822228" y="4435330"/>
            <a:ext cx="2189152" cy="94979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SQLServerDSC</a:t>
            </a:r>
            <a:endParaRPr lang="fr-CA" dirty="0"/>
          </a:p>
        </p:txBody>
      </p:sp>
      <p:sp>
        <p:nvSpPr>
          <p:cNvPr id="27" name="Rectangle 26">
            <a:extLst>
              <a:ext uri="{FF2B5EF4-FFF2-40B4-BE49-F238E27FC236}">
                <a16:creationId xmlns:a16="http://schemas.microsoft.com/office/drawing/2014/main" id="{68C20B0C-8AE9-413F-8616-20CE43D77664}"/>
              </a:ext>
            </a:extLst>
          </p:cNvPr>
          <p:cNvSpPr/>
          <p:nvPr/>
        </p:nvSpPr>
        <p:spPr>
          <a:xfrm>
            <a:off x="6872749" y="3360664"/>
            <a:ext cx="4105950" cy="949797"/>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SharePointDSC</a:t>
            </a:r>
            <a:endParaRPr lang="fr-CA" dirty="0"/>
          </a:p>
        </p:txBody>
      </p:sp>
    </p:spTree>
    <p:extLst>
      <p:ext uri="{BB962C8B-B14F-4D97-AF65-F5344CB8AC3E}">
        <p14:creationId xmlns:p14="http://schemas.microsoft.com/office/powerpoint/2010/main" val="377389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0-#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4" grpId="0" animBg="1"/>
      <p:bldP spid="25"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F501A-F27D-4F81-A2A5-C7D92E94B10D}"/>
              </a:ext>
            </a:extLst>
          </p:cNvPr>
          <p:cNvSpPr>
            <a:spLocks noGrp="1"/>
          </p:cNvSpPr>
          <p:nvPr>
            <p:ph type="title"/>
          </p:nvPr>
        </p:nvSpPr>
        <p:spPr/>
        <p:txBody>
          <a:bodyPr/>
          <a:lstStyle/>
          <a:p>
            <a:r>
              <a:rPr lang="en-US" dirty="0"/>
              <a:t>PowerShell Modules</a:t>
            </a:r>
            <a:endParaRPr lang="fr-CA" dirty="0"/>
          </a:p>
        </p:txBody>
      </p:sp>
      <p:sp>
        <p:nvSpPr>
          <p:cNvPr id="3" name="Content Placeholder 2">
            <a:extLst>
              <a:ext uri="{FF2B5EF4-FFF2-40B4-BE49-F238E27FC236}">
                <a16:creationId xmlns:a16="http://schemas.microsoft.com/office/drawing/2014/main" id="{D09F1826-76C3-4929-B412-FE07E941B3EA}"/>
              </a:ext>
            </a:extLst>
          </p:cNvPr>
          <p:cNvSpPr>
            <a:spLocks noGrp="1"/>
          </p:cNvSpPr>
          <p:nvPr>
            <p:ph idx="1"/>
          </p:nvPr>
        </p:nvSpPr>
        <p:spPr/>
        <p:txBody>
          <a:bodyPr>
            <a:normAutofit/>
          </a:bodyPr>
          <a:lstStyle/>
          <a:p>
            <a:r>
              <a:rPr lang="en-US" sz="3200" b="1" dirty="0"/>
              <a:t>Install-Module</a:t>
            </a:r>
            <a:r>
              <a:rPr lang="en-US" sz="3200" dirty="0"/>
              <a:t> downloads and installs the module under:</a:t>
            </a:r>
          </a:p>
          <a:p>
            <a:pPr marL="502920" lvl="1" indent="0">
              <a:buNone/>
            </a:pPr>
            <a:r>
              <a:rPr lang="en-US" sz="2800" dirty="0"/>
              <a:t>C:\Program Files\</a:t>
            </a:r>
            <a:r>
              <a:rPr lang="en-US" sz="2800" dirty="0" err="1"/>
              <a:t>WindowsPowerShell</a:t>
            </a:r>
            <a:r>
              <a:rPr lang="en-US" sz="2800" dirty="0"/>
              <a:t>\Modules</a:t>
            </a:r>
          </a:p>
          <a:p>
            <a:pPr marL="502920" lvl="1" indent="0">
              <a:buNone/>
            </a:pPr>
            <a:endParaRPr lang="en-US" sz="2800" dirty="0"/>
          </a:p>
          <a:p>
            <a:r>
              <a:rPr lang="en-US" sz="3000" dirty="0"/>
              <a:t>For isolated environment, simply copy the module folder over;</a:t>
            </a:r>
            <a:endParaRPr lang="fr-CA" sz="3000" dirty="0"/>
          </a:p>
        </p:txBody>
      </p:sp>
      <p:pic>
        <p:nvPicPr>
          <p:cNvPr id="4" name="Picture 2" descr="See the source image">
            <a:extLst>
              <a:ext uri="{FF2B5EF4-FFF2-40B4-BE49-F238E27FC236}">
                <a16:creationId xmlns:a16="http://schemas.microsoft.com/office/drawing/2014/main" id="{993A5CB5-5C8F-4D20-B45A-4C0312FCE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2742" y="5188348"/>
            <a:ext cx="1782992" cy="178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63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F79A-28AD-45CA-A989-F3265C9BFC9D}"/>
              </a:ext>
            </a:extLst>
          </p:cNvPr>
          <p:cNvSpPr>
            <a:spLocks noGrp="1"/>
          </p:cNvSpPr>
          <p:nvPr>
            <p:ph type="title"/>
          </p:nvPr>
        </p:nvSpPr>
        <p:spPr/>
        <p:txBody>
          <a:bodyPr/>
          <a:lstStyle/>
          <a:p>
            <a:r>
              <a:rPr lang="en-US" dirty="0"/>
              <a:t>It’s Still Just PowerShell</a:t>
            </a:r>
            <a:endParaRPr lang="fr-CA" dirty="0"/>
          </a:p>
        </p:txBody>
      </p:sp>
      <p:sp>
        <p:nvSpPr>
          <p:cNvPr id="3" name="Content Placeholder 2">
            <a:extLst>
              <a:ext uri="{FF2B5EF4-FFF2-40B4-BE49-F238E27FC236}">
                <a16:creationId xmlns:a16="http://schemas.microsoft.com/office/drawing/2014/main" id="{5DAE4FD5-18C9-4CFB-91BD-1EC0D6E0C6C5}"/>
              </a:ext>
            </a:extLst>
          </p:cNvPr>
          <p:cNvSpPr>
            <a:spLocks noGrp="1"/>
          </p:cNvSpPr>
          <p:nvPr>
            <p:ph idx="1"/>
          </p:nvPr>
        </p:nvSpPr>
        <p:spPr/>
        <p:txBody>
          <a:bodyPr/>
          <a:lstStyle/>
          <a:p>
            <a:r>
              <a:rPr lang="en-US" dirty="0"/>
              <a:t>Can use classic PowerShell logic inside your configurations;</a:t>
            </a:r>
          </a:p>
          <a:p>
            <a:endParaRPr lang="en-US" dirty="0"/>
          </a:p>
          <a:p>
            <a:r>
              <a:rPr lang="en-US" dirty="0"/>
              <a:t>Conditional Statements;</a:t>
            </a:r>
          </a:p>
          <a:p>
            <a:endParaRPr lang="en-US" dirty="0"/>
          </a:p>
          <a:p>
            <a:r>
              <a:rPr lang="en-US" dirty="0"/>
              <a:t>Loops;</a:t>
            </a:r>
          </a:p>
          <a:p>
            <a:endParaRPr lang="en-US" dirty="0"/>
          </a:p>
          <a:p>
            <a:r>
              <a:rPr lang="en-US" dirty="0"/>
              <a:t>Variables</a:t>
            </a:r>
          </a:p>
          <a:p>
            <a:endParaRPr lang="en-US" dirty="0"/>
          </a:p>
          <a:p>
            <a:r>
              <a:rPr lang="en-US" dirty="0"/>
              <a:t>Etc.</a:t>
            </a:r>
            <a:endParaRPr lang="fr-CA" dirty="0"/>
          </a:p>
        </p:txBody>
      </p:sp>
    </p:spTree>
    <p:extLst>
      <p:ext uri="{BB962C8B-B14F-4D97-AF65-F5344CB8AC3E}">
        <p14:creationId xmlns:p14="http://schemas.microsoft.com/office/powerpoint/2010/main" val="57362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200" dirty="0"/>
              <a:t>Advanced Configuration</a:t>
            </a:r>
          </a:p>
        </p:txBody>
      </p:sp>
      <p:sp>
        <p:nvSpPr>
          <p:cNvPr id="2" name="Text Placeholder 1"/>
          <p:cNvSpPr>
            <a:spLocks noGrp="1"/>
          </p:cNvSpPr>
          <p:nvPr>
            <p:ph type="body" sz="quarter" idx="10"/>
          </p:nvPr>
        </p:nvSpPr>
        <p:spPr/>
        <p:txBody>
          <a:bodyPr/>
          <a:lstStyle/>
          <a:p>
            <a:pPr marL="0" indent="0">
              <a:buNone/>
            </a:pPr>
            <a:r>
              <a:rPr lang="en-US" dirty="0"/>
              <a:t>Demo 2</a:t>
            </a:r>
          </a:p>
        </p:txBody>
      </p:sp>
    </p:spTree>
    <p:extLst>
      <p:ext uri="{BB962C8B-B14F-4D97-AF65-F5344CB8AC3E}">
        <p14:creationId xmlns:p14="http://schemas.microsoft.com/office/powerpoint/2010/main" val="390041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C4CF7-032B-4251-ADD3-11FA4961EBA5}"/>
              </a:ext>
            </a:extLst>
          </p:cNvPr>
          <p:cNvSpPr>
            <a:spLocks noGrp="1"/>
          </p:cNvSpPr>
          <p:nvPr>
            <p:ph type="title"/>
          </p:nvPr>
        </p:nvSpPr>
        <p:spPr/>
        <p:txBody>
          <a:bodyPr/>
          <a:lstStyle/>
          <a:p>
            <a:r>
              <a:rPr lang="en-US" dirty="0" err="1"/>
              <a:t>SharePointDSC</a:t>
            </a:r>
            <a:endParaRPr lang="fr-CA" dirty="0"/>
          </a:p>
        </p:txBody>
      </p:sp>
      <p:sp>
        <p:nvSpPr>
          <p:cNvPr id="5" name="Content Placeholder 4">
            <a:extLst>
              <a:ext uri="{FF2B5EF4-FFF2-40B4-BE49-F238E27FC236}">
                <a16:creationId xmlns:a16="http://schemas.microsoft.com/office/drawing/2014/main" id="{96124983-8F01-4968-84A4-073CCE2D130D}"/>
              </a:ext>
            </a:extLst>
          </p:cNvPr>
          <p:cNvSpPr>
            <a:spLocks noGrp="1"/>
          </p:cNvSpPr>
          <p:nvPr>
            <p:ph idx="1"/>
          </p:nvPr>
        </p:nvSpPr>
        <p:spPr/>
        <p:txBody>
          <a:bodyPr>
            <a:normAutofit/>
          </a:bodyPr>
          <a:lstStyle/>
          <a:p>
            <a:r>
              <a:rPr lang="en-US" sz="2800" dirty="0"/>
              <a:t>Lets you interact with everything that is configurable in Central Administration and more;</a:t>
            </a:r>
          </a:p>
          <a:p>
            <a:endParaRPr lang="en-US" sz="2800" dirty="0"/>
          </a:p>
          <a:p>
            <a:r>
              <a:rPr lang="en-US" sz="2800" dirty="0"/>
              <a:t>Over 110 Resources (</a:t>
            </a:r>
            <a:r>
              <a:rPr lang="en-US" sz="2800" dirty="0" err="1"/>
              <a:t>SPWebApplication</a:t>
            </a:r>
            <a:r>
              <a:rPr lang="en-US" sz="2800" dirty="0"/>
              <a:t>, </a:t>
            </a:r>
            <a:r>
              <a:rPr lang="en-US" sz="2800" dirty="0" err="1"/>
              <a:t>SPSearchTaxonomy</a:t>
            </a:r>
            <a:r>
              <a:rPr lang="en-US" sz="2800" dirty="0"/>
              <a:t>, etc.)</a:t>
            </a:r>
          </a:p>
          <a:p>
            <a:endParaRPr lang="en-US" sz="2800" dirty="0"/>
          </a:p>
          <a:p>
            <a:endParaRPr lang="fr-CA" sz="2800" dirty="0"/>
          </a:p>
        </p:txBody>
      </p:sp>
    </p:spTree>
    <p:extLst>
      <p:ext uri="{BB962C8B-B14F-4D97-AF65-F5344CB8AC3E}">
        <p14:creationId xmlns:p14="http://schemas.microsoft.com/office/powerpoint/2010/main" val="3736283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C4CF7-032B-4251-ADD3-11FA4961EBA5}"/>
              </a:ext>
            </a:extLst>
          </p:cNvPr>
          <p:cNvSpPr>
            <a:spLocks noGrp="1"/>
          </p:cNvSpPr>
          <p:nvPr>
            <p:ph type="title"/>
          </p:nvPr>
        </p:nvSpPr>
        <p:spPr/>
        <p:txBody>
          <a:bodyPr/>
          <a:lstStyle/>
          <a:p>
            <a:r>
              <a:rPr lang="en-US" dirty="0"/>
              <a:t>Scenario – 3 Server Farm</a:t>
            </a:r>
            <a:endParaRPr lang="fr-CA" dirty="0"/>
          </a:p>
        </p:txBody>
      </p:sp>
      <p:sp>
        <p:nvSpPr>
          <p:cNvPr id="5" name="Content Placeholder 4">
            <a:extLst>
              <a:ext uri="{FF2B5EF4-FFF2-40B4-BE49-F238E27FC236}">
                <a16:creationId xmlns:a16="http://schemas.microsoft.com/office/drawing/2014/main" id="{96124983-8F01-4968-84A4-073CCE2D130D}"/>
              </a:ext>
            </a:extLst>
          </p:cNvPr>
          <p:cNvSpPr>
            <a:spLocks noGrp="1"/>
          </p:cNvSpPr>
          <p:nvPr>
            <p:ph idx="1"/>
          </p:nvPr>
        </p:nvSpPr>
        <p:spPr/>
        <p:txBody>
          <a:bodyPr>
            <a:normAutofit/>
          </a:bodyPr>
          <a:lstStyle/>
          <a:p>
            <a:r>
              <a:rPr lang="en-US" sz="2800" dirty="0"/>
              <a:t>https://Github.com/NikCharlebois/Conferences</a:t>
            </a:r>
          </a:p>
          <a:p>
            <a:endParaRPr lang="en-US" sz="2800" dirty="0"/>
          </a:p>
          <a:p>
            <a:pPr marL="0" indent="0">
              <a:buNone/>
            </a:pPr>
            <a:endParaRPr lang="en-US" sz="2800" dirty="0"/>
          </a:p>
          <a:p>
            <a:endParaRPr lang="fr-CA" sz="2800" dirty="0"/>
          </a:p>
        </p:txBody>
      </p:sp>
      <p:pic>
        <p:nvPicPr>
          <p:cNvPr id="6" name="Picture 2" descr="See the source image">
            <a:extLst>
              <a:ext uri="{FF2B5EF4-FFF2-40B4-BE49-F238E27FC236}">
                <a16:creationId xmlns:a16="http://schemas.microsoft.com/office/drawing/2014/main" id="{0D998262-DB70-4B27-BCB2-87A9A7C57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669" y="3249963"/>
            <a:ext cx="1403230" cy="14032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See the source image">
            <a:extLst>
              <a:ext uri="{FF2B5EF4-FFF2-40B4-BE49-F238E27FC236}">
                <a16:creationId xmlns:a16="http://schemas.microsoft.com/office/drawing/2014/main" id="{2A8671F2-C28C-4C9D-8C35-A561C2D92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183" y="3249963"/>
            <a:ext cx="1403230" cy="14032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id="{5107BF29-C28B-4F19-AB15-683BE9610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2854" y="3249963"/>
            <a:ext cx="1403230" cy="14032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e the source image">
            <a:extLst>
              <a:ext uri="{FF2B5EF4-FFF2-40B4-BE49-F238E27FC236}">
                <a16:creationId xmlns:a16="http://schemas.microsoft.com/office/drawing/2014/main" id="{6B5AC9BD-9535-44B6-AAAB-C972F72537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4491" y="3249963"/>
            <a:ext cx="1403230" cy="140323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See the source image">
            <a:extLst>
              <a:ext uri="{FF2B5EF4-FFF2-40B4-BE49-F238E27FC236}">
                <a16:creationId xmlns:a16="http://schemas.microsoft.com/office/drawing/2014/main" id="{B7032F77-BBA9-4053-8A9B-FCE162BB5E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6128" y="3249963"/>
            <a:ext cx="1403230" cy="140323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See the source image">
            <a:extLst>
              <a:ext uri="{FF2B5EF4-FFF2-40B4-BE49-F238E27FC236}">
                <a16:creationId xmlns:a16="http://schemas.microsoft.com/office/drawing/2014/main" id="{9F2CB088-70D4-4D56-BA97-5BC3E8A72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277" y="4307277"/>
            <a:ext cx="538970" cy="53897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B094E90B-1B2C-4194-8654-A3116D42E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014" y="4343355"/>
            <a:ext cx="502338" cy="6196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See the source image">
            <a:extLst>
              <a:ext uri="{FF2B5EF4-FFF2-40B4-BE49-F238E27FC236}">
                <a16:creationId xmlns:a16="http://schemas.microsoft.com/office/drawing/2014/main" id="{377D7DE0-FC56-4199-A783-8677280D31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4815" y="4118919"/>
            <a:ext cx="619676" cy="6196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ee the source image">
            <a:extLst>
              <a:ext uri="{FF2B5EF4-FFF2-40B4-BE49-F238E27FC236}">
                <a16:creationId xmlns:a16="http://schemas.microsoft.com/office/drawing/2014/main" id="{A90414FA-765A-411F-8D8D-67ED71C6ED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53799" y="4076218"/>
            <a:ext cx="619676" cy="6196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See the source image">
            <a:extLst>
              <a:ext uri="{FF2B5EF4-FFF2-40B4-BE49-F238E27FC236}">
                <a16:creationId xmlns:a16="http://schemas.microsoft.com/office/drawing/2014/main" id="{EBF1A758-B021-4D9F-9612-DDF1D2F95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5831" y="4075229"/>
            <a:ext cx="619676" cy="61967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3FD99E-234B-4503-9365-757B6F944336}"/>
              </a:ext>
            </a:extLst>
          </p:cNvPr>
          <p:cNvSpPr txBox="1"/>
          <p:nvPr/>
        </p:nvSpPr>
        <p:spPr>
          <a:xfrm>
            <a:off x="8126084" y="4853426"/>
            <a:ext cx="1903562" cy="646331"/>
          </a:xfrm>
          <a:prstGeom prst="rect">
            <a:avLst/>
          </a:prstGeom>
          <a:noFill/>
        </p:spPr>
        <p:txBody>
          <a:bodyPr wrap="square" rtlCol="0">
            <a:spAutoFit/>
          </a:bodyPr>
          <a:lstStyle/>
          <a:p>
            <a:pPr algn="ctr"/>
            <a:r>
              <a:rPr lang="en-US" dirty="0"/>
              <a:t>Application</a:t>
            </a:r>
          </a:p>
          <a:p>
            <a:pPr algn="ctr"/>
            <a:r>
              <a:rPr lang="en-US" dirty="0"/>
              <a:t>(SP2019)</a:t>
            </a:r>
            <a:endParaRPr lang="fr-CA" dirty="0"/>
          </a:p>
        </p:txBody>
      </p:sp>
      <p:sp>
        <p:nvSpPr>
          <p:cNvPr id="15" name="TextBox 14">
            <a:extLst>
              <a:ext uri="{FF2B5EF4-FFF2-40B4-BE49-F238E27FC236}">
                <a16:creationId xmlns:a16="http://schemas.microsoft.com/office/drawing/2014/main" id="{C3FF4111-1EB7-44F1-9B4D-AC9DC2ECEDE6}"/>
              </a:ext>
            </a:extLst>
          </p:cNvPr>
          <p:cNvSpPr txBox="1"/>
          <p:nvPr/>
        </p:nvSpPr>
        <p:spPr>
          <a:xfrm>
            <a:off x="826713" y="4855221"/>
            <a:ext cx="1903562" cy="646331"/>
          </a:xfrm>
          <a:prstGeom prst="rect">
            <a:avLst/>
          </a:prstGeom>
          <a:noFill/>
        </p:spPr>
        <p:txBody>
          <a:bodyPr wrap="square" rtlCol="0">
            <a:spAutoFit/>
          </a:bodyPr>
          <a:lstStyle/>
          <a:p>
            <a:pPr algn="ctr"/>
            <a:r>
              <a:rPr lang="en-US" dirty="0"/>
              <a:t>Domain Controller</a:t>
            </a:r>
            <a:endParaRPr lang="fr-CA" dirty="0"/>
          </a:p>
        </p:txBody>
      </p:sp>
      <p:sp>
        <p:nvSpPr>
          <p:cNvPr id="16" name="TextBox 15">
            <a:extLst>
              <a:ext uri="{FF2B5EF4-FFF2-40B4-BE49-F238E27FC236}">
                <a16:creationId xmlns:a16="http://schemas.microsoft.com/office/drawing/2014/main" id="{347FD2A5-5812-48FC-8D60-4021F19633A2}"/>
              </a:ext>
            </a:extLst>
          </p:cNvPr>
          <p:cNvSpPr txBox="1"/>
          <p:nvPr/>
        </p:nvSpPr>
        <p:spPr>
          <a:xfrm>
            <a:off x="3316047" y="4998075"/>
            <a:ext cx="1903562" cy="369332"/>
          </a:xfrm>
          <a:prstGeom prst="rect">
            <a:avLst/>
          </a:prstGeom>
          <a:noFill/>
        </p:spPr>
        <p:txBody>
          <a:bodyPr wrap="square" rtlCol="0">
            <a:spAutoFit/>
          </a:bodyPr>
          <a:lstStyle/>
          <a:p>
            <a:pPr algn="ctr"/>
            <a:r>
              <a:rPr lang="en-US" dirty="0"/>
              <a:t>SQL Server 2017</a:t>
            </a:r>
            <a:endParaRPr lang="fr-CA" dirty="0"/>
          </a:p>
        </p:txBody>
      </p:sp>
      <p:sp>
        <p:nvSpPr>
          <p:cNvPr id="17" name="TextBox 16">
            <a:extLst>
              <a:ext uri="{FF2B5EF4-FFF2-40B4-BE49-F238E27FC236}">
                <a16:creationId xmlns:a16="http://schemas.microsoft.com/office/drawing/2014/main" id="{AA4BCD05-9D5F-485C-A008-2CE27C73A462}"/>
              </a:ext>
            </a:extLst>
          </p:cNvPr>
          <p:cNvSpPr txBox="1"/>
          <p:nvPr/>
        </p:nvSpPr>
        <p:spPr>
          <a:xfrm>
            <a:off x="6567579" y="4805555"/>
            <a:ext cx="1903562" cy="646331"/>
          </a:xfrm>
          <a:prstGeom prst="rect">
            <a:avLst/>
          </a:prstGeom>
          <a:noFill/>
        </p:spPr>
        <p:txBody>
          <a:bodyPr wrap="square" rtlCol="0">
            <a:spAutoFit/>
          </a:bodyPr>
          <a:lstStyle/>
          <a:p>
            <a:pPr algn="ctr"/>
            <a:r>
              <a:rPr lang="en-US" dirty="0"/>
              <a:t>Web Front-End</a:t>
            </a:r>
          </a:p>
          <a:p>
            <a:pPr algn="ctr"/>
            <a:r>
              <a:rPr lang="en-US" dirty="0"/>
              <a:t>(SP2019)</a:t>
            </a:r>
            <a:endParaRPr lang="fr-CA" dirty="0"/>
          </a:p>
        </p:txBody>
      </p:sp>
      <p:sp>
        <p:nvSpPr>
          <p:cNvPr id="18" name="TextBox 17">
            <a:extLst>
              <a:ext uri="{FF2B5EF4-FFF2-40B4-BE49-F238E27FC236}">
                <a16:creationId xmlns:a16="http://schemas.microsoft.com/office/drawing/2014/main" id="{DBCA17C7-6EEF-40DC-BF73-3F9EFEE7319B}"/>
              </a:ext>
            </a:extLst>
          </p:cNvPr>
          <p:cNvSpPr txBox="1"/>
          <p:nvPr/>
        </p:nvSpPr>
        <p:spPr>
          <a:xfrm>
            <a:off x="9736337" y="4846247"/>
            <a:ext cx="1903562" cy="646331"/>
          </a:xfrm>
          <a:prstGeom prst="rect">
            <a:avLst/>
          </a:prstGeom>
          <a:noFill/>
        </p:spPr>
        <p:txBody>
          <a:bodyPr wrap="square" rtlCol="0">
            <a:spAutoFit/>
          </a:bodyPr>
          <a:lstStyle/>
          <a:p>
            <a:pPr algn="ctr"/>
            <a:r>
              <a:rPr lang="en-US" dirty="0"/>
              <a:t>Search</a:t>
            </a:r>
          </a:p>
          <a:p>
            <a:pPr algn="ctr"/>
            <a:r>
              <a:rPr lang="en-US" dirty="0"/>
              <a:t>(SP2019)</a:t>
            </a:r>
            <a:endParaRPr lang="fr-CA" dirty="0"/>
          </a:p>
        </p:txBody>
      </p:sp>
    </p:spTree>
    <p:extLst>
      <p:ext uri="{BB962C8B-B14F-4D97-AF65-F5344CB8AC3E}">
        <p14:creationId xmlns:p14="http://schemas.microsoft.com/office/powerpoint/2010/main" val="203269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73A0-035F-4BB6-95C5-BDFC4A2DDCE2}"/>
              </a:ext>
            </a:extLst>
          </p:cNvPr>
          <p:cNvSpPr>
            <a:spLocks noGrp="1"/>
          </p:cNvSpPr>
          <p:nvPr>
            <p:ph type="title"/>
          </p:nvPr>
        </p:nvSpPr>
        <p:spPr/>
        <p:txBody>
          <a:bodyPr/>
          <a:lstStyle/>
          <a:p>
            <a:r>
              <a:rPr lang="en-US" dirty="0"/>
              <a:t>SharePoint Gotchas</a:t>
            </a:r>
            <a:endParaRPr lang="fr-CA" dirty="0"/>
          </a:p>
        </p:txBody>
      </p:sp>
      <p:sp>
        <p:nvSpPr>
          <p:cNvPr id="4" name="TextBox 3">
            <a:extLst>
              <a:ext uri="{FF2B5EF4-FFF2-40B4-BE49-F238E27FC236}">
                <a16:creationId xmlns:a16="http://schemas.microsoft.com/office/drawing/2014/main" id="{0CC1367D-4746-43DC-BFC3-2D8262FD47E5}"/>
              </a:ext>
            </a:extLst>
          </p:cNvPr>
          <p:cNvSpPr txBox="1"/>
          <p:nvPr/>
        </p:nvSpPr>
        <p:spPr>
          <a:xfrm>
            <a:off x="718868" y="2340634"/>
            <a:ext cx="4169434" cy="2031325"/>
          </a:xfrm>
          <a:prstGeom prst="rect">
            <a:avLst/>
          </a:prstGeom>
          <a:noFill/>
          <a:ln>
            <a:solidFill>
              <a:schemeClr val="accent1"/>
            </a:solidFill>
          </a:ln>
        </p:spPr>
        <p:txBody>
          <a:bodyPr wrap="square" rtlCol="0">
            <a:spAutoFit/>
          </a:bodyPr>
          <a:lstStyle/>
          <a:p>
            <a:r>
              <a:rPr lang="en-US" dirty="0"/>
              <a:t>Node WFE</a:t>
            </a:r>
          </a:p>
          <a:p>
            <a:r>
              <a:rPr lang="en-US" dirty="0"/>
              <a:t>{</a:t>
            </a:r>
          </a:p>
          <a:p>
            <a:r>
              <a:rPr lang="en-US" dirty="0"/>
              <a:t>	</a:t>
            </a:r>
            <a:r>
              <a:rPr lang="en-US" dirty="0" err="1"/>
              <a:t>SPWebApplication</a:t>
            </a:r>
            <a:r>
              <a:rPr lang="en-US" dirty="0"/>
              <a:t> WA1</a:t>
            </a:r>
          </a:p>
          <a:p>
            <a:r>
              <a:rPr lang="en-US" dirty="0"/>
              <a:t>	{</a:t>
            </a:r>
          </a:p>
          <a:p>
            <a:r>
              <a:rPr lang="en-US" dirty="0"/>
              <a:t>		…</a:t>
            </a:r>
          </a:p>
          <a:p>
            <a:r>
              <a:rPr lang="en-US" dirty="0"/>
              <a:t>	}	</a:t>
            </a:r>
          </a:p>
          <a:p>
            <a:r>
              <a:rPr lang="en-US" dirty="0"/>
              <a:t>}</a:t>
            </a:r>
            <a:endParaRPr lang="fr-CA" dirty="0"/>
          </a:p>
        </p:txBody>
      </p:sp>
      <p:sp>
        <p:nvSpPr>
          <p:cNvPr id="5" name="TextBox 4">
            <a:extLst>
              <a:ext uri="{FF2B5EF4-FFF2-40B4-BE49-F238E27FC236}">
                <a16:creationId xmlns:a16="http://schemas.microsoft.com/office/drawing/2014/main" id="{1644621C-B057-4F8E-9596-7A8933DB2EE4}"/>
              </a:ext>
            </a:extLst>
          </p:cNvPr>
          <p:cNvSpPr txBox="1"/>
          <p:nvPr/>
        </p:nvSpPr>
        <p:spPr>
          <a:xfrm>
            <a:off x="5871713" y="2361579"/>
            <a:ext cx="4169434" cy="2031325"/>
          </a:xfrm>
          <a:prstGeom prst="rect">
            <a:avLst/>
          </a:prstGeom>
          <a:noFill/>
          <a:ln>
            <a:solidFill>
              <a:schemeClr val="accent1"/>
            </a:solidFill>
          </a:ln>
        </p:spPr>
        <p:txBody>
          <a:bodyPr wrap="square" rtlCol="0">
            <a:spAutoFit/>
          </a:bodyPr>
          <a:lstStyle/>
          <a:p>
            <a:r>
              <a:rPr lang="en-US" dirty="0"/>
              <a:t>Node Application</a:t>
            </a:r>
          </a:p>
          <a:p>
            <a:r>
              <a:rPr lang="en-US" dirty="0"/>
              <a:t>{</a:t>
            </a:r>
          </a:p>
          <a:p>
            <a:r>
              <a:rPr lang="en-US" dirty="0"/>
              <a:t>	</a:t>
            </a:r>
            <a:r>
              <a:rPr lang="en-US" dirty="0" err="1"/>
              <a:t>SPWebApplication</a:t>
            </a:r>
            <a:r>
              <a:rPr lang="en-US" dirty="0"/>
              <a:t> WA1</a:t>
            </a:r>
          </a:p>
          <a:p>
            <a:r>
              <a:rPr lang="en-US" dirty="0"/>
              <a:t>	{</a:t>
            </a:r>
          </a:p>
          <a:p>
            <a:r>
              <a:rPr lang="en-US" dirty="0"/>
              <a:t>		…</a:t>
            </a:r>
          </a:p>
          <a:p>
            <a:r>
              <a:rPr lang="en-US" dirty="0"/>
              <a:t>	}	</a:t>
            </a:r>
          </a:p>
          <a:p>
            <a:r>
              <a:rPr lang="en-US" dirty="0"/>
              <a:t>}</a:t>
            </a:r>
            <a:endParaRPr lang="fr-CA" dirty="0"/>
          </a:p>
        </p:txBody>
      </p:sp>
      <p:sp>
        <p:nvSpPr>
          <p:cNvPr id="6" name="TextBox 5">
            <a:extLst>
              <a:ext uri="{FF2B5EF4-FFF2-40B4-BE49-F238E27FC236}">
                <a16:creationId xmlns:a16="http://schemas.microsoft.com/office/drawing/2014/main" id="{89D88D5A-0F02-45DF-B5C4-747916F10FFD}"/>
              </a:ext>
            </a:extLst>
          </p:cNvPr>
          <p:cNvSpPr txBox="1"/>
          <p:nvPr/>
        </p:nvSpPr>
        <p:spPr>
          <a:xfrm>
            <a:off x="3263660" y="4665820"/>
            <a:ext cx="4169434" cy="2031325"/>
          </a:xfrm>
          <a:prstGeom prst="rect">
            <a:avLst/>
          </a:prstGeom>
          <a:noFill/>
          <a:ln>
            <a:solidFill>
              <a:schemeClr val="accent1"/>
            </a:solidFill>
          </a:ln>
        </p:spPr>
        <p:txBody>
          <a:bodyPr wrap="square" rtlCol="0">
            <a:spAutoFit/>
          </a:bodyPr>
          <a:lstStyle/>
          <a:p>
            <a:r>
              <a:rPr lang="en-US" dirty="0"/>
              <a:t>Node Search</a:t>
            </a:r>
          </a:p>
          <a:p>
            <a:r>
              <a:rPr lang="en-US" dirty="0"/>
              <a:t>{</a:t>
            </a:r>
          </a:p>
          <a:p>
            <a:r>
              <a:rPr lang="en-US" dirty="0"/>
              <a:t>	</a:t>
            </a:r>
            <a:r>
              <a:rPr lang="en-US" dirty="0" err="1"/>
              <a:t>SPWebApplication</a:t>
            </a:r>
            <a:r>
              <a:rPr lang="en-US" dirty="0"/>
              <a:t> WA1</a:t>
            </a:r>
          </a:p>
          <a:p>
            <a:r>
              <a:rPr lang="en-US" dirty="0"/>
              <a:t>	{</a:t>
            </a:r>
          </a:p>
          <a:p>
            <a:r>
              <a:rPr lang="en-US" dirty="0"/>
              <a:t>		…</a:t>
            </a:r>
          </a:p>
          <a:p>
            <a:r>
              <a:rPr lang="en-US" dirty="0"/>
              <a:t>	}	</a:t>
            </a:r>
          </a:p>
          <a:p>
            <a:r>
              <a:rPr lang="en-US" dirty="0"/>
              <a:t>}</a:t>
            </a:r>
            <a:endParaRPr lang="fr-CA" dirty="0"/>
          </a:p>
        </p:txBody>
      </p:sp>
      <p:sp>
        <p:nvSpPr>
          <p:cNvPr id="7" name="Multiplication Sign 6">
            <a:extLst>
              <a:ext uri="{FF2B5EF4-FFF2-40B4-BE49-F238E27FC236}">
                <a16:creationId xmlns:a16="http://schemas.microsoft.com/office/drawing/2014/main" id="{72E9498E-2A4D-4B48-93F8-38FE9696523C}"/>
              </a:ext>
            </a:extLst>
          </p:cNvPr>
          <p:cNvSpPr/>
          <p:nvPr/>
        </p:nvSpPr>
        <p:spPr>
          <a:xfrm>
            <a:off x="4416724" y="4314281"/>
            <a:ext cx="1863305" cy="237908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Multiplication Sign 7">
            <a:extLst>
              <a:ext uri="{FF2B5EF4-FFF2-40B4-BE49-F238E27FC236}">
                <a16:creationId xmlns:a16="http://schemas.microsoft.com/office/drawing/2014/main" id="{F0BA0F67-4060-43D9-B6C1-ED7D10373518}"/>
              </a:ext>
            </a:extLst>
          </p:cNvPr>
          <p:cNvSpPr/>
          <p:nvPr/>
        </p:nvSpPr>
        <p:spPr>
          <a:xfrm>
            <a:off x="6846497" y="2068538"/>
            <a:ext cx="1863305" cy="237908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6078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12AD0E7E-75C2-46DA-983F-96A1801D29D8}"/>
              </a:ext>
            </a:extLst>
          </p:cNvPr>
          <p:cNvSpPr>
            <a:spLocks noGrp="1"/>
          </p:cNvSpPr>
          <p:nvPr>
            <p:ph type="subTitle" idx="1"/>
          </p:nvPr>
        </p:nvSpPr>
        <p:spPr/>
        <p:txBody>
          <a:bodyPr/>
          <a:lstStyle/>
          <a:p>
            <a:r>
              <a:rPr lang="en-US" dirty="0"/>
              <a:t>Creating Managed </a:t>
            </a:r>
            <a:r>
              <a:rPr lang="en-US" dirty="0" err="1"/>
              <a:t>PAths</a:t>
            </a:r>
            <a:endParaRPr lang="fr-CA" dirty="0"/>
          </a:p>
        </p:txBody>
      </p:sp>
      <p:sp>
        <p:nvSpPr>
          <p:cNvPr id="5" name="Text Placeholder 4">
            <a:extLst>
              <a:ext uri="{FF2B5EF4-FFF2-40B4-BE49-F238E27FC236}">
                <a16:creationId xmlns:a16="http://schemas.microsoft.com/office/drawing/2014/main" id="{64E0AF18-A4AC-4862-AB57-8F362F9A7454}"/>
              </a:ext>
            </a:extLst>
          </p:cNvPr>
          <p:cNvSpPr>
            <a:spLocks noGrp="1"/>
          </p:cNvSpPr>
          <p:nvPr>
            <p:ph type="body" sz="quarter" idx="10"/>
          </p:nvPr>
        </p:nvSpPr>
        <p:spPr/>
        <p:txBody>
          <a:bodyPr/>
          <a:lstStyle/>
          <a:p>
            <a:r>
              <a:rPr lang="en-US" dirty="0"/>
              <a:t>Demo 3</a:t>
            </a:r>
            <a:endParaRPr lang="fr-CA" dirty="0"/>
          </a:p>
        </p:txBody>
      </p:sp>
    </p:spTree>
    <p:extLst>
      <p:ext uri="{BB962C8B-B14F-4D97-AF65-F5344CB8AC3E}">
        <p14:creationId xmlns:p14="http://schemas.microsoft.com/office/powerpoint/2010/main" val="7703459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411DED-F686-4A90-A7C7-A6300735B15E}"/>
              </a:ext>
            </a:extLst>
          </p:cNvPr>
          <p:cNvSpPr>
            <a:spLocks noGrp="1"/>
          </p:cNvSpPr>
          <p:nvPr>
            <p:ph type="title"/>
          </p:nvPr>
        </p:nvSpPr>
        <p:spPr/>
        <p:txBody>
          <a:bodyPr/>
          <a:lstStyle/>
          <a:p>
            <a:r>
              <a:rPr lang="en-US" dirty="0"/>
              <a:t>ReverseDSC</a:t>
            </a:r>
            <a:endParaRPr lang="fr-CA" dirty="0"/>
          </a:p>
        </p:txBody>
      </p:sp>
      <p:sp>
        <p:nvSpPr>
          <p:cNvPr id="5" name="Content Placeholder 4">
            <a:extLst>
              <a:ext uri="{FF2B5EF4-FFF2-40B4-BE49-F238E27FC236}">
                <a16:creationId xmlns:a16="http://schemas.microsoft.com/office/drawing/2014/main" id="{AE73FEE3-CF16-4DAB-9E20-869698B06DC4}"/>
              </a:ext>
            </a:extLst>
          </p:cNvPr>
          <p:cNvSpPr>
            <a:spLocks noGrp="1"/>
          </p:cNvSpPr>
          <p:nvPr>
            <p:ph idx="1"/>
          </p:nvPr>
        </p:nvSpPr>
        <p:spPr/>
        <p:txBody>
          <a:bodyPr>
            <a:normAutofit fontScale="92500"/>
          </a:bodyPr>
          <a:lstStyle/>
          <a:p>
            <a:r>
              <a:rPr lang="en-US" sz="2800" dirty="0"/>
              <a:t>Allows you to extract DSC configuration out of existing environments;</a:t>
            </a:r>
          </a:p>
          <a:p>
            <a:endParaRPr lang="en-US" sz="2800" dirty="0"/>
          </a:p>
          <a:p>
            <a:r>
              <a:rPr lang="en-US" sz="2800" dirty="0"/>
              <a:t>Multiple Scenarios:</a:t>
            </a:r>
          </a:p>
          <a:p>
            <a:pPr lvl="1"/>
            <a:r>
              <a:rPr lang="en-US" sz="2400" dirty="0"/>
              <a:t>Delta Point in Time;</a:t>
            </a:r>
          </a:p>
          <a:p>
            <a:pPr lvl="1"/>
            <a:r>
              <a:rPr lang="en-US" sz="2400" dirty="0"/>
              <a:t>Onboarding existing environments;</a:t>
            </a:r>
          </a:p>
          <a:p>
            <a:pPr lvl="1"/>
            <a:r>
              <a:rPr lang="en-US" sz="2400" dirty="0"/>
              <a:t>Ease Migration;</a:t>
            </a:r>
          </a:p>
          <a:p>
            <a:pPr lvl="1"/>
            <a:r>
              <a:rPr lang="en-US" sz="2400" dirty="0"/>
              <a:t>Document Farm;</a:t>
            </a:r>
          </a:p>
          <a:p>
            <a:pPr lvl="1"/>
            <a:r>
              <a:rPr lang="en-US" sz="2400" dirty="0"/>
              <a:t>Replicate environments;</a:t>
            </a:r>
          </a:p>
          <a:p>
            <a:pPr lvl="1"/>
            <a:r>
              <a:rPr lang="en-US" sz="2400" dirty="0"/>
              <a:t>High Availability;</a:t>
            </a:r>
          </a:p>
          <a:p>
            <a:pPr lvl="1"/>
            <a:r>
              <a:rPr lang="en-US" sz="2400" dirty="0"/>
              <a:t>Etc.</a:t>
            </a:r>
            <a:endParaRPr lang="fr-CA" sz="2400" dirty="0"/>
          </a:p>
        </p:txBody>
      </p:sp>
    </p:spTree>
    <p:extLst>
      <p:ext uri="{BB962C8B-B14F-4D97-AF65-F5344CB8AC3E}">
        <p14:creationId xmlns:p14="http://schemas.microsoft.com/office/powerpoint/2010/main" val="833572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1C2C-4EC5-49D5-A822-75341008AADD}"/>
              </a:ext>
            </a:extLst>
          </p:cNvPr>
          <p:cNvSpPr>
            <a:spLocks noGrp="1"/>
          </p:cNvSpPr>
          <p:nvPr>
            <p:ph type="title"/>
          </p:nvPr>
        </p:nvSpPr>
        <p:spPr/>
        <p:txBody>
          <a:bodyPr/>
          <a:lstStyle/>
          <a:p>
            <a:r>
              <a:rPr lang="en-US" dirty="0"/>
              <a:t>ReverseDSC Roadmap</a:t>
            </a:r>
            <a:endParaRPr lang="fr-CA" dirty="0"/>
          </a:p>
        </p:txBody>
      </p:sp>
      <p:sp>
        <p:nvSpPr>
          <p:cNvPr id="3" name="Content Placeholder 2">
            <a:extLst>
              <a:ext uri="{FF2B5EF4-FFF2-40B4-BE49-F238E27FC236}">
                <a16:creationId xmlns:a16="http://schemas.microsoft.com/office/drawing/2014/main" id="{8E2A9A8F-286D-4230-9B4D-70A4D55F59EC}"/>
              </a:ext>
            </a:extLst>
          </p:cNvPr>
          <p:cNvSpPr>
            <a:spLocks noGrp="1"/>
          </p:cNvSpPr>
          <p:nvPr>
            <p:ph idx="1"/>
          </p:nvPr>
        </p:nvSpPr>
        <p:spPr/>
        <p:txBody>
          <a:bodyPr>
            <a:normAutofit/>
          </a:bodyPr>
          <a:lstStyle/>
          <a:p>
            <a:r>
              <a:rPr lang="en-US" sz="2800" dirty="0"/>
              <a:t>Will be baked in within every new module we release;</a:t>
            </a:r>
          </a:p>
          <a:p>
            <a:endParaRPr lang="en-US" sz="2800" dirty="0"/>
          </a:p>
          <a:p>
            <a:r>
              <a:rPr lang="en-US" sz="2800" dirty="0"/>
              <a:t>Office365DSC is the first module to have it natively available;</a:t>
            </a:r>
          </a:p>
          <a:p>
            <a:endParaRPr lang="en-US" sz="2800" dirty="0"/>
          </a:p>
          <a:p>
            <a:r>
              <a:rPr lang="en-US" sz="2800" dirty="0"/>
              <a:t>SharePoint on-prem requires us to download an additional script </a:t>
            </a:r>
          </a:p>
          <a:p>
            <a:pPr marL="0" indent="0">
              <a:buNone/>
            </a:pPr>
            <a:r>
              <a:rPr lang="en-US" sz="2800" b="1" dirty="0"/>
              <a:t>	</a:t>
            </a:r>
            <a:r>
              <a:rPr lang="fr-CA" sz="2400" b="1" dirty="0"/>
              <a:t>Install-Script </a:t>
            </a:r>
            <a:r>
              <a:rPr lang="fr-CA" sz="2400" b="1" dirty="0" err="1"/>
              <a:t>SharePointDSC.Reverse</a:t>
            </a:r>
            <a:endParaRPr lang="en-US" sz="2400" b="1" dirty="0"/>
          </a:p>
        </p:txBody>
      </p:sp>
    </p:spTree>
    <p:extLst>
      <p:ext uri="{BB962C8B-B14F-4D97-AF65-F5344CB8AC3E}">
        <p14:creationId xmlns:p14="http://schemas.microsoft.com/office/powerpoint/2010/main" val="770766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Setting Expectations</a:t>
            </a:r>
          </a:p>
        </p:txBody>
      </p:sp>
      <p:sp>
        <p:nvSpPr>
          <p:cNvPr id="3" name="Content Placeholder 2"/>
          <p:cNvSpPr>
            <a:spLocks noGrp="1"/>
          </p:cNvSpPr>
          <p:nvPr>
            <p:ph idx="1"/>
          </p:nvPr>
        </p:nvSpPr>
        <p:spPr/>
        <p:txBody>
          <a:bodyPr/>
          <a:lstStyle/>
          <a:p>
            <a:r>
              <a:rPr lang="en-US" sz="2800" dirty="0"/>
              <a:t>This session is very technical;</a:t>
            </a:r>
          </a:p>
          <a:p>
            <a:endParaRPr lang="en-US" sz="2800" dirty="0"/>
          </a:p>
          <a:p>
            <a:r>
              <a:rPr lang="en-US" sz="2800" dirty="0"/>
              <a:t>About Deployment and Change Management of Config;</a:t>
            </a:r>
          </a:p>
          <a:p>
            <a:endParaRPr lang="en-US" sz="2800" dirty="0">
              <a:solidFill>
                <a:schemeClr val="tx1">
                  <a:lumMod val="75000"/>
                  <a:lumOff val="25000"/>
                </a:schemeClr>
              </a:solidFill>
            </a:endParaRPr>
          </a:p>
          <a:p>
            <a:r>
              <a:rPr lang="en-US" sz="2800" dirty="0">
                <a:solidFill>
                  <a:schemeClr val="tx1">
                    <a:lumMod val="75000"/>
                    <a:lumOff val="25000"/>
                  </a:schemeClr>
                </a:solidFill>
              </a:rPr>
              <a:t>By the end of this session, we will have a Fully automated Pipeline;</a:t>
            </a:r>
          </a:p>
          <a:p>
            <a:endParaRPr lang="en-US" sz="2800" dirty="0">
              <a:solidFill>
                <a:schemeClr val="tx1">
                  <a:lumMod val="75000"/>
                  <a:lumOff val="25000"/>
                </a:schemeClr>
              </a:solidFill>
            </a:endParaRPr>
          </a:p>
          <a:p>
            <a:endParaRPr lang="en-US" dirty="0">
              <a:solidFill>
                <a:schemeClr val="tx1">
                  <a:lumMod val="75000"/>
                  <a:lumOff val="25000"/>
                </a:schemeClr>
              </a:solidFill>
            </a:endParaRPr>
          </a:p>
          <a:p>
            <a:pPr marL="0" indent="0">
              <a:buNone/>
            </a:pPr>
            <a:endParaRPr lang="en-US" dirty="0"/>
          </a:p>
        </p:txBody>
      </p:sp>
    </p:spTree>
    <p:extLst>
      <p:ext uri="{BB962C8B-B14F-4D97-AF65-F5344CB8AC3E}">
        <p14:creationId xmlns:p14="http://schemas.microsoft.com/office/powerpoint/2010/main" val="196740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782D4742-EAD0-408A-9DE9-9BC3702872D4}"/>
              </a:ext>
            </a:extLst>
          </p:cNvPr>
          <p:cNvSpPr>
            <a:spLocks noGrp="1"/>
          </p:cNvSpPr>
          <p:nvPr>
            <p:ph type="subTitle" idx="1"/>
          </p:nvPr>
        </p:nvSpPr>
        <p:spPr/>
        <p:txBody>
          <a:bodyPr/>
          <a:lstStyle/>
          <a:p>
            <a:r>
              <a:rPr lang="en-US"/>
              <a:t>ReverseDSC</a:t>
            </a:r>
            <a:endParaRPr lang="fr-CA"/>
          </a:p>
        </p:txBody>
      </p:sp>
      <p:sp>
        <p:nvSpPr>
          <p:cNvPr id="5" name="Text Placeholder 4">
            <a:extLst>
              <a:ext uri="{FF2B5EF4-FFF2-40B4-BE49-F238E27FC236}">
                <a16:creationId xmlns:a16="http://schemas.microsoft.com/office/drawing/2014/main" id="{3300162C-F1D1-40A7-9528-603161DE4FEE}"/>
              </a:ext>
            </a:extLst>
          </p:cNvPr>
          <p:cNvSpPr>
            <a:spLocks noGrp="1"/>
          </p:cNvSpPr>
          <p:nvPr>
            <p:ph type="body" sz="quarter" idx="10"/>
          </p:nvPr>
        </p:nvSpPr>
        <p:spPr/>
        <p:txBody>
          <a:bodyPr/>
          <a:lstStyle/>
          <a:p>
            <a:r>
              <a:rPr lang="en-US" dirty="0"/>
              <a:t>Demo 4</a:t>
            </a:r>
            <a:endParaRPr lang="fr-CA" dirty="0"/>
          </a:p>
        </p:txBody>
      </p:sp>
    </p:spTree>
    <p:extLst>
      <p:ext uri="{BB962C8B-B14F-4D97-AF65-F5344CB8AC3E}">
        <p14:creationId xmlns:p14="http://schemas.microsoft.com/office/powerpoint/2010/main" val="116494798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Mode</a:t>
            </a:r>
          </a:p>
        </p:txBody>
      </p:sp>
      <p:sp>
        <p:nvSpPr>
          <p:cNvPr id="6" name="Content Placeholder 6">
            <a:extLst>
              <a:ext uri="{FF2B5EF4-FFF2-40B4-BE49-F238E27FC236}">
                <a16:creationId xmlns:a16="http://schemas.microsoft.com/office/drawing/2014/main" id="{FBF21889-4068-4E6F-A521-4E2595A58A41}"/>
              </a:ext>
            </a:extLst>
          </p:cNvPr>
          <p:cNvSpPr>
            <a:spLocks noGrp="1"/>
          </p:cNvSpPr>
          <p:nvPr>
            <p:ph idx="1"/>
          </p:nvPr>
        </p:nvSpPr>
        <p:spPr>
          <a:xfrm>
            <a:off x="345989" y="1823312"/>
            <a:ext cx="11392930" cy="4256532"/>
          </a:xfrm>
        </p:spPr>
        <p:txBody>
          <a:bodyPr>
            <a:normAutofit/>
          </a:bodyPr>
          <a:lstStyle/>
          <a:p>
            <a:r>
              <a:rPr lang="en-GB" sz="2400" dirty="0"/>
              <a:t>Requires additional hardware known as a </a:t>
            </a:r>
            <a:r>
              <a:rPr lang="en-GB" sz="2400" b="1" dirty="0"/>
              <a:t>Pull Server;</a:t>
            </a:r>
          </a:p>
          <a:p>
            <a:endParaRPr lang="en-GB" sz="2400" b="1" dirty="0"/>
          </a:p>
          <a:p>
            <a:r>
              <a:rPr lang="en-GB" sz="2400" dirty="0"/>
              <a:t>All .MOF configurations are stored centrally on it;</a:t>
            </a:r>
          </a:p>
          <a:p>
            <a:endParaRPr lang="en-GB" sz="2400" dirty="0"/>
          </a:p>
          <a:p>
            <a:r>
              <a:rPr lang="en-GB" sz="2400" dirty="0"/>
              <a:t>All DSC Modules are also stored centrally on it;</a:t>
            </a:r>
          </a:p>
          <a:p>
            <a:endParaRPr lang="en-GB" sz="2400" dirty="0"/>
          </a:p>
          <a:p>
            <a:r>
              <a:rPr lang="en-GB" sz="2400" dirty="0"/>
              <a:t>Connect the servers to it; they pull both configuration and modules from it;</a:t>
            </a:r>
            <a:endParaRPr lang="en-GB" sz="2000" dirty="0"/>
          </a:p>
          <a:p>
            <a:endParaRPr lang="en-GB" sz="2400" b="1" dirty="0"/>
          </a:p>
        </p:txBody>
      </p:sp>
    </p:spTree>
    <p:extLst>
      <p:ext uri="{BB962C8B-B14F-4D97-AF65-F5344CB8AC3E}">
        <p14:creationId xmlns:p14="http://schemas.microsoft.com/office/powerpoint/2010/main" val="1037233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Refresh Mode […]</a:t>
            </a:r>
          </a:p>
        </p:txBody>
      </p:sp>
      <p:sp>
        <p:nvSpPr>
          <p:cNvPr id="6" name="Content Placeholder 6">
            <a:extLst>
              <a:ext uri="{FF2B5EF4-FFF2-40B4-BE49-F238E27FC236}">
                <a16:creationId xmlns:a16="http://schemas.microsoft.com/office/drawing/2014/main" id="{FBF21889-4068-4E6F-A521-4E2595A58A41}"/>
              </a:ext>
            </a:extLst>
          </p:cNvPr>
          <p:cNvSpPr>
            <a:spLocks noGrp="1"/>
          </p:cNvSpPr>
          <p:nvPr>
            <p:ph idx="1"/>
          </p:nvPr>
        </p:nvSpPr>
        <p:spPr>
          <a:xfrm>
            <a:off x="345989" y="1823312"/>
            <a:ext cx="11392930" cy="4256532"/>
          </a:xfrm>
        </p:spPr>
        <p:txBody>
          <a:bodyPr>
            <a:normAutofit/>
          </a:bodyPr>
          <a:lstStyle/>
          <a:p>
            <a:r>
              <a:rPr lang="en-GB" sz="2400" dirty="0"/>
              <a:t>On a regular basis, the node will </a:t>
            </a:r>
            <a:r>
              <a:rPr lang="en-GB" sz="2400" i="1" dirty="0"/>
              <a:t>ping</a:t>
            </a:r>
            <a:r>
              <a:rPr lang="en-GB" sz="2400" dirty="0"/>
              <a:t> the Pull Server to check if new configurations are available;</a:t>
            </a:r>
          </a:p>
          <a:p>
            <a:endParaRPr lang="en-GB" sz="2400" dirty="0"/>
          </a:p>
          <a:p>
            <a:r>
              <a:rPr lang="en-GB" sz="2400" dirty="0"/>
              <a:t>Can manually force a </a:t>
            </a:r>
            <a:r>
              <a:rPr lang="en-GB" sz="2400" i="1" dirty="0"/>
              <a:t>ping</a:t>
            </a:r>
            <a:r>
              <a:rPr lang="en-GB" sz="2400" dirty="0"/>
              <a:t> using the </a:t>
            </a:r>
            <a:r>
              <a:rPr lang="en-GB" sz="2400" b="1" dirty="0"/>
              <a:t>Update-</a:t>
            </a:r>
            <a:r>
              <a:rPr lang="en-GB" sz="2400" b="1" dirty="0" err="1"/>
              <a:t>DSCConfiguration</a:t>
            </a:r>
            <a:r>
              <a:rPr lang="en-GB" sz="2400" dirty="0"/>
              <a:t>;</a:t>
            </a:r>
          </a:p>
          <a:p>
            <a:endParaRPr lang="en-GB" sz="2400" dirty="0"/>
          </a:p>
          <a:p>
            <a:r>
              <a:rPr lang="en-GB" sz="2400" dirty="0"/>
              <a:t>Refresh Mode Frequency is 30 minutes by default;</a:t>
            </a:r>
          </a:p>
          <a:p>
            <a:pPr lvl="1"/>
            <a:r>
              <a:rPr lang="en-GB" dirty="0"/>
              <a:t>Value can be between 30 minutes and 31 days;</a:t>
            </a:r>
          </a:p>
          <a:p>
            <a:endParaRPr lang="en-GB" sz="2400" b="1" dirty="0"/>
          </a:p>
        </p:txBody>
      </p:sp>
    </p:spTree>
    <p:extLst>
      <p:ext uri="{BB962C8B-B14F-4D97-AF65-F5344CB8AC3E}">
        <p14:creationId xmlns:p14="http://schemas.microsoft.com/office/powerpoint/2010/main" val="1554276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Process</a:t>
            </a:r>
          </a:p>
        </p:txBody>
      </p:sp>
      <p:pic>
        <p:nvPicPr>
          <p:cNvPr id="5" name="Picture 4">
            <a:extLst>
              <a:ext uri="{FF2B5EF4-FFF2-40B4-BE49-F238E27FC236}">
                <a16:creationId xmlns:a16="http://schemas.microsoft.com/office/drawing/2014/main" id="{CFAE2A6A-6AB2-4727-BAFF-A542607B932E}"/>
              </a:ext>
            </a:extLst>
          </p:cNvPr>
          <p:cNvPicPr>
            <a:picLocks noChangeAspect="1"/>
          </p:cNvPicPr>
          <p:nvPr/>
        </p:nvPicPr>
        <p:blipFill>
          <a:blip r:embed="rId3"/>
          <a:stretch>
            <a:fillRect/>
          </a:stretch>
        </p:blipFill>
        <p:spPr>
          <a:xfrm>
            <a:off x="2920621" y="1677730"/>
            <a:ext cx="5738883" cy="5193918"/>
          </a:xfrm>
          <a:prstGeom prst="rect">
            <a:avLst/>
          </a:prstGeom>
        </p:spPr>
      </p:pic>
    </p:spTree>
    <p:extLst>
      <p:ext uri="{BB962C8B-B14F-4D97-AF65-F5344CB8AC3E}">
        <p14:creationId xmlns:p14="http://schemas.microsoft.com/office/powerpoint/2010/main" val="3351715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782D4742-EAD0-408A-9DE9-9BC3702872D4}"/>
              </a:ext>
            </a:extLst>
          </p:cNvPr>
          <p:cNvSpPr>
            <a:spLocks noGrp="1"/>
          </p:cNvSpPr>
          <p:nvPr>
            <p:ph type="subTitle" idx="1"/>
          </p:nvPr>
        </p:nvSpPr>
        <p:spPr/>
        <p:txBody>
          <a:bodyPr/>
          <a:lstStyle/>
          <a:p>
            <a:r>
              <a:rPr lang="en-US" dirty="0"/>
              <a:t>Azure Automation DSC</a:t>
            </a:r>
            <a:endParaRPr lang="fr-CA" dirty="0"/>
          </a:p>
        </p:txBody>
      </p:sp>
      <p:sp>
        <p:nvSpPr>
          <p:cNvPr id="5" name="Text Placeholder 4">
            <a:extLst>
              <a:ext uri="{FF2B5EF4-FFF2-40B4-BE49-F238E27FC236}">
                <a16:creationId xmlns:a16="http://schemas.microsoft.com/office/drawing/2014/main" id="{3300162C-F1D1-40A7-9528-603161DE4FEE}"/>
              </a:ext>
            </a:extLst>
          </p:cNvPr>
          <p:cNvSpPr>
            <a:spLocks noGrp="1"/>
          </p:cNvSpPr>
          <p:nvPr>
            <p:ph type="body" sz="quarter" idx="10"/>
          </p:nvPr>
        </p:nvSpPr>
        <p:spPr/>
        <p:txBody>
          <a:bodyPr/>
          <a:lstStyle/>
          <a:p>
            <a:r>
              <a:rPr lang="en-US" dirty="0"/>
              <a:t>Demo 5</a:t>
            </a:r>
            <a:endParaRPr lang="fr-CA" dirty="0"/>
          </a:p>
        </p:txBody>
      </p:sp>
    </p:spTree>
    <p:extLst>
      <p:ext uri="{BB962C8B-B14F-4D97-AF65-F5344CB8AC3E}">
        <p14:creationId xmlns:p14="http://schemas.microsoft.com/office/powerpoint/2010/main" val="42477571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D5E47-81A5-4798-AD9D-4E3A8AD62DD7}"/>
              </a:ext>
            </a:extLst>
          </p:cNvPr>
          <p:cNvSpPr>
            <a:spLocks noGrp="1"/>
          </p:cNvSpPr>
          <p:nvPr>
            <p:ph type="title"/>
          </p:nvPr>
        </p:nvSpPr>
        <p:spPr/>
        <p:txBody>
          <a:bodyPr/>
          <a:lstStyle/>
          <a:p>
            <a:r>
              <a:rPr lang="en-US" dirty="0"/>
              <a:t>Azure </a:t>
            </a:r>
            <a:r>
              <a:rPr lang="en-US" dirty="0" err="1"/>
              <a:t>DevOPS</a:t>
            </a:r>
            <a:endParaRPr lang="fr-CA" dirty="0"/>
          </a:p>
        </p:txBody>
      </p:sp>
      <p:sp>
        <p:nvSpPr>
          <p:cNvPr id="5" name="Content Placeholder 4">
            <a:extLst>
              <a:ext uri="{FF2B5EF4-FFF2-40B4-BE49-F238E27FC236}">
                <a16:creationId xmlns:a16="http://schemas.microsoft.com/office/drawing/2014/main" id="{58630DB3-A50C-4F0E-BD07-DCE8D60F10B6}"/>
              </a:ext>
            </a:extLst>
          </p:cNvPr>
          <p:cNvSpPr>
            <a:spLocks noGrp="1"/>
          </p:cNvSpPr>
          <p:nvPr>
            <p:ph idx="1"/>
          </p:nvPr>
        </p:nvSpPr>
        <p:spPr/>
        <p:txBody>
          <a:bodyPr/>
          <a:lstStyle/>
          <a:p>
            <a:r>
              <a:rPr lang="en-US" dirty="0"/>
              <a:t>Manage your config (Source of Truth) in Source Control;</a:t>
            </a:r>
          </a:p>
          <a:p>
            <a:endParaRPr lang="en-US" dirty="0"/>
          </a:p>
          <a:p>
            <a:r>
              <a:rPr lang="en-US" dirty="0"/>
              <a:t>Every code change triggers a Pipeline to deploy in an integration environment;</a:t>
            </a:r>
            <a:endParaRPr lang="fr-CA" dirty="0"/>
          </a:p>
        </p:txBody>
      </p:sp>
    </p:spTree>
    <p:extLst>
      <p:ext uri="{BB962C8B-B14F-4D97-AF65-F5344CB8AC3E}">
        <p14:creationId xmlns:p14="http://schemas.microsoft.com/office/powerpoint/2010/main" val="1193113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782D4742-EAD0-408A-9DE9-9BC3702872D4}"/>
              </a:ext>
            </a:extLst>
          </p:cNvPr>
          <p:cNvSpPr>
            <a:spLocks noGrp="1"/>
          </p:cNvSpPr>
          <p:nvPr>
            <p:ph type="subTitle" idx="1"/>
          </p:nvPr>
        </p:nvSpPr>
        <p:spPr/>
        <p:txBody>
          <a:bodyPr/>
          <a:lstStyle/>
          <a:p>
            <a:r>
              <a:rPr lang="en-US" dirty="0"/>
              <a:t>Azure </a:t>
            </a:r>
            <a:r>
              <a:rPr lang="en-US" dirty="0" err="1"/>
              <a:t>DevOPS</a:t>
            </a:r>
            <a:r>
              <a:rPr lang="en-US" dirty="0"/>
              <a:t>….aka. Putting it all together</a:t>
            </a:r>
            <a:endParaRPr lang="fr-CA" dirty="0"/>
          </a:p>
        </p:txBody>
      </p:sp>
      <p:sp>
        <p:nvSpPr>
          <p:cNvPr id="5" name="Text Placeholder 4">
            <a:extLst>
              <a:ext uri="{FF2B5EF4-FFF2-40B4-BE49-F238E27FC236}">
                <a16:creationId xmlns:a16="http://schemas.microsoft.com/office/drawing/2014/main" id="{3300162C-F1D1-40A7-9528-603161DE4FEE}"/>
              </a:ext>
            </a:extLst>
          </p:cNvPr>
          <p:cNvSpPr>
            <a:spLocks noGrp="1"/>
          </p:cNvSpPr>
          <p:nvPr>
            <p:ph type="body" sz="quarter" idx="10"/>
          </p:nvPr>
        </p:nvSpPr>
        <p:spPr/>
        <p:txBody>
          <a:bodyPr/>
          <a:lstStyle/>
          <a:p>
            <a:r>
              <a:rPr lang="en-US" dirty="0"/>
              <a:t>Demo 6</a:t>
            </a:r>
            <a:endParaRPr lang="fr-CA" dirty="0"/>
          </a:p>
        </p:txBody>
      </p:sp>
    </p:spTree>
    <p:extLst>
      <p:ext uri="{BB962C8B-B14F-4D97-AF65-F5344CB8AC3E}">
        <p14:creationId xmlns:p14="http://schemas.microsoft.com/office/powerpoint/2010/main" val="32592040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71847760"/>
              </p:ext>
            </p:extLst>
          </p:nvPr>
        </p:nvGraphicFramePr>
        <p:xfrm>
          <a:off x="915988" y="1824038"/>
          <a:ext cx="10483338" cy="4605792"/>
        </p:xfrm>
        <a:graphic>
          <a:graphicData uri="http://schemas.openxmlformats.org/drawingml/2006/table">
            <a:tbl>
              <a:tblPr firstRow="1" bandRow="1">
                <a:tableStyleId>{5C22544A-7EE6-4342-B048-85BDC9FD1C3A}</a:tableStyleId>
              </a:tblPr>
              <a:tblGrid>
                <a:gridCol w="10483338">
                  <a:extLst>
                    <a:ext uri="{9D8B030D-6E8A-4147-A177-3AD203B41FA5}">
                      <a16:colId xmlns:a16="http://schemas.microsoft.com/office/drawing/2014/main" val="1632794655"/>
                    </a:ext>
                  </a:extLst>
                </a:gridCol>
              </a:tblGrid>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3600" b="1" kern="1200" dirty="0">
                          <a:solidFill>
                            <a:schemeClr val="lt1"/>
                          </a:solidFill>
                          <a:effectLst/>
                          <a:latin typeface="Segoe UI Light" panose="020B0502040204020203" pitchFamily="34" charset="0"/>
                          <a:ea typeface="+mn-ea"/>
                          <a:cs typeface="Segoe UI Light" panose="020B0502040204020203" pitchFamily="34" charset="0"/>
                        </a:rPr>
                        <a:t>Topics Covered</a:t>
                      </a:r>
                    </a:p>
                  </a:txBody>
                  <a:tcPr marL="87492" marR="87492" anchor="ctr"/>
                </a:tc>
                <a:extLst>
                  <a:ext uri="{0D108BD9-81ED-4DB2-BD59-A6C34878D82A}">
                    <a16:rowId xmlns:a16="http://schemas.microsoft.com/office/drawing/2014/main" val="1789177411"/>
                  </a:ext>
                </a:extLst>
              </a:tr>
              <a:tr h="767632">
                <a:tc>
                  <a:txBody>
                    <a:bodyPr/>
                    <a:lstStyle/>
                    <a:p>
                      <a:r>
                        <a:rPr lang="en-US" sz="2400" b="0" dirty="0">
                          <a:latin typeface="Segoe UI Light" panose="020B0502040204020203" pitchFamily="34" charset="0"/>
                          <a:cs typeface="Segoe UI Light" panose="020B0502040204020203" pitchFamily="34" charset="0"/>
                        </a:rPr>
                        <a:t>01 | Introduction to DSC</a:t>
                      </a:r>
                    </a:p>
                  </a:txBody>
                  <a:tcPr marL="87492" marR="87492" anchor="ctr"/>
                </a:tc>
                <a:extLst>
                  <a:ext uri="{0D108BD9-81ED-4DB2-BD59-A6C34878D82A}">
                    <a16:rowId xmlns:a16="http://schemas.microsoft.com/office/drawing/2014/main" val="3842815335"/>
                  </a:ext>
                </a:extLst>
              </a:tr>
              <a:tr h="767632">
                <a:tc>
                  <a:txBody>
                    <a:bodyPr/>
                    <a:lstStyle/>
                    <a:p>
                      <a:r>
                        <a:rPr lang="en-US" sz="2400" dirty="0">
                          <a:latin typeface="Segoe UI Light" panose="020B0502040204020203" pitchFamily="34" charset="0"/>
                          <a:cs typeface="Segoe UI Light" panose="020B0502040204020203" pitchFamily="34" charset="0"/>
                        </a:rPr>
                        <a:t>02 | </a:t>
                      </a:r>
                      <a:r>
                        <a:rPr lang="en-US" sz="2400" dirty="0" err="1">
                          <a:latin typeface="Segoe UI Light" panose="020B0502040204020203" pitchFamily="34" charset="0"/>
                          <a:cs typeface="Segoe UI Light" panose="020B0502040204020203" pitchFamily="34" charset="0"/>
                        </a:rPr>
                        <a:t>SharePointDSC</a:t>
                      </a:r>
                      <a:endParaRPr lang="en-US" sz="2400" dirty="0">
                        <a:latin typeface="Segoe UI Light" panose="020B0502040204020203" pitchFamily="34" charset="0"/>
                        <a:cs typeface="Segoe UI Light" panose="020B0502040204020203" pitchFamily="34" charset="0"/>
                      </a:endParaRPr>
                    </a:p>
                  </a:txBody>
                  <a:tcPr marL="87492" marR="87492" anchor="ctr"/>
                </a:tc>
                <a:extLst>
                  <a:ext uri="{0D108BD9-81ED-4DB2-BD59-A6C34878D82A}">
                    <a16:rowId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03 | ReverseDSC for SharePoint</a:t>
                      </a:r>
                    </a:p>
                  </a:txBody>
                  <a:tcPr marL="87492" marR="87492" anchor="ctr"/>
                </a:tc>
                <a:extLst>
                  <a:ext uri="{0D108BD9-81ED-4DB2-BD59-A6C34878D82A}">
                    <a16:rowId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04 | Azure Automation DSC</a:t>
                      </a:r>
                    </a:p>
                  </a:txBody>
                  <a:tcPr marL="87492" marR="87492" anchor="ctr"/>
                </a:tc>
                <a:extLst>
                  <a:ext uri="{0D108BD9-81ED-4DB2-BD59-A6C34878D82A}">
                    <a16:rowId xmlns:a16="http://schemas.microsoft.com/office/drawing/2014/main" val="56342702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05 | Azure </a:t>
                      </a:r>
                      <a:r>
                        <a:rPr lang="en-US" sz="2400" dirty="0" err="1">
                          <a:latin typeface="Segoe UI Light" panose="020B0502040204020203" pitchFamily="34" charset="0"/>
                          <a:cs typeface="Segoe UI Light" panose="020B0502040204020203" pitchFamily="34" charset="0"/>
                        </a:rPr>
                        <a:t>DevOPS</a:t>
                      </a:r>
                      <a:endParaRPr lang="en-US" sz="2400" dirty="0">
                        <a:latin typeface="Segoe UI Light" panose="020B0502040204020203" pitchFamily="34" charset="0"/>
                        <a:cs typeface="Segoe UI Light" panose="020B0502040204020203" pitchFamily="34" charset="0"/>
                      </a:endParaRPr>
                    </a:p>
                  </a:txBody>
                  <a:tcPr marL="87492" marR="87492" anchor="ctr"/>
                </a:tc>
                <a:extLst>
                  <a:ext uri="{0D108BD9-81ED-4DB2-BD59-A6C34878D82A}">
                    <a16:rowId xmlns:a16="http://schemas.microsoft.com/office/drawing/2014/main" val="440204203"/>
                  </a:ext>
                </a:extLst>
              </a:tr>
            </a:tbl>
          </a:graphicData>
        </a:graphic>
      </p:graphicFrame>
    </p:spTree>
    <p:extLst>
      <p:ext uri="{BB962C8B-B14F-4D97-AF65-F5344CB8AC3E}">
        <p14:creationId xmlns:p14="http://schemas.microsoft.com/office/powerpoint/2010/main" val="349187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Introduction to PowerShell DSC </a:t>
            </a:r>
          </a:p>
        </p:txBody>
      </p:sp>
    </p:spTree>
    <p:extLst>
      <p:ext uri="{BB962C8B-B14F-4D97-AF65-F5344CB8AC3E}">
        <p14:creationId xmlns:p14="http://schemas.microsoft.com/office/powerpoint/2010/main" val="89769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State Configuration</a:t>
            </a:r>
          </a:p>
        </p:txBody>
      </p:sp>
      <p:sp>
        <p:nvSpPr>
          <p:cNvPr id="7" name="Content Placeholder 6"/>
          <p:cNvSpPr>
            <a:spLocks noGrp="1"/>
          </p:cNvSpPr>
          <p:nvPr>
            <p:ph idx="1"/>
          </p:nvPr>
        </p:nvSpPr>
        <p:spPr/>
        <p:txBody>
          <a:bodyPr>
            <a:normAutofit/>
          </a:bodyPr>
          <a:lstStyle/>
          <a:p>
            <a:r>
              <a:rPr lang="en-GB" dirty="0"/>
              <a:t>Introduced with PowerShell v4.0;</a:t>
            </a:r>
          </a:p>
          <a:p>
            <a:pPr lvl="1"/>
            <a:r>
              <a:rPr lang="en-GB" dirty="0"/>
              <a:t>Doesn’t work with SharePoint 2010!</a:t>
            </a:r>
          </a:p>
          <a:p>
            <a:pPr marL="0" indent="0">
              <a:buNone/>
            </a:pPr>
            <a:endParaRPr lang="en-GB" dirty="0"/>
          </a:p>
          <a:p>
            <a:r>
              <a:rPr lang="en-GB" dirty="0"/>
              <a:t>Responsible for bringing machines in their “Desired State” and preventing them from drifting from that ideal state;</a:t>
            </a:r>
          </a:p>
          <a:p>
            <a:endParaRPr lang="en-GB" dirty="0"/>
          </a:p>
          <a:p>
            <a:r>
              <a:rPr lang="en-GB" dirty="0"/>
              <a:t>Available on:</a:t>
            </a:r>
          </a:p>
          <a:p>
            <a:pPr lvl="1"/>
            <a:r>
              <a:rPr lang="en-GB" dirty="0"/>
              <a:t>Windows</a:t>
            </a:r>
          </a:p>
          <a:p>
            <a:pPr lvl="1"/>
            <a:r>
              <a:rPr lang="en-GB" dirty="0"/>
              <a:t>Nano</a:t>
            </a:r>
          </a:p>
          <a:p>
            <a:pPr lvl="1"/>
            <a:r>
              <a:rPr lang="en-GB" dirty="0"/>
              <a:t>Linux</a:t>
            </a:r>
          </a:p>
        </p:txBody>
      </p:sp>
      <p:grpSp>
        <p:nvGrpSpPr>
          <p:cNvPr id="4" name="Group 3">
            <a:extLst>
              <a:ext uri="{FF2B5EF4-FFF2-40B4-BE49-F238E27FC236}">
                <a16:creationId xmlns:a16="http://schemas.microsoft.com/office/drawing/2014/main" id="{86842679-7C17-4B78-A5DA-E251D40AA47F}"/>
              </a:ext>
            </a:extLst>
          </p:cNvPr>
          <p:cNvGrpSpPr/>
          <p:nvPr/>
        </p:nvGrpSpPr>
        <p:grpSpPr>
          <a:xfrm>
            <a:off x="10440021" y="4702629"/>
            <a:ext cx="1160291" cy="1455593"/>
            <a:chOff x="4968880" y="1376365"/>
            <a:chExt cx="704850" cy="884239"/>
          </a:xfrm>
        </p:grpSpPr>
        <p:sp>
          <p:nvSpPr>
            <p:cNvPr id="5" name="Freeform 11">
              <a:extLst>
                <a:ext uri="{FF2B5EF4-FFF2-40B4-BE49-F238E27FC236}">
                  <a16:creationId xmlns:a16="http://schemas.microsoft.com/office/drawing/2014/main" id="{A8DE227D-469D-47F1-A3D9-8D5FA7DE6CA0}"/>
                </a:ext>
              </a:extLst>
            </p:cNvPr>
            <p:cNvSpPr>
              <a:spLocks noEditPoints="1"/>
            </p:cNvSpPr>
            <p:nvPr/>
          </p:nvSpPr>
          <p:spPr bwMode="auto">
            <a:xfrm>
              <a:off x="5362580" y="1544640"/>
              <a:ext cx="301625" cy="303213"/>
            </a:xfrm>
            <a:custGeom>
              <a:avLst/>
              <a:gdLst>
                <a:gd name="T0" fmla="*/ 78 w 88"/>
                <a:gd name="T1" fmla="*/ 44 h 89"/>
                <a:gd name="T2" fmla="*/ 79 w 88"/>
                <a:gd name="T3" fmla="*/ 34 h 89"/>
                <a:gd name="T4" fmla="*/ 74 w 88"/>
                <a:gd name="T5" fmla="*/ 23 h 89"/>
                <a:gd name="T6" fmla="*/ 65 w 88"/>
                <a:gd name="T7" fmla="*/ 18 h 89"/>
                <a:gd name="T8" fmla="*/ 64 w 88"/>
                <a:gd name="T9" fmla="*/ 5 h 89"/>
                <a:gd name="T10" fmla="*/ 54 w 88"/>
                <a:gd name="T11" fmla="*/ 12 h 89"/>
                <a:gd name="T12" fmla="*/ 44 w 88"/>
                <a:gd name="T13" fmla="*/ 8 h 89"/>
                <a:gd name="T14" fmla="*/ 32 w 88"/>
                <a:gd name="T15" fmla="*/ 10 h 89"/>
                <a:gd name="T16" fmla="*/ 24 w 88"/>
                <a:gd name="T17" fmla="*/ 17 h 89"/>
                <a:gd name="T18" fmla="*/ 12 w 88"/>
                <a:gd name="T19" fmla="*/ 14 h 89"/>
                <a:gd name="T20" fmla="*/ 16 w 88"/>
                <a:gd name="T21" fmla="*/ 25 h 89"/>
                <a:gd name="T22" fmla="*/ 9 w 88"/>
                <a:gd name="T23" fmla="*/ 33 h 89"/>
                <a:gd name="T24" fmla="*/ 7 w 88"/>
                <a:gd name="T25" fmla="*/ 45 h 89"/>
                <a:gd name="T26" fmla="*/ 11 w 88"/>
                <a:gd name="T27" fmla="*/ 55 h 89"/>
                <a:gd name="T28" fmla="*/ 5 w 88"/>
                <a:gd name="T29" fmla="*/ 65 h 89"/>
                <a:gd name="T30" fmla="*/ 17 w 88"/>
                <a:gd name="T31" fmla="*/ 66 h 89"/>
                <a:gd name="T32" fmla="*/ 22 w 88"/>
                <a:gd name="T33" fmla="*/ 75 h 89"/>
                <a:gd name="T34" fmla="*/ 33 w 88"/>
                <a:gd name="T35" fmla="*/ 80 h 89"/>
                <a:gd name="T36" fmla="*/ 43 w 88"/>
                <a:gd name="T37" fmla="*/ 79 h 89"/>
                <a:gd name="T38" fmla="*/ 51 w 88"/>
                <a:gd name="T39" fmla="*/ 89 h 89"/>
                <a:gd name="T40" fmla="*/ 55 w 88"/>
                <a:gd name="T41" fmla="*/ 77 h 89"/>
                <a:gd name="T42" fmla="*/ 65 w 88"/>
                <a:gd name="T43" fmla="*/ 75 h 89"/>
                <a:gd name="T44" fmla="*/ 74 w 88"/>
                <a:gd name="T45" fmla="*/ 66 h 89"/>
                <a:gd name="T46" fmla="*/ 76 w 88"/>
                <a:gd name="T47" fmla="*/ 56 h 89"/>
                <a:gd name="T48" fmla="*/ 88 w 88"/>
                <a:gd name="T49" fmla="*/ 52 h 89"/>
                <a:gd name="T50" fmla="*/ 60 w 88"/>
                <a:gd name="T51" fmla="*/ 61 h 89"/>
                <a:gd name="T52" fmla="*/ 41 w 88"/>
                <a:gd name="T53" fmla="*/ 67 h 89"/>
                <a:gd name="T54" fmla="*/ 28 w 88"/>
                <a:gd name="T55" fmla="*/ 60 h 89"/>
                <a:gd name="T56" fmla="*/ 22 w 88"/>
                <a:gd name="T57" fmla="*/ 48 h 89"/>
                <a:gd name="T58" fmla="*/ 33 w 88"/>
                <a:gd name="T59" fmla="*/ 25 h 89"/>
                <a:gd name="T60" fmla="*/ 59 w 88"/>
                <a:gd name="T61" fmla="*/ 28 h 89"/>
                <a:gd name="T62" fmla="*/ 64 w 88"/>
                <a:gd name="T63" fmla="*/ 54 h 89"/>
                <a:gd name="T64" fmla="*/ 60 w 88"/>
                <a:gd name="T65" fmla="*/ 6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89">
                  <a:moveTo>
                    <a:pt x="81" y="45"/>
                  </a:moveTo>
                  <a:cubicBezTo>
                    <a:pt x="78" y="44"/>
                    <a:pt x="78" y="44"/>
                    <a:pt x="78" y="44"/>
                  </a:cubicBezTo>
                  <a:cubicBezTo>
                    <a:pt x="78" y="41"/>
                    <a:pt x="78" y="38"/>
                    <a:pt x="77" y="35"/>
                  </a:cubicBezTo>
                  <a:cubicBezTo>
                    <a:pt x="79" y="34"/>
                    <a:pt x="79" y="34"/>
                    <a:pt x="79" y="34"/>
                  </a:cubicBezTo>
                  <a:cubicBezTo>
                    <a:pt x="83" y="32"/>
                    <a:pt x="85" y="29"/>
                    <a:pt x="83" y="25"/>
                  </a:cubicBezTo>
                  <a:cubicBezTo>
                    <a:pt x="81" y="21"/>
                    <a:pt x="77" y="21"/>
                    <a:pt x="74" y="23"/>
                  </a:cubicBezTo>
                  <a:cubicBezTo>
                    <a:pt x="71" y="24"/>
                    <a:pt x="71" y="24"/>
                    <a:pt x="71" y="24"/>
                  </a:cubicBezTo>
                  <a:cubicBezTo>
                    <a:pt x="69" y="22"/>
                    <a:pt x="67" y="19"/>
                    <a:pt x="65" y="18"/>
                  </a:cubicBezTo>
                  <a:cubicBezTo>
                    <a:pt x="66" y="15"/>
                    <a:pt x="66" y="15"/>
                    <a:pt x="66" y="15"/>
                  </a:cubicBezTo>
                  <a:cubicBezTo>
                    <a:pt x="68" y="12"/>
                    <a:pt x="68" y="7"/>
                    <a:pt x="64" y="5"/>
                  </a:cubicBezTo>
                  <a:cubicBezTo>
                    <a:pt x="60" y="4"/>
                    <a:pt x="57" y="7"/>
                    <a:pt x="55" y="10"/>
                  </a:cubicBezTo>
                  <a:cubicBezTo>
                    <a:pt x="54" y="12"/>
                    <a:pt x="54" y="12"/>
                    <a:pt x="54" y="12"/>
                  </a:cubicBezTo>
                  <a:cubicBezTo>
                    <a:pt x="51" y="11"/>
                    <a:pt x="48" y="11"/>
                    <a:pt x="45" y="11"/>
                  </a:cubicBezTo>
                  <a:cubicBezTo>
                    <a:pt x="44" y="8"/>
                    <a:pt x="44" y="8"/>
                    <a:pt x="44" y="8"/>
                  </a:cubicBezTo>
                  <a:cubicBezTo>
                    <a:pt x="44" y="4"/>
                    <a:pt x="41" y="0"/>
                    <a:pt x="37" y="1"/>
                  </a:cubicBezTo>
                  <a:cubicBezTo>
                    <a:pt x="33" y="2"/>
                    <a:pt x="32" y="6"/>
                    <a:pt x="32" y="10"/>
                  </a:cubicBezTo>
                  <a:cubicBezTo>
                    <a:pt x="33" y="13"/>
                    <a:pt x="33" y="13"/>
                    <a:pt x="33" y="13"/>
                  </a:cubicBezTo>
                  <a:cubicBezTo>
                    <a:pt x="30" y="14"/>
                    <a:pt x="27" y="15"/>
                    <a:pt x="24" y="17"/>
                  </a:cubicBezTo>
                  <a:cubicBezTo>
                    <a:pt x="23" y="15"/>
                    <a:pt x="23" y="15"/>
                    <a:pt x="23" y="15"/>
                  </a:cubicBezTo>
                  <a:cubicBezTo>
                    <a:pt x="20" y="12"/>
                    <a:pt x="15" y="11"/>
                    <a:pt x="12" y="14"/>
                  </a:cubicBezTo>
                  <a:cubicBezTo>
                    <a:pt x="10" y="17"/>
                    <a:pt x="11" y="21"/>
                    <a:pt x="14" y="24"/>
                  </a:cubicBezTo>
                  <a:cubicBezTo>
                    <a:pt x="16" y="25"/>
                    <a:pt x="16" y="25"/>
                    <a:pt x="16" y="25"/>
                  </a:cubicBezTo>
                  <a:cubicBezTo>
                    <a:pt x="14" y="28"/>
                    <a:pt x="13" y="31"/>
                    <a:pt x="12" y="34"/>
                  </a:cubicBezTo>
                  <a:cubicBezTo>
                    <a:pt x="9" y="33"/>
                    <a:pt x="9" y="33"/>
                    <a:pt x="9" y="33"/>
                  </a:cubicBezTo>
                  <a:cubicBezTo>
                    <a:pt x="5" y="33"/>
                    <a:pt x="1" y="34"/>
                    <a:pt x="0" y="38"/>
                  </a:cubicBezTo>
                  <a:cubicBezTo>
                    <a:pt x="0" y="42"/>
                    <a:pt x="4" y="45"/>
                    <a:pt x="7" y="45"/>
                  </a:cubicBezTo>
                  <a:cubicBezTo>
                    <a:pt x="10" y="46"/>
                    <a:pt x="10" y="46"/>
                    <a:pt x="10" y="46"/>
                  </a:cubicBezTo>
                  <a:cubicBezTo>
                    <a:pt x="10" y="49"/>
                    <a:pt x="10" y="52"/>
                    <a:pt x="11" y="55"/>
                  </a:cubicBezTo>
                  <a:cubicBezTo>
                    <a:pt x="9" y="56"/>
                    <a:pt x="9" y="56"/>
                    <a:pt x="9" y="56"/>
                  </a:cubicBezTo>
                  <a:cubicBezTo>
                    <a:pt x="5" y="58"/>
                    <a:pt x="3" y="61"/>
                    <a:pt x="5" y="65"/>
                  </a:cubicBezTo>
                  <a:cubicBezTo>
                    <a:pt x="6" y="69"/>
                    <a:pt x="11" y="69"/>
                    <a:pt x="14" y="67"/>
                  </a:cubicBezTo>
                  <a:cubicBezTo>
                    <a:pt x="17" y="66"/>
                    <a:pt x="17" y="66"/>
                    <a:pt x="17" y="66"/>
                  </a:cubicBezTo>
                  <a:cubicBezTo>
                    <a:pt x="19" y="68"/>
                    <a:pt x="21" y="70"/>
                    <a:pt x="23" y="72"/>
                  </a:cubicBezTo>
                  <a:cubicBezTo>
                    <a:pt x="22" y="75"/>
                    <a:pt x="22" y="75"/>
                    <a:pt x="22" y="75"/>
                  </a:cubicBezTo>
                  <a:cubicBezTo>
                    <a:pt x="20" y="78"/>
                    <a:pt x="20" y="83"/>
                    <a:pt x="24" y="84"/>
                  </a:cubicBezTo>
                  <a:cubicBezTo>
                    <a:pt x="28" y="86"/>
                    <a:pt x="31" y="83"/>
                    <a:pt x="33" y="80"/>
                  </a:cubicBezTo>
                  <a:cubicBezTo>
                    <a:pt x="34" y="78"/>
                    <a:pt x="34" y="78"/>
                    <a:pt x="34" y="78"/>
                  </a:cubicBezTo>
                  <a:cubicBezTo>
                    <a:pt x="37" y="79"/>
                    <a:pt x="40" y="79"/>
                    <a:pt x="43" y="79"/>
                  </a:cubicBezTo>
                  <a:cubicBezTo>
                    <a:pt x="44" y="82"/>
                    <a:pt x="44" y="82"/>
                    <a:pt x="44" y="82"/>
                  </a:cubicBezTo>
                  <a:cubicBezTo>
                    <a:pt x="44" y="86"/>
                    <a:pt x="47" y="89"/>
                    <a:pt x="51" y="89"/>
                  </a:cubicBezTo>
                  <a:cubicBezTo>
                    <a:pt x="55" y="88"/>
                    <a:pt x="56" y="84"/>
                    <a:pt x="56" y="80"/>
                  </a:cubicBezTo>
                  <a:cubicBezTo>
                    <a:pt x="55" y="77"/>
                    <a:pt x="55" y="77"/>
                    <a:pt x="55" y="77"/>
                  </a:cubicBezTo>
                  <a:cubicBezTo>
                    <a:pt x="58" y="76"/>
                    <a:pt x="61" y="75"/>
                    <a:pt x="63" y="73"/>
                  </a:cubicBezTo>
                  <a:cubicBezTo>
                    <a:pt x="65" y="75"/>
                    <a:pt x="65" y="75"/>
                    <a:pt x="65" y="75"/>
                  </a:cubicBezTo>
                  <a:cubicBezTo>
                    <a:pt x="68" y="78"/>
                    <a:pt x="72" y="79"/>
                    <a:pt x="75" y="76"/>
                  </a:cubicBezTo>
                  <a:cubicBezTo>
                    <a:pt x="78" y="73"/>
                    <a:pt x="77" y="69"/>
                    <a:pt x="74" y="66"/>
                  </a:cubicBezTo>
                  <a:cubicBezTo>
                    <a:pt x="72" y="64"/>
                    <a:pt x="72" y="64"/>
                    <a:pt x="72" y="64"/>
                  </a:cubicBezTo>
                  <a:cubicBezTo>
                    <a:pt x="74" y="62"/>
                    <a:pt x="75" y="59"/>
                    <a:pt x="76" y="56"/>
                  </a:cubicBezTo>
                  <a:cubicBezTo>
                    <a:pt x="79" y="57"/>
                    <a:pt x="79" y="57"/>
                    <a:pt x="79" y="57"/>
                  </a:cubicBezTo>
                  <a:cubicBezTo>
                    <a:pt x="83" y="57"/>
                    <a:pt x="87" y="56"/>
                    <a:pt x="88" y="52"/>
                  </a:cubicBezTo>
                  <a:cubicBezTo>
                    <a:pt x="88" y="48"/>
                    <a:pt x="84" y="45"/>
                    <a:pt x="81" y="45"/>
                  </a:cubicBezTo>
                  <a:close/>
                  <a:moveTo>
                    <a:pt x="60" y="61"/>
                  </a:moveTo>
                  <a:cubicBezTo>
                    <a:pt x="58" y="62"/>
                    <a:pt x="57" y="64"/>
                    <a:pt x="55" y="65"/>
                  </a:cubicBezTo>
                  <a:cubicBezTo>
                    <a:pt x="51" y="67"/>
                    <a:pt x="46" y="68"/>
                    <a:pt x="41" y="67"/>
                  </a:cubicBezTo>
                  <a:cubicBezTo>
                    <a:pt x="37" y="67"/>
                    <a:pt x="32" y="64"/>
                    <a:pt x="29" y="61"/>
                  </a:cubicBezTo>
                  <a:cubicBezTo>
                    <a:pt x="28" y="61"/>
                    <a:pt x="28" y="61"/>
                    <a:pt x="28" y="60"/>
                  </a:cubicBezTo>
                  <a:cubicBezTo>
                    <a:pt x="25" y="57"/>
                    <a:pt x="23" y="53"/>
                    <a:pt x="22" y="49"/>
                  </a:cubicBezTo>
                  <a:cubicBezTo>
                    <a:pt x="22" y="49"/>
                    <a:pt x="22" y="48"/>
                    <a:pt x="22" y="48"/>
                  </a:cubicBezTo>
                  <a:cubicBezTo>
                    <a:pt x="21" y="43"/>
                    <a:pt x="22" y="38"/>
                    <a:pt x="24" y="34"/>
                  </a:cubicBezTo>
                  <a:cubicBezTo>
                    <a:pt x="26" y="30"/>
                    <a:pt x="29" y="27"/>
                    <a:pt x="33" y="25"/>
                  </a:cubicBezTo>
                  <a:cubicBezTo>
                    <a:pt x="34" y="25"/>
                    <a:pt x="34" y="25"/>
                    <a:pt x="35" y="25"/>
                  </a:cubicBezTo>
                  <a:cubicBezTo>
                    <a:pt x="43" y="21"/>
                    <a:pt x="53" y="22"/>
                    <a:pt x="59" y="28"/>
                  </a:cubicBezTo>
                  <a:cubicBezTo>
                    <a:pt x="60" y="29"/>
                    <a:pt x="60" y="29"/>
                    <a:pt x="60" y="30"/>
                  </a:cubicBezTo>
                  <a:cubicBezTo>
                    <a:pt x="67" y="36"/>
                    <a:pt x="68" y="46"/>
                    <a:pt x="64" y="54"/>
                  </a:cubicBezTo>
                  <a:cubicBezTo>
                    <a:pt x="63" y="57"/>
                    <a:pt x="62" y="59"/>
                    <a:pt x="60" y="61"/>
                  </a:cubicBezTo>
                  <a:cubicBezTo>
                    <a:pt x="58" y="62"/>
                    <a:pt x="61" y="59"/>
                    <a:pt x="60" y="61"/>
                  </a:cubicBezTo>
                  <a:close/>
                </a:path>
              </a:pathLst>
            </a:custGeom>
            <a:solidFill>
              <a:srgbClr val="EA40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6" name="Freeform 12">
              <a:extLst>
                <a:ext uri="{FF2B5EF4-FFF2-40B4-BE49-F238E27FC236}">
                  <a16:creationId xmlns:a16="http://schemas.microsoft.com/office/drawing/2014/main" id="{958F954C-23EB-4844-AEED-7AEA61E7BC98}"/>
                </a:ext>
              </a:extLst>
            </p:cNvPr>
            <p:cNvSpPr>
              <a:spLocks noEditPoints="1"/>
            </p:cNvSpPr>
            <p:nvPr/>
          </p:nvSpPr>
          <p:spPr bwMode="auto">
            <a:xfrm>
              <a:off x="5372105" y="1957391"/>
              <a:ext cx="301625" cy="303213"/>
            </a:xfrm>
            <a:custGeom>
              <a:avLst/>
              <a:gdLst>
                <a:gd name="T0" fmla="*/ 78 w 88"/>
                <a:gd name="T1" fmla="*/ 43 h 89"/>
                <a:gd name="T2" fmla="*/ 79 w 88"/>
                <a:gd name="T3" fmla="*/ 33 h 89"/>
                <a:gd name="T4" fmla="*/ 74 w 88"/>
                <a:gd name="T5" fmla="*/ 22 h 89"/>
                <a:gd name="T6" fmla="*/ 65 w 88"/>
                <a:gd name="T7" fmla="*/ 17 h 89"/>
                <a:gd name="T8" fmla="*/ 64 w 88"/>
                <a:gd name="T9" fmla="*/ 5 h 89"/>
                <a:gd name="T10" fmla="*/ 54 w 88"/>
                <a:gd name="T11" fmla="*/ 11 h 89"/>
                <a:gd name="T12" fmla="*/ 44 w 88"/>
                <a:gd name="T13" fmla="*/ 7 h 89"/>
                <a:gd name="T14" fmla="*/ 32 w 88"/>
                <a:gd name="T15" fmla="*/ 9 h 89"/>
                <a:gd name="T16" fmla="*/ 25 w 88"/>
                <a:gd name="T17" fmla="*/ 16 h 89"/>
                <a:gd name="T18" fmla="*/ 12 w 88"/>
                <a:gd name="T19" fmla="*/ 13 h 89"/>
                <a:gd name="T20" fmla="*/ 16 w 88"/>
                <a:gd name="T21" fmla="*/ 25 h 89"/>
                <a:gd name="T22" fmla="*/ 9 w 88"/>
                <a:gd name="T23" fmla="*/ 32 h 89"/>
                <a:gd name="T24" fmla="*/ 7 w 88"/>
                <a:gd name="T25" fmla="*/ 44 h 89"/>
                <a:gd name="T26" fmla="*/ 11 w 88"/>
                <a:gd name="T27" fmla="*/ 54 h 89"/>
                <a:gd name="T28" fmla="*/ 5 w 88"/>
                <a:gd name="T29" fmla="*/ 64 h 89"/>
                <a:gd name="T30" fmla="*/ 17 w 88"/>
                <a:gd name="T31" fmla="*/ 65 h 89"/>
                <a:gd name="T32" fmla="*/ 22 w 88"/>
                <a:gd name="T33" fmla="*/ 74 h 89"/>
                <a:gd name="T34" fmla="*/ 33 w 88"/>
                <a:gd name="T35" fmla="*/ 79 h 89"/>
                <a:gd name="T36" fmla="*/ 43 w 88"/>
                <a:gd name="T37" fmla="*/ 78 h 89"/>
                <a:gd name="T38" fmla="*/ 51 w 88"/>
                <a:gd name="T39" fmla="*/ 88 h 89"/>
                <a:gd name="T40" fmla="*/ 55 w 88"/>
                <a:gd name="T41" fmla="*/ 76 h 89"/>
                <a:gd name="T42" fmla="*/ 65 w 88"/>
                <a:gd name="T43" fmla="*/ 74 h 89"/>
                <a:gd name="T44" fmla="*/ 74 w 88"/>
                <a:gd name="T45" fmla="*/ 65 h 89"/>
                <a:gd name="T46" fmla="*/ 76 w 88"/>
                <a:gd name="T47" fmla="*/ 55 h 89"/>
                <a:gd name="T48" fmla="*/ 88 w 88"/>
                <a:gd name="T49" fmla="*/ 51 h 89"/>
                <a:gd name="T50" fmla="*/ 60 w 88"/>
                <a:gd name="T51" fmla="*/ 60 h 89"/>
                <a:gd name="T52" fmla="*/ 41 w 88"/>
                <a:gd name="T53" fmla="*/ 66 h 89"/>
                <a:gd name="T54" fmla="*/ 28 w 88"/>
                <a:gd name="T55" fmla="*/ 59 h 89"/>
                <a:gd name="T56" fmla="*/ 22 w 88"/>
                <a:gd name="T57" fmla="*/ 47 h 89"/>
                <a:gd name="T58" fmla="*/ 33 w 88"/>
                <a:gd name="T59" fmla="*/ 24 h 89"/>
                <a:gd name="T60" fmla="*/ 59 w 88"/>
                <a:gd name="T61" fmla="*/ 28 h 89"/>
                <a:gd name="T62" fmla="*/ 64 w 88"/>
                <a:gd name="T63" fmla="*/ 54 h 89"/>
                <a:gd name="T64" fmla="*/ 60 w 88"/>
                <a:gd name="T65" fmla="*/ 6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89">
                  <a:moveTo>
                    <a:pt x="81" y="44"/>
                  </a:moveTo>
                  <a:cubicBezTo>
                    <a:pt x="78" y="43"/>
                    <a:pt x="78" y="43"/>
                    <a:pt x="78" y="43"/>
                  </a:cubicBezTo>
                  <a:cubicBezTo>
                    <a:pt x="78" y="40"/>
                    <a:pt x="78" y="37"/>
                    <a:pt x="77" y="34"/>
                  </a:cubicBezTo>
                  <a:cubicBezTo>
                    <a:pt x="79" y="33"/>
                    <a:pt x="79" y="33"/>
                    <a:pt x="79" y="33"/>
                  </a:cubicBezTo>
                  <a:cubicBezTo>
                    <a:pt x="83" y="31"/>
                    <a:pt x="86" y="28"/>
                    <a:pt x="83" y="24"/>
                  </a:cubicBezTo>
                  <a:cubicBezTo>
                    <a:pt x="81" y="20"/>
                    <a:pt x="77" y="20"/>
                    <a:pt x="74" y="22"/>
                  </a:cubicBezTo>
                  <a:cubicBezTo>
                    <a:pt x="71" y="23"/>
                    <a:pt x="71" y="23"/>
                    <a:pt x="71" y="23"/>
                  </a:cubicBezTo>
                  <a:cubicBezTo>
                    <a:pt x="70" y="21"/>
                    <a:pt x="67" y="19"/>
                    <a:pt x="65" y="17"/>
                  </a:cubicBezTo>
                  <a:cubicBezTo>
                    <a:pt x="66" y="15"/>
                    <a:pt x="66" y="15"/>
                    <a:pt x="66" y="15"/>
                  </a:cubicBezTo>
                  <a:cubicBezTo>
                    <a:pt x="68" y="11"/>
                    <a:pt x="68" y="6"/>
                    <a:pt x="64" y="5"/>
                  </a:cubicBezTo>
                  <a:cubicBezTo>
                    <a:pt x="60" y="3"/>
                    <a:pt x="57" y="6"/>
                    <a:pt x="55" y="9"/>
                  </a:cubicBezTo>
                  <a:cubicBezTo>
                    <a:pt x="54" y="11"/>
                    <a:pt x="54" y="11"/>
                    <a:pt x="54" y="11"/>
                  </a:cubicBezTo>
                  <a:cubicBezTo>
                    <a:pt x="51" y="10"/>
                    <a:pt x="48" y="10"/>
                    <a:pt x="45" y="10"/>
                  </a:cubicBezTo>
                  <a:cubicBezTo>
                    <a:pt x="44" y="7"/>
                    <a:pt x="44" y="7"/>
                    <a:pt x="44" y="7"/>
                  </a:cubicBezTo>
                  <a:cubicBezTo>
                    <a:pt x="44" y="3"/>
                    <a:pt x="41" y="0"/>
                    <a:pt x="37" y="1"/>
                  </a:cubicBezTo>
                  <a:cubicBezTo>
                    <a:pt x="33" y="1"/>
                    <a:pt x="32" y="6"/>
                    <a:pt x="32" y="9"/>
                  </a:cubicBezTo>
                  <a:cubicBezTo>
                    <a:pt x="33" y="12"/>
                    <a:pt x="33" y="12"/>
                    <a:pt x="33" y="12"/>
                  </a:cubicBezTo>
                  <a:cubicBezTo>
                    <a:pt x="30" y="13"/>
                    <a:pt x="27" y="14"/>
                    <a:pt x="25" y="16"/>
                  </a:cubicBezTo>
                  <a:cubicBezTo>
                    <a:pt x="23" y="14"/>
                    <a:pt x="23" y="14"/>
                    <a:pt x="23" y="14"/>
                  </a:cubicBezTo>
                  <a:cubicBezTo>
                    <a:pt x="20" y="11"/>
                    <a:pt x="15" y="10"/>
                    <a:pt x="12" y="13"/>
                  </a:cubicBezTo>
                  <a:cubicBezTo>
                    <a:pt x="10" y="16"/>
                    <a:pt x="12" y="20"/>
                    <a:pt x="14" y="23"/>
                  </a:cubicBezTo>
                  <a:cubicBezTo>
                    <a:pt x="16" y="25"/>
                    <a:pt x="16" y="25"/>
                    <a:pt x="16" y="25"/>
                  </a:cubicBezTo>
                  <a:cubicBezTo>
                    <a:pt x="14" y="27"/>
                    <a:pt x="13" y="30"/>
                    <a:pt x="12" y="33"/>
                  </a:cubicBezTo>
                  <a:cubicBezTo>
                    <a:pt x="9" y="32"/>
                    <a:pt x="9" y="32"/>
                    <a:pt x="9" y="32"/>
                  </a:cubicBezTo>
                  <a:cubicBezTo>
                    <a:pt x="5" y="32"/>
                    <a:pt x="1" y="33"/>
                    <a:pt x="0" y="37"/>
                  </a:cubicBezTo>
                  <a:cubicBezTo>
                    <a:pt x="0" y="42"/>
                    <a:pt x="4" y="44"/>
                    <a:pt x="7" y="44"/>
                  </a:cubicBezTo>
                  <a:cubicBezTo>
                    <a:pt x="10" y="45"/>
                    <a:pt x="10" y="45"/>
                    <a:pt x="10" y="45"/>
                  </a:cubicBezTo>
                  <a:cubicBezTo>
                    <a:pt x="10" y="48"/>
                    <a:pt x="10" y="51"/>
                    <a:pt x="11" y="54"/>
                  </a:cubicBezTo>
                  <a:cubicBezTo>
                    <a:pt x="9" y="55"/>
                    <a:pt x="9" y="55"/>
                    <a:pt x="9" y="55"/>
                  </a:cubicBezTo>
                  <a:cubicBezTo>
                    <a:pt x="6" y="57"/>
                    <a:pt x="3" y="60"/>
                    <a:pt x="5" y="64"/>
                  </a:cubicBezTo>
                  <a:cubicBezTo>
                    <a:pt x="7" y="68"/>
                    <a:pt x="11" y="68"/>
                    <a:pt x="14" y="66"/>
                  </a:cubicBezTo>
                  <a:cubicBezTo>
                    <a:pt x="17" y="65"/>
                    <a:pt x="17" y="65"/>
                    <a:pt x="17" y="65"/>
                  </a:cubicBezTo>
                  <a:cubicBezTo>
                    <a:pt x="19" y="67"/>
                    <a:pt x="21" y="69"/>
                    <a:pt x="23" y="71"/>
                  </a:cubicBezTo>
                  <a:cubicBezTo>
                    <a:pt x="22" y="74"/>
                    <a:pt x="22" y="74"/>
                    <a:pt x="22" y="74"/>
                  </a:cubicBezTo>
                  <a:cubicBezTo>
                    <a:pt x="20" y="77"/>
                    <a:pt x="20" y="82"/>
                    <a:pt x="24" y="84"/>
                  </a:cubicBezTo>
                  <a:cubicBezTo>
                    <a:pt x="28" y="85"/>
                    <a:pt x="31" y="82"/>
                    <a:pt x="33" y="79"/>
                  </a:cubicBezTo>
                  <a:cubicBezTo>
                    <a:pt x="34" y="77"/>
                    <a:pt x="34" y="77"/>
                    <a:pt x="34" y="77"/>
                  </a:cubicBezTo>
                  <a:cubicBezTo>
                    <a:pt x="37" y="78"/>
                    <a:pt x="40" y="78"/>
                    <a:pt x="43" y="78"/>
                  </a:cubicBezTo>
                  <a:cubicBezTo>
                    <a:pt x="44" y="81"/>
                    <a:pt x="44" y="81"/>
                    <a:pt x="44" y="81"/>
                  </a:cubicBezTo>
                  <a:cubicBezTo>
                    <a:pt x="44" y="85"/>
                    <a:pt x="47" y="89"/>
                    <a:pt x="51" y="88"/>
                  </a:cubicBezTo>
                  <a:cubicBezTo>
                    <a:pt x="55" y="87"/>
                    <a:pt x="56" y="83"/>
                    <a:pt x="56" y="79"/>
                  </a:cubicBezTo>
                  <a:cubicBezTo>
                    <a:pt x="55" y="76"/>
                    <a:pt x="55" y="76"/>
                    <a:pt x="55" y="76"/>
                  </a:cubicBezTo>
                  <a:cubicBezTo>
                    <a:pt x="58" y="75"/>
                    <a:pt x="61" y="74"/>
                    <a:pt x="64" y="72"/>
                  </a:cubicBezTo>
                  <a:cubicBezTo>
                    <a:pt x="65" y="74"/>
                    <a:pt x="65" y="74"/>
                    <a:pt x="65" y="74"/>
                  </a:cubicBezTo>
                  <a:cubicBezTo>
                    <a:pt x="68" y="77"/>
                    <a:pt x="73" y="78"/>
                    <a:pt x="76" y="75"/>
                  </a:cubicBezTo>
                  <a:cubicBezTo>
                    <a:pt x="78" y="72"/>
                    <a:pt x="77" y="68"/>
                    <a:pt x="74" y="65"/>
                  </a:cubicBezTo>
                  <a:cubicBezTo>
                    <a:pt x="72" y="64"/>
                    <a:pt x="72" y="64"/>
                    <a:pt x="72" y="64"/>
                  </a:cubicBezTo>
                  <a:cubicBezTo>
                    <a:pt x="74" y="61"/>
                    <a:pt x="75" y="58"/>
                    <a:pt x="76" y="55"/>
                  </a:cubicBezTo>
                  <a:cubicBezTo>
                    <a:pt x="79" y="56"/>
                    <a:pt x="79" y="56"/>
                    <a:pt x="79" y="56"/>
                  </a:cubicBezTo>
                  <a:cubicBezTo>
                    <a:pt x="83" y="56"/>
                    <a:pt x="87" y="55"/>
                    <a:pt x="88" y="51"/>
                  </a:cubicBezTo>
                  <a:cubicBezTo>
                    <a:pt x="88" y="47"/>
                    <a:pt x="85" y="44"/>
                    <a:pt x="81" y="44"/>
                  </a:cubicBezTo>
                  <a:close/>
                  <a:moveTo>
                    <a:pt x="60" y="60"/>
                  </a:moveTo>
                  <a:cubicBezTo>
                    <a:pt x="58" y="61"/>
                    <a:pt x="57" y="63"/>
                    <a:pt x="55" y="64"/>
                  </a:cubicBezTo>
                  <a:cubicBezTo>
                    <a:pt x="51" y="66"/>
                    <a:pt x="46" y="67"/>
                    <a:pt x="41" y="66"/>
                  </a:cubicBezTo>
                  <a:cubicBezTo>
                    <a:pt x="37" y="66"/>
                    <a:pt x="32" y="64"/>
                    <a:pt x="29" y="60"/>
                  </a:cubicBezTo>
                  <a:cubicBezTo>
                    <a:pt x="28" y="60"/>
                    <a:pt x="28" y="60"/>
                    <a:pt x="28" y="59"/>
                  </a:cubicBezTo>
                  <a:cubicBezTo>
                    <a:pt x="25" y="56"/>
                    <a:pt x="23" y="52"/>
                    <a:pt x="22" y="48"/>
                  </a:cubicBezTo>
                  <a:cubicBezTo>
                    <a:pt x="22" y="48"/>
                    <a:pt x="22" y="47"/>
                    <a:pt x="22" y="47"/>
                  </a:cubicBezTo>
                  <a:cubicBezTo>
                    <a:pt x="21" y="42"/>
                    <a:pt x="22" y="37"/>
                    <a:pt x="24" y="33"/>
                  </a:cubicBezTo>
                  <a:cubicBezTo>
                    <a:pt x="26" y="30"/>
                    <a:pt x="29" y="26"/>
                    <a:pt x="33" y="24"/>
                  </a:cubicBezTo>
                  <a:cubicBezTo>
                    <a:pt x="34" y="24"/>
                    <a:pt x="34" y="24"/>
                    <a:pt x="35" y="24"/>
                  </a:cubicBezTo>
                  <a:cubicBezTo>
                    <a:pt x="43" y="20"/>
                    <a:pt x="53" y="21"/>
                    <a:pt x="59" y="28"/>
                  </a:cubicBezTo>
                  <a:cubicBezTo>
                    <a:pt x="60" y="28"/>
                    <a:pt x="60" y="28"/>
                    <a:pt x="61" y="29"/>
                  </a:cubicBezTo>
                  <a:cubicBezTo>
                    <a:pt x="67" y="35"/>
                    <a:pt x="68" y="45"/>
                    <a:pt x="64" y="54"/>
                  </a:cubicBezTo>
                  <a:cubicBezTo>
                    <a:pt x="64" y="56"/>
                    <a:pt x="62" y="58"/>
                    <a:pt x="60" y="60"/>
                  </a:cubicBezTo>
                  <a:cubicBezTo>
                    <a:pt x="58" y="61"/>
                    <a:pt x="62" y="58"/>
                    <a:pt x="60" y="60"/>
                  </a:cubicBezTo>
                  <a:close/>
                </a:path>
              </a:pathLst>
            </a:custGeom>
            <a:solidFill>
              <a:srgbClr val="9AB2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8" name="Freeform 13">
              <a:extLst>
                <a:ext uri="{FF2B5EF4-FFF2-40B4-BE49-F238E27FC236}">
                  <a16:creationId xmlns:a16="http://schemas.microsoft.com/office/drawing/2014/main" id="{D171BD06-9751-41E9-B3A2-6DCAF71A0F98}"/>
                </a:ext>
              </a:extLst>
            </p:cNvPr>
            <p:cNvSpPr>
              <a:spLocks/>
            </p:cNvSpPr>
            <p:nvPr/>
          </p:nvSpPr>
          <p:spPr bwMode="auto">
            <a:xfrm>
              <a:off x="4968880" y="1724028"/>
              <a:ext cx="452438" cy="450851"/>
            </a:xfrm>
            <a:custGeom>
              <a:avLst/>
              <a:gdLst>
                <a:gd name="T0" fmla="*/ 124 w 132"/>
                <a:gd name="T1" fmla="*/ 65 h 132"/>
                <a:gd name="T2" fmla="*/ 125 w 132"/>
                <a:gd name="T3" fmla="*/ 57 h 132"/>
                <a:gd name="T4" fmla="*/ 122 w 132"/>
                <a:gd name="T5" fmla="*/ 45 h 132"/>
                <a:gd name="T6" fmla="*/ 117 w 132"/>
                <a:gd name="T7" fmla="*/ 38 h 132"/>
                <a:gd name="T8" fmla="*/ 120 w 132"/>
                <a:gd name="T9" fmla="*/ 28 h 132"/>
                <a:gd name="T10" fmla="*/ 110 w 132"/>
                <a:gd name="T11" fmla="*/ 28 h 132"/>
                <a:gd name="T12" fmla="*/ 104 w 132"/>
                <a:gd name="T13" fmla="*/ 23 h 132"/>
                <a:gd name="T14" fmla="*/ 104 w 132"/>
                <a:gd name="T15" fmla="*/ 12 h 132"/>
                <a:gd name="T16" fmla="*/ 94 w 132"/>
                <a:gd name="T17" fmla="*/ 15 h 132"/>
                <a:gd name="T18" fmla="*/ 88 w 132"/>
                <a:gd name="T19" fmla="*/ 10 h 132"/>
                <a:gd name="T20" fmla="*/ 75 w 132"/>
                <a:gd name="T21" fmla="*/ 7 h 132"/>
                <a:gd name="T22" fmla="*/ 67 w 132"/>
                <a:gd name="T23" fmla="*/ 8 h 132"/>
                <a:gd name="T24" fmla="*/ 60 w 132"/>
                <a:gd name="T25" fmla="*/ 0 h 132"/>
                <a:gd name="T26" fmla="*/ 55 w 132"/>
                <a:gd name="T27" fmla="*/ 9 h 132"/>
                <a:gd name="T28" fmla="*/ 47 w 132"/>
                <a:gd name="T29" fmla="*/ 9 h 132"/>
                <a:gd name="T30" fmla="*/ 35 w 132"/>
                <a:gd name="T31" fmla="*/ 15 h 132"/>
                <a:gd name="T32" fmla="*/ 30 w 132"/>
                <a:gd name="T33" fmla="*/ 21 h 132"/>
                <a:gd name="T34" fmla="*/ 19 w 132"/>
                <a:gd name="T35" fmla="*/ 20 h 132"/>
                <a:gd name="T36" fmla="*/ 21 w 132"/>
                <a:gd name="T37" fmla="*/ 30 h 132"/>
                <a:gd name="T38" fmla="*/ 15 w 132"/>
                <a:gd name="T39" fmla="*/ 35 h 132"/>
                <a:gd name="T40" fmla="*/ 9 w 132"/>
                <a:gd name="T41" fmla="*/ 47 h 132"/>
                <a:gd name="T42" fmla="*/ 9 w 132"/>
                <a:gd name="T43" fmla="*/ 55 h 132"/>
                <a:gd name="T44" fmla="*/ 0 w 132"/>
                <a:gd name="T45" fmla="*/ 60 h 132"/>
                <a:gd name="T46" fmla="*/ 8 w 132"/>
                <a:gd name="T47" fmla="*/ 68 h 132"/>
                <a:gd name="T48" fmla="*/ 7 w 132"/>
                <a:gd name="T49" fmla="*/ 76 h 132"/>
                <a:gd name="T50" fmla="*/ 10 w 132"/>
                <a:gd name="T51" fmla="*/ 88 h 132"/>
                <a:gd name="T52" fmla="*/ 15 w 132"/>
                <a:gd name="T53" fmla="*/ 94 h 132"/>
                <a:gd name="T54" fmla="*/ 12 w 132"/>
                <a:gd name="T55" fmla="*/ 104 h 132"/>
                <a:gd name="T56" fmla="*/ 23 w 132"/>
                <a:gd name="T57" fmla="*/ 104 h 132"/>
                <a:gd name="T58" fmla="*/ 28 w 132"/>
                <a:gd name="T59" fmla="*/ 110 h 132"/>
                <a:gd name="T60" fmla="*/ 28 w 132"/>
                <a:gd name="T61" fmla="*/ 120 h 132"/>
                <a:gd name="T62" fmla="*/ 38 w 132"/>
                <a:gd name="T63" fmla="*/ 117 h 132"/>
                <a:gd name="T64" fmla="*/ 44 w 132"/>
                <a:gd name="T65" fmla="*/ 122 h 132"/>
                <a:gd name="T66" fmla="*/ 57 w 132"/>
                <a:gd name="T67" fmla="*/ 125 h 132"/>
                <a:gd name="T68" fmla="*/ 65 w 132"/>
                <a:gd name="T69" fmla="*/ 124 h 132"/>
                <a:gd name="T70" fmla="*/ 72 w 132"/>
                <a:gd name="T71" fmla="*/ 132 h 132"/>
                <a:gd name="T72" fmla="*/ 77 w 132"/>
                <a:gd name="T73" fmla="*/ 123 h 132"/>
                <a:gd name="T74" fmla="*/ 85 w 132"/>
                <a:gd name="T75" fmla="*/ 123 h 132"/>
                <a:gd name="T76" fmla="*/ 97 w 132"/>
                <a:gd name="T77" fmla="*/ 118 h 132"/>
                <a:gd name="T78" fmla="*/ 102 w 132"/>
                <a:gd name="T79" fmla="*/ 111 h 132"/>
                <a:gd name="T80" fmla="*/ 113 w 132"/>
                <a:gd name="T81" fmla="*/ 113 h 132"/>
                <a:gd name="T82" fmla="*/ 111 w 132"/>
                <a:gd name="T83" fmla="*/ 102 h 132"/>
                <a:gd name="T84" fmla="*/ 117 w 132"/>
                <a:gd name="T85" fmla="*/ 97 h 132"/>
                <a:gd name="T86" fmla="*/ 123 w 132"/>
                <a:gd name="T87" fmla="*/ 86 h 132"/>
                <a:gd name="T88" fmla="*/ 123 w 132"/>
                <a:gd name="T89" fmla="*/ 78 h 132"/>
                <a:gd name="T90" fmla="*/ 132 w 132"/>
                <a:gd name="T91" fmla="*/ 7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2" h="132">
                  <a:moveTo>
                    <a:pt x="126" y="65"/>
                  </a:moveTo>
                  <a:cubicBezTo>
                    <a:pt x="124" y="65"/>
                    <a:pt x="124" y="65"/>
                    <a:pt x="124" y="65"/>
                  </a:cubicBezTo>
                  <a:cubicBezTo>
                    <a:pt x="124" y="62"/>
                    <a:pt x="124" y="60"/>
                    <a:pt x="123" y="57"/>
                  </a:cubicBezTo>
                  <a:cubicBezTo>
                    <a:pt x="125" y="57"/>
                    <a:pt x="125" y="57"/>
                    <a:pt x="125" y="57"/>
                  </a:cubicBezTo>
                  <a:cubicBezTo>
                    <a:pt x="130" y="56"/>
                    <a:pt x="131" y="53"/>
                    <a:pt x="130" y="49"/>
                  </a:cubicBezTo>
                  <a:cubicBezTo>
                    <a:pt x="129" y="46"/>
                    <a:pt x="127" y="43"/>
                    <a:pt x="122" y="45"/>
                  </a:cubicBezTo>
                  <a:cubicBezTo>
                    <a:pt x="120" y="45"/>
                    <a:pt x="120" y="45"/>
                    <a:pt x="120" y="45"/>
                  </a:cubicBezTo>
                  <a:cubicBezTo>
                    <a:pt x="119" y="43"/>
                    <a:pt x="118" y="41"/>
                    <a:pt x="117" y="38"/>
                  </a:cubicBezTo>
                  <a:cubicBezTo>
                    <a:pt x="119" y="37"/>
                    <a:pt x="119" y="37"/>
                    <a:pt x="119" y="37"/>
                  </a:cubicBezTo>
                  <a:cubicBezTo>
                    <a:pt x="123" y="34"/>
                    <a:pt x="122" y="31"/>
                    <a:pt x="120" y="28"/>
                  </a:cubicBezTo>
                  <a:cubicBezTo>
                    <a:pt x="118" y="25"/>
                    <a:pt x="115" y="24"/>
                    <a:pt x="111" y="27"/>
                  </a:cubicBezTo>
                  <a:cubicBezTo>
                    <a:pt x="110" y="28"/>
                    <a:pt x="110" y="28"/>
                    <a:pt x="110" y="28"/>
                  </a:cubicBezTo>
                  <a:cubicBezTo>
                    <a:pt x="109" y="27"/>
                    <a:pt x="108" y="26"/>
                    <a:pt x="107" y="25"/>
                  </a:cubicBezTo>
                  <a:cubicBezTo>
                    <a:pt x="106" y="24"/>
                    <a:pt x="105" y="24"/>
                    <a:pt x="104" y="23"/>
                  </a:cubicBezTo>
                  <a:cubicBezTo>
                    <a:pt x="105" y="21"/>
                    <a:pt x="105" y="21"/>
                    <a:pt x="105" y="21"/>
                  </a:cubicBezTo>
                  <a:cubicBezTo>
                    <a:pt x="108" y="17"/>
                    <a:pt x="107" y="14"/>
                    <a:pt x="104" y="12"/>
                  </a:cubicBezTo>
                  <a:cubicBezTo>
                    <a:pt x="101" y="10"/>
                    <a:pt x="98" y="10"/>
                    <a:pt x="95" y="14"/>
                  </a:cubicBezTo>
                  <a:cubicBezTo>
                    <a:pt x="94" y="15"/>
                    <a:pt x="94" y="15"/>
                    <a:pt x="94" y="15"/>
                  </a:cubicBezTo>
                  <a:cubicBezTo>
                    <a:pt x="92" y="14"/>
                    <a:pt x="89" y="13"/>
                    <a:pt x="87" y="12"/>
                  </a:cubicBezTo>
                  <a:cubicBezTo>
                    <a:pt x="88" y="10"/>
                    <a:pt x="88" y="10"/>
                    <a:pt x="88" y="10"/>
                  </a:cubicBezTo>
                  <a:cubicBezTo>
                    <a:pt x="89" y="6"/>
                    <a:pt x="87" y="3"/>
                    <a:pt x="83" y="2"/>
                  </a:cubicBezTo>
                  <a:cubicBezTo>
                    <a:pt x="80" y="2"/>
                    <a:pt x="77" y="2"/>
                    <a:pt x="75" y="7"/>
                  </a:cubicBezTo>
                  <a:cubicBezTo>
                    <a:pt x="75" y="9"/>
                    <a:pt x="75" y="9"/>
                    <a:pt x="75" y="9"/>
                  </a:cubicBezTo>
                  <a:cubicBezTo>
                    <a:pt x="72" y="9"/>
                    <a:pt x="70" y="8"/>
                    <a:pt x="67" y="8"/>
                  </a:cubicBezTo>
                  <a:cubicBezTo>
                    <a:pt x="67" y="6"/>
                    <a:pt x="67" y="6"/>
                    <a:pt x="67" y="6"/>
                  </a:cubicBezTo>
                  <a:cubicBezTo>
                    <a:pt x="67" y="1"/>
                    <a:pt x="64" y="0"/>
                    <a:pt x="60" y="0"/>
                  </a:cubicBezTo>
                  <a:cubicBezTo>
                    <a:pt x="57" y="1"/>
                    <a:pt x="54" y="2"/>
                    <a:pt x="55" y="7"/>
                  </a:cubicBezTo>
                  <a:cubicBezTo>
                    <a:pt x="55" y="9"/>
                    <a:pt x="55" y="9"/>
                    <a:pt x="55" y="9"/>
                  </a:cubicBezTo>
                  <a:cubicBezTo>
                    <a:pt x="52" y="10"/>
                    <a:pt x="50" y="11"/>
                    <a:pt x="47" y="11"/>
                  </a:cubicBezTo>
                  <a:cubicBezTo>
                    <a:pt x="47" y="9"/>
                    <a:pt x="47" y="9"/>
                    <a:pt x="47" y="9"/>
                  </a:cubicBezTo>
                  <a:cubicBezTo>
                    <a:pt x="45" y="5"/>
                    <a:pt x="41" y="5"/>
                    <a:pt x="38" y="6"/>
                  </a:cubicBezTo>
                  <a:cubicBezTo>
                    <a:pt x="35" y="8"/>
                    <a:pt x="33" y="10"/>
                    <a:pt x="35" y="15"/>
                  </a:cubicBezTo>
                  <a:cubicBezTo>
                    <a:pt x="36" y="17"/>
                    <a:pt x="36" y="17"/>
                    <a:pt x="36" y="17"/>
                  </a:cubicBezTo>
                  <a:cubicBezTo>
                    <a:pt x="34" y="18"/>
                    <a:pt x="32" y="19"/>
                    <a:pt x="30" y="21"/>
                  </a:cubicBezTo>
                  <a:cubicBezTo>
                    <a:pt x="28" y="20"/>
                    <a:pt x="28" y="20"/>
                    <a:pt x="28" y="20"/>
                  </a:cubicBezTo>
                  <a:cubicBezTo>
                    <a:pt x="25" y="16"/>
                    <a:pt x="22" y="17"/>
                    <a:pt x="19" y="20"/>
                  </a:cubicBezTo>
                  <a:cubicBezTo>
                    <a:pt x="17" y="22"/>
                    <a:pt x="16" y="25"/>
                    <a:pt x="19" y="29"/>
                  </a:cubicBezTo>
                  <a:cubicBezTo>
                    <a:pt x="21" y="30"/>
                    <a:pt x="21" y="30"/>
                    <a:pt x="21" y="30"/>
                  </a:cubicBezTo>
                  <a:cubicBezTo>
                    <a:pt x="19" y="32"/>
                    <a:pt x="18" y="34"/>
                    <a:pt x="17" y="36"/>
                  </a:cubicBezTo>
                  <a:cubicBezTo>
                    <a:pt x="15" y="35"/>
                    <a:pt x="15" y="35"/>
                    <a:pt x="15" y="35"/>
                  </a:cubicBezTo>
                  <a:cubicBezTo>
                    <a:pt x="10" y="33"/>
                    <a:pt x="8" y="35"/>
                    <a:pt x="6" y="38"/>
                  </a:cubicBezTo>
                  <a:cubicBezTo>
                    <a:pt x="5" y="41"/>
                    <a:pt x="5" y="45"/>
                    <a:pt x="9" y="47"/>
                  </a:cubicBezTo>
                  <a:cubicBezTo>
                    <a:pt x="11" y="48"/>
                    <a:pt x="11" y="48"/>
                    <a:pt x="11" y="48"/>
                  </a:cubicBezTo>
                  <a:cubicBezTo>
                    <a:pt x="10" y="50"/>
                    <a:pt x="10" y="52"/>
                    <a:pt x="9" y="55"/>
                  </a:cubicBezTo>
                  <a:cubicBezTo>
                    <a:pt x="7" y="55"/>
                    <a:pt x="7" y="55"/>
                    <a:pt x="7" y="55"/>
                  </a:cubicBezTo>
                  <a:cubicBezTo>
                    <a:pt x="2" y="54"/>
                    <a:pt x="1" y="57"/>
                    <a:pt x="0" y="60"/>
                  </a:cubicBezTo>
                  <a:cubicBezTo>
                    <a:pt x="0" y="64"/>
                    <a:pt x="1" y="67"/>
                    <a:pt x="6" y="67"/>
                  </a:cubicBezTo>
                  <a:cubicBezTo>
                    <a:pt x="8" y="68"/>
                    <a:pt x="8" y="68"/>
                    <a:pt x="8" y="68"/>
                  </a:cubicBezTo>
                  <a:cubicBezTo>
                    <a:pt x="8" y="70"/>
                    <a:pt x="8" y="73"/>
                    <a:pt x="9" y="75"/>
                  </a:cubicBezTo>
                  <a:cubicBezTo>
                    <a:pt x="7" y="76"/>
                    <a:pt x="7" y="76"/>
                    <a:pt x="7" y="76"/>
                  </a:cubicBezTo>
                  <a:cubicBezTo>
                    <a:pt x="2" y="77"/>
                    <a:pt x="1" y="80"/>
                    <a:pt x="2" y="83"/>
                  </a:cubicBezTo>
                  <a:cubicBezTo>
                    <a:pt x="3" y="87"/>
                    <a:pt x="5" y="89"/>
                    <a:pt x="10" y="88"/>
                  </a:cubicBezTo>
                  <a:cubicBezTo>
                    <a:pt x="12" y="87"/>
                    <a:pt x="12" y="87"/>
                    <a:pt x="12" y="87"/>
                  </a:cubicBezTo>
                  <a:cubicBezTo>
                    <a:pt x="13" y="90"/>
                    <a:pt x="14" y="92"/>
                    <a:pt x="15" y="94"/>
                  </a:cubicBezTo>
                  <a:cubicBezTo>
                    <a:pt x="14" y="95"/>
                    <a:pt x="14" y="95"/>
                    <a:pt x="14" y="95"/>
                  </a:cubicBezTo>
                  <a:cubicBezTo>
                    <a:pt x="10" y="98"/>
                    <a:pt x="10" y="101"/>
                    <a:pt x="12" y="104"/>
                  </a:cubicBezTo>
                  <a:cubicBezTo>
                    <a:pt x="14" y="107"/>
                    <a:pt x="17" y="108"/>
                    <a:pt x="21" y="106"/>
                  </a:cubicBezTo>
                  <a:cubicBezTo>
                    <a:pt x="23" y="104"/>
                    <a:pt x="23" y="104"/>
                    <a:pt x="23" y="104"/>
                  </a:cubicBezTo>
                  <a:cubicBezTo>
                    <a:pt x="23" y="105"/>
                    <a:pt x="24" y="106"/>
                    <a:pt x="25" y="107"/>
                  </a:cubicBezTo>
                  <a:cubicBezTo>
                    <a:pt x="26" y="108"/>
                    <a:pt x="27" y="109"/>
                    <a:pt x="28" y="110"/>
                  </a:cubicBezTo>
                  <a:cubicBezTo>
                    <a:pt x="27" y="111"/>
                    <a:pt x="27" y="111"/>
                    <a:pt x="27" y="111"/>
                  </a:cubicBezTo>
                  <a:cubicBezTo>
                    <a:pt x="24" y="115"/>
                    <a:pt x="25" y="118"/>
                    <a:pt x="28" y="120"/>
                  </a:cubicBezTo>
                  <a:cubicBezTo>
                    <a:pt x="31" y="122"/>
                    <a:pt x="34" y="123"/>
                    <a:pt x="37" y="119"/>
                  </a:cubicBezTo>
                  <a:cubicBezTo>
                    <a:pt x="38" y="117"/>
                    <a:pt x="38" y="117"/>
                    <a:pt x="38" y="117"/>
                  </a:cubicBezTo>
                  <a:cubicBezTo>
                    <a:pt x="40" y="118"/>
                    <a:pt x="43" y="119"/>
                    <a:pt x="45" y="120"/>
                  </a:cubicBezTo>
                  <a:cubicBezTo>
                    <a:pt x="44" y="122"/>
                    <a:pt x="44" y="122"/>
                    <a:pt x="44" y="122"/>
                  </a:cubicBezTo>
                  <a:cubicBezTo>
                    <a:pt x="43" y="127"/>
                    <a:pt x="46" y="129"/>
                    <a:pt x="49" y="130"/>
                  </a:cubicBezTo>
                  <a:cubicBezTo>
                    <a:pt x="52" y="131"/>
                    <a:pt x="55" y="130"/>
                    <a:pt x="57" y="125"/>
                  </a:cubicBezTo>
                  <a:cubicBezTo>
                    <a:pt x="57" y="123"/>
                    <a:pt x="57" y="123"/>
                    <a:pt x="57" y="123"/>
                  </a:cubicBezTo>
                  <a:cubicBezTo>
                    <a:pt x="60" y="124"/>
                    <a:pt x="62" y="124"/>
                    <a:pt x="65" y="124"/>
                  </a:cubicBezTo>
                  <a:cubicBezTo>
                    <a:pt x="65" y="126"/>
                    <a:pt x="65" y="126"/>
                    <a:pt x="65" y="126"/>
                  </a:cubicBezTo>
                  <a:cubicBezTo>
                    <a:pt x="65" y="131"/>
                    <a:pt x="68" y="132"/>
                    <a:pt x="72" y="132"/>
                  </a:cubicBezTo>
                  <a:cubicBezTo>
                    <a:pt x="75" y="132"/>
                    <a:pt x="78" y="130"/>
                    <a:pt x="78" y="125"/>
                  </a:cubicBezTo>
                  <a:cubicBezTo>
                    <a:pt x="77" y="123"/>
                    <a:pt x="77" y="123"/>
                    <a:pt x="77" y="123"/>
                  </a:cubicBezTo>
                  <a:cubicBezTo>
                    <a:pt x="80" y="123"/>
                    <a:pt x="82" y="122"/>
                    <a:pt x="85" y="121"/>
                  </a:cubicBezTo>
                  <a:cubicBezTo>
                    <a:pt x="85" y="123"/>
                    <a:pt x="85" y="123"/>
                    <a:pt x="85" y="123"/>
                  </a:cubicBezTo>
                  <a:cubicBezTo>
                    <a:pt x="88" y="127"/>
                    <a:pt x="91" y="128"/>
                    <a:pt x="94" y="126"/>
                  </a:cubicBezTo>
                  <a:cubicBezTo>
                    <a:pt x="97" y="125"/>
                    <a:pt x="99" y="122"/>
                    <a:pt x="97" y="118"/>
                  </a:cubicBezTo>
                  <a:cubicBezTo>
                    <a:pt x="96" y="116"/>
                    <a:pt x="96" y="116"/>
                    <a:pt x="96" y="116"/>
                  </a:cubicBezTo>
                  <a:cubicBezTo>
                    <a:pt x="98" y="114"/>
                    <a:pt x="100" y="113"/>
                    <a:pt x="102" y="111"/>
                  </a:cubicBezTo>
                  <a:cubicBezTo>
                    <a:pt x="104" y="113"/>
                    <a:pt x="104" y="113"/>
                    <a:pt x="104" y="113"/>
                  </a:cubicBezTo>
                  <a:cubicBezTo>
                    <a:pt x="107" y="116"/>
                    <a:pt x="110" y="115"/>
                    <a:pt x="113" y="113"/>
                  </a:cubicBezTo>
                  <a:cubicBezTo>
                    <a:pt x="115" y="110"/>
                    <a:pt x="116" y="107"/>
                    <a:pt x="113" y="104"/>
                  </a:cubicBezTo>
                  <a:cubicBezTo>
                    <a:pt x="111" y="102"/>
                    <a:pt x="111" y="102"/>
                    <a:pt x="111" y="102"/>
                  </a:cubicBezTo>
                  <a:cubicBezTo>
                    <a:pt x="113" y="100"/>
                    <a:pt x="114" y="98"/>
                    <a:pt x="116" y="96"/>
                  </a:cubicBezTo>
                  <a:cubicBezTo>
                    <a:pt x="117" y="97"/>
                    <a:pt x="117" y="97"/>
                    <a:pt x="117" y="97"/>
                  </a:cubicBezTo>
                  <a:cubicBezTo>
                    <a:pt x="122" y="99"/>
                    <a:pt x="124" y="97"/>
                    <a:pt x="126" y="94"/>
                  </a:cubicBezTo>
                  <a:cubicBezTo>
                    <a:pt x="127" y="91"/>
                    <a:pt x="127" y="88"/>
                    <a:pt x="123" y="86"/>
                  </a:cubicBezTo>
                  <a:cubicBezTo>
                    <a:pt x="121" y="85"/>
                    <a:pt x="121" y="85"/>
                    <a:pt x="121" y="85"/>
                  </a:cubicBezTo>
                  <a:cubicBezTo>
                    <a:pt x="122" y="82"/>
                    <a:pt x="122" y="80"/>
                    <a:pt x="123" y="78"/>
                  </a:cubicBezTo>
                  <a:cubicBezTo>
                    <a:pt x="125" y="78"/>
                    <a:pt x="125" y="78"/>
                    <a:pt x="125" y="78"/>
                  </a:cubicBezTo>
                  <a:cubicBezTo>
                    <a:pt x="130" y="78"/>
                    <a:pt x="131" y="75"/>
                    <a:pt x="132" y="72"/>
                  </a:cubicBezTo>
                  <a:cubicBezTo>
                    <a:pt x="132" y="68"/>
                    <a:pt x="131" y="66"/>
                    <a:pt x="126" y="65"/>
                  </a:cubicBezTo>
                  <a:close/>
                </a:path>
              </a:pathLst>
            </a:custGeom>
            <a:solidFill>
              <a:srgbClr val="4014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sp>
          <p:nvSpPr>
            <p:cNvPr id="9" name="Freeform 14">
              <a:extLst>
                <a:ext uri="{FF2B5EF4-FFF2-40B4-BE49-F238E27FC236}">
                  <a16:creationId xmlns:a16="http://schemas.microsoft.com/office/drawing/2014/main" id="{96330E70-E08E-49FD-9CBD-933147E99203}"/>
                </a:ext>
              </a:extLst>
            </p:cNvPr>
            <p:cNvSpPr>
              <a:spLocks/>
            </p:cNvSpPr>
            <p:nvPr/>
          </p:nvSpPr>
          <p:spPr bwMode="auto">
            <a:xfrm>
              <a:off x="5048255" y="1376365"/>
              <a:ext cx="296863" cy="296863"/>
            </a:xfrm>
            <a:custGeom>
              <a:avLst/>
              <a:gdLst>
                <a:gd name="T0" fmla="*/ 81 w 87"/>
                <a:gd name="T1" fmla="*/ 43 h 87"/>
                <a:gd name="T2" fmla="*/ 82 w 87"/>
                <a:gd name="T3" fmla="*/ 37 h 87"/>
                <a:gd name="T4" fmla="*/ 80 w 87"/>
                <a:gd name="T5" fmla="*/ 29 h 87"/>
                <a:gd name="T6" fmla="*/ 76 w 87"/>
                <a:gd name="T7" fmla="*/ 25 h 87"/>
                <a:gd name="T8" fmla="*/ 79 w 87"/>
                <a:gd name="T9" fmla="*/ 19 h 87"/>
                <a:gd name="T10" fmla="*/ 72 w 87"/>
                <a:gd name="T11" fmla="*/ 18 h 87"/>
                <a:gd name="T12" fmla="*/ 68 w 87"/>
                <a:gd name="T13" fmla="*/ 15 h 87"/>
                <a:gd name="T14" fmla="*/ 68 w 87"/>
                <a:gd name="T15" fmla="*/ 8 h 87"/>
                <a:gd name="T16" fmla="*/ 61 w 87"/>
                <a:gd name="T17" fmla="*/ 10 h 87"/>
                <a:gd name="T18" fmla="*/ 57 w 87"/>
                <a:gd name="T19" fmla="*/ 7 h 87"/>
                <a:gd name="T20" fmla="*/ 49 w 87"/>
                <a:gd name="T21" fmla="*/ 5 h 87"/>
                <a:gd name="T22" fmla="*/ 44 w 87"/>
                <a:gd name="T23" fmla="*/ 5 h 87"/>
                <a:gd name="T24" fmla="*/ 39 w 87"/>
                <a:gd name="T25" fmla="*/ 0 h 87"/>
                <a:gd name="T26" fmla="*/ 36 w 87"/>
                <a:gd name="T27" fmla="*/ 6 h 87"/>
                <a:gd name="T28" fmla="*/ 30 w 87"/>
                <a:gd name="T29" fmla="*/ 6 h 87"/>
                <a:gd name="T30" fmla="*/ 23 w 87"/>
                <a:gd name="T31" fmla="*/ 10 h 87"/>
                <a:gd name="T32" fmla="*/ 19 w 87"/>
                <a:gd name="T33" fmla="*/ 14 h 87"/>
                <a:gd name="T34" fmla="*/ 12 w 87"/>
                <a:gd name="T35" fmla="*/ 13 h 87"/>
                <a:gd name="T36" fmla="*/ 13 w 87"/>
                <a:gd name="T37" fmla="*/ 20 h 87"/>
                <a:gd name="T38" fmla="*/ 9 w 87"/>
                <a:gd name="T39" fmla="*/ 23 h 87"/>
                <a:gd name="T40" fmla="*/ 6 w 87"/>
                <a:gd name="T41" fmla="*/ 31 h 87"/>
                <a:gd name="T42" fmla="*/ 6 w 87"/>
                <a:gd name="T43" fmla="*/ 36 h 87"/>
                <a:gd name="T44" fmla="*/ 0 w 87"/>
                <a:gd name="T45" fmla="*/ 40 h 87"/>
                <a:gd name="T46" fmla="*/ 5 w 87"/>
                <a:gd name="T47" fmla="*/ 44 h 87"/>
                <a:gd name="T48" fmla="*/ 4 w 87"/>
                <a:gd name="T49" fmla="*/ 50 h 87"/>
                <a:gd name="T50" fmla="*/ 6 w 87"/>
                <a:gd name="T51" fmla="*/ 58 h 87"/>
                <a:gd name="T52" fmla="*/ 10 w 87"/>
                <a:gd name="T53" fmla="*/ 62 h 87"/>
                <a:gd name="T54" fmla="*/ 7 w 87"/>
                <a:gd name="T55" fmla="*/ 68 h 87"/>
                <a:gd name="T56" fmla="*/ 14 w 87"/>
                <a:gd name="T57" fmla="*/ 69 h 87"/>
                <a:gd name="T58" fmla="*/ 18 w 87"/>
                <a:gd name="T59" fmla="*/ 72 h 87"/>
                <a:gd name="T60" fmla="*/ 18 w 87"/>
                <a:gd name="T61" fmla="*/ 79 h 87"/>
                <a:gd name="T62" fmla="*/ 25 w 87"/>
                <a:gd name="T63" fmla="*/ 77 h 87"/>
                <a:gd name="T64" fmla="*/ 29 w 87"/>
                <a:gd name="T65" fmla="*/ 80 h 87"/>
                <a:gd name="T66" fmla="*/ 37 w 87"/>
                <a:gd name="T67" fmla="*/ 83 h 87"/>
                <a:gd name="T68" fmla="*/ 42 w 87"/>
                <a:gd name="T69" fmla="*/ 82 h 87"/>
                <a:gd name="T70" fmla="*/ 47 w 87"/>
                <a:gd name="T71" fmla="*/ 87 h 87"/>
                <a:gd name="T72" fmla="*/ 50 w 87"/>
                <a:gd name="T73" fmla="*/ 81 h 87"/>
                <a:gd name="T74" fmla="*/ 56 w 87"/>
                <a:gd name="T75" fmla="*/ 81 h 87"/>
                <a:gd name="T76" fmla="*/ 63 w 87"/>
                <a:gd name="T77" fmla="*/ 77 h 87"/>
                <a:gd name="T78" fmla="*/ 67 w 87"/>
                <a:gd name="T79" fmla="*/ 73 h 87"/>
                <a:gd name="T80" fmla="*/ 74 w 87"/>
                <a:gd name="T81" fmla="*/ 74 h 87"/>
                <a:gd name="T82" fmla="*/ 73 w 87"/>
                <a:gd name="T83" fmla="*/ 67 h 87"/>
                <a:gd name="T84" fmla="*/ 77 w 87"/>
                <a:gd name="T85" fmla="*/ 64 h 87"/>
                <a:gd name="T86" fmla="*/ 80 w 87"/>
                <a:gd name="T87" fmla="*/ 56 h 87"/>
                <a:gd name="T88" fmla="*/ 80 w 87"/>
                <a:gd name="T89" fmla="*/ 51 h 87"/>
                <a:gd name="T90" fmla="*/ 86 w 87"/>
                <a:gd name="T91" fmla="*/ 4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7" h="87">
                  <a:moveTo>
                    <a:pt x="83" y="43"/>
                  </a:moveTo>
                  <a:cubicBezTo>
                    <a:pt x="81" y="43"/>
                    <a:pt x="81" y="43"/>
                    <a:pt x="81" y="43"/>
                  </a:cubicBezTo>
                  <a:cubicBezTo>
                    <a:pt x="81" y="41"/>
                    <a:pt x="81" y="39"/>
                    <a:pt x="81" y="38"/>
                  </a:cubicBezTo>
                  <a:cubicBezTo>
                    <a:pt x="82" y="37"/>
                    <a:pt x="82" y="37"/>
                    <a:pt x="82" y="37"/>
                  </a:cubicBezTo>
                  <a:cubicBezTo>
                    <a:pt x="85" y="37"/>
                    <a:pt x="86" y="35"/>
                    <a:pt x="85" y="32"/>
                  </a:cubicBezTo>
                  <a:cubicBezTo>
                    <a:pt x="84" y="30"/>
                    <a:pt x="83" y="29"/>
                    <a:pt x="80" y="29"/>
                  </a:cubicBezTo>
                  <a:cubicBezTo>
                    <a:pt x="79" y="30"/>
                    <a:pt x="79" y="30"/>
                    <a:pt x="79" y="30"/>
                  </a:cubicBezTo>
                  <a:cubicBezTo>
                    <a:pt x="78" y="28"/>
                    <a:pt x="77" y="27"/>
                    <a:pt x="76" y="25"/>
                  </a:cubicBezTo>
                  <a:cubicBezTo>
                    <a:pt x="78" y="24"/>
                    <a:pt x="78" y="24"/>
                    <a:pt x="78" y="24"/>
                  </a:cubicBezTo>
                  <a:cubicBezTo>
                    <a:pt x="80" y="23"/>
                    <a:pt x="80" y="20"/>
                    <a:pt x="79" y="19"/>
                  </a:cubicBezTo>
                  <a:cubicBezTo>
                    <a:pt x="77" y="17"/>
                    <a:pt x="75" y="16"/>
                    <a:pt x="73" y="18"/>
                  </a:cubicBezTo>
                  <a:cubicBezTo>
                    <a:pt x="72" y="18"/>
                    <a:pt x="72" y="18"/>
                    <a:pt x="72" y="18"/>
                  </a:cubicBezTo>
                  <a:cubicBezTo>
                    <a:pt x="71" y="18"/>
                    <a:pt x="71" y="17"/>
                    <a:pt x="70" y="17"/>
                  </a:cubicBezTo>
                  <a:cubicBezTo>
                    <a:pt x="69" y="16"/>
                    <a:pt x="69" y="15"/>
                    <a:pt x="68" y="15"/>
                  </a:cubicBezTo>
                  <a:cubicBezTo>
                    <a:pt x="69" y="14"/>
                    <a:pt x="69" y="14"/>
                    <a:pt x="69" y="14"/>
                  </a:cubicBezTo>
                  <a:cubicBezTo>
                    <a:pt x="71" y="11"/>
                    <a:pt x="70" y="9"/>
                    <a:pt x="68" y="8"/>
                  </a:cubicBezTo>
                  <a:cubicBezTo>
                    <a:pt x="66" y="7"/>
                    <a:pt x="64" y="6"/>
                    <a:pt x="62" y="9"/>
                  </a:cubicBezTo>
                  <a:cubicBezTo>
                    <a:pt x="61" y="10"/>
                    <a:pt x="61" y="10"/>
                    <a:pt x="61" y="10"/>
                  </a:cubicBezTo>
                  <a:cubicBezTo>
                    <a:pt x="60" y="9"/>
                    <a:pt x="58" y="9"/>
                    <a:pt x="57" y="8"/>
                  </a:cubicBezTo>
                  <a:cubicBezTo>
                    <a:pt x="57" y="7"/>
                    <a:pt x="57" y="7"/>
                    <a:pt x="57" y="7"/>
                  </a:cubicBezTo>
                  <a:cubicBezTo>
                    <a:pt x="58" y="4"/>
                    <a:pt x="57" y="2"/>
                    <a:pt x="54" y="2"/>
                  </a:cubicBezTo>
                  <a:cubicBezTo>
                    <a:pt x="52" y="1"/>
                    <a:pt x="50" y="1"/>
                    <a:pt x="49" y="5"/>
                  </a:cubicBezTo>
                  <a:cubicBezTo>
                    <a:pt x="49" y="6"/>
                    <a:pt x="49" y="6"/>
                    <a:pt x="49" y="6"/>
                  </a:cubicBezTo>
                  <a:cubicBezTo>
                    <a:pt x="47" y="6"/>
                    <a:pt x="46" y="5"/>
                    <a:pt x="44" y="5"/>
                  </a:cubicBezTo>
                  <a:cubicBezTo>
                    <a:pt x="44" y="4"/>
                    <a:pt x="44" y="4"/>
                    <a:pt x="44" y="4"/>
                  </a:cubicBezTo>
                  <a:cubicBezTo>
                    <a:pt x="43" y="1"/>
                    <a:pt x="42" y="0"/>
                    <a:pt x="39" y="0"/>
                  </a:cubicBezTo>
                  <a:cubicBezTo>
                    <a:pt x="37" y="0"/>
                    <a:pt x="35" y="2"/>
                    <a:pt x="35" y="5"/>
                  </a:cubicBezTo>
                  <a:cubicBezTo>
                    <a:pt x="36" y="6"/>
                    <a:pt x="36" y="6"/>
                    <a:pt x="36" y="6"/>
                  </a:cubicBezTo>
                  <a:cubicBezTo>
                    <a:pt x="34" y="6"/>
                    <a:pt x="32" y="7"/>
                    <a:pt x="31" y="7"/>
                  </a:cubicBezTo>
                  <a:cubicBezTo>
                    <a:pt x="30" y="6"/>
                    <a:pt x="30" y="6"/>
                    <a:pt x="30" y="6"/>
                  </a:cubicBezTo>
                  <a:cubicBezTo>
                    <a:pt x="29" y="3"/>
                    <a:pt x="27" y="3"/>
                    <a:pt x="25" y="4"/>
                  </a:cubicBezTo>
                  <a:cubicBezTo>
                    <a:pt x="23" y="5"/>
                    <a:pt x="21" y="7"/>
                    <a:pt x="23" y="10"/>
                  </a:cubicBezTo>
                  <a:cubicBezTo>
                    <a:pt x="23" y="11"/>
                    <a:pt x="23" y="11"/>
                    <a:pt x="23" y="11"/>
                  </a:cubicBezTo>
                  <a:cubicBezTo>
                    <a:pt x="22" y="12"/>
                    <a:pt x="20" y="13"/>
                    <a:pt x="19" y="14"/>
                  </a:cubicBezTo>
                  <a:cubicBezTo>
                    <a:pt x="18" y="13"/>
                    <a:pt x="18" y="13"/>
                    <a:pt x="18" y="13"/>
                  </a:cubicBezTo>
                  <a:cubicBezTo>
                    <a:pt x="16" y="11"/>
                    <a:pt x="14" y="11"/>
                    <a:pt x="12" y="13"/>
                  </a:cubicBezTo>
                  <a:cubicBezTo>
                    <a:pt x="11" y="14"/>
                    <a:pt x="10" y="16"/>
                    <a:pt x="12" y="19"/>
                  </a:cubicBezTo>
                  <a:cubicBezTo>
                    <a:pt x="13" y="20"/>
                    <a:pt x="13" y="20"/>
                    <a:pt x="13" y="20"/>
                  </a:cubicBezTo>
                  <a:cubicBezTo>
                    <a:pt x="12" y="21"/>
                    <a:pt x="11" y="22"/>
                    <a:pt x="10" y="24"/>
                  </a:cubicBezTo>
                  <a:cubicBezTo>
                    <a:pt x="9" y="23"/>
                    <a:pt x="9" y="23"/>
                    <a:pt x="9" y="23"/>
                  </a:cubicBezTo>
                  <a:cubicBezTo>
                    <a:pt x="6" y="22"/>
                    <a:pt x="5" y="23"/>
                    <a:pt x="4" y="25"/>
                  </a:cubicBezTo>
                  <a:cubicBezTo>
                    <a:pt x="3" y="27"/>
                    <a:pt x="3" y="29"/>
                    <a:pt x="6" y="31"/>
                  </a:cubicBezTo>
                  <a:cubicBezTo>
                    <a:pt x="7" y="31"/>
                    <a:pt x="7" y="31"/>
                    <a:pt x="7" y="31"/>
                  </a:cubicBezTo>
                  <a:cubicBezTo>
                    <a:pt x="6" y="33"/>
                    <a:pt x="6" y="34"/>
                    <a:pt x="6" y="36"/>
                  </a:cubicBezTo>
                  <a:cubicBezTo>
                    <a:pt x="4" y="36"/>
                    <a:pt x="4" y="36"/>
                    <a:pt x="4" y="36"/>
                  </a:cubicBezTo>
                  <a:cubicBezTo>
                    <a:pt x="1" y="36"/>
                    <a:pt x="0" y="37"/>
                    <a:pt x="0" y="40"/>
                  </a:cubicBezTo>
                  <a:cubicBezTo>
                    <a:pt x="0" y="42"/>
                    <a:pt x="0" y="44"/>
                    <a:pt x="4" y="44"/>
                  </a:cubicBezTo>
                  <a:cubicBezTo>
                    <a:pt x="5" y="44"/>
                    <a:pt x="5" y="44"/>
                    <a:pt x="5" y="44"/>
                  </a:cubicBezTo>
                  <a:cubicBezTo>
                    <a:pt x="5" y="46"/>
                    <a:pt x="5" y="48"/>
                    <a:pt x="5" y="49"/>
                  </a:cubicBezTo>
                  <a:cubicBezTo>
                    <a:pt x="4" y="50"/>
                    <a:pt x="4" y="50"/>
                    <a:pt x="4" y="50"/>
                  </a:cubicBezTo>
                  <a:cubicBezTo>
                    <a:pt x="1" y="51"/>
                    <a:pt x="0" y="53"/>
                    <a:pt x="1" y="55"/>
                  </a:cubicBezTo>
                  <a:cubicBezTo>
                    <a:pt x="2" y="57"/>
                    <a:pt x="3" y="59"/>
                    <a:pt x="6" y="58"/>
                  </a:cubicBezTo>
                  <a:cubicBezTo>
                    <a:pt x="7" y="57"/>
                    <a:pt x="7" y="57"/>
                    <a:pt x="7" y="57"/>
                  </a:cubicBezTo>
                  <a:cubicBezTo>
                    <a:pt x="8" y="59"/>
                    <a:pt x="9" y="60"/>
                    <a:pt x="10" y="62"/>
                  </a:cubicBezTo>
                  <a:cubicBezTo>
                    <a:pt x="8" y="63"/>
                    <a:pt x="8" y="63"/>
                    <a:pt x="8" y="63"/>
                  </a:cubicBezTo>
                  <a:cubicBezTo>
                    <a:pt x="6" y="65"/>
                    <a:pt x="6" y="67"/>
                    <a:pt x="7" y="68"/>
                  </a:cubicBezTo>
                  <a:cubicBezTo>
                    <a:pt x="9" y="70"/>
                    <a:pt x="11" y="71"/>
                    <a:pt x="13" y="69"/>
                  </a:cubicBezTo>
                  <a:cubicBezTo>
                    <a:pt x="14" y="69"/>
                    <a:pt x="14" y="69"/>
                    <a:pt x="14" y="69"/>
                  </a:cubicBezTo>
                  <a:cubicBezTo>
                    <a:pt x="15" y="69"/>
                    <a:pt x="15" y="70"/>
                    <a:pt x="16" y="71"/>
                  </a:cubicBezTo>
                  <a:cubicBezTo>
                    <a:pt x="17" y="71"/>
                    <a:pt x="17" y="72"/>
                    <a:pt x="18" y="72"/>
                  </a:cubicBezTo>
                  <a:cubicBezTo>
                    <a:pt x="17" y="73"/>
                    <a:pt x="17" y="73"/>
                    <a:pt x="17" y="73"/>
                  </a:cubicBezTo>
                  <a:cubicBezTo>
                    <a:pt x="15" y="76"/>
                    <a:pt x="16" y="78"/>
                    <a:pt x="18" y="79"/>
                  </a:cubicBezTo>
                  <a:cubicBezTo>
                    <a:pt x="20" y="80"/>
                    <a:pt x="22" y="81"/>
                    <a:pt x="24" y="78"/>
                  </a:cubicBezTo>
                  <a:cubicBezTo>
                    <a:pt x="25" y="77"/>
                    <a:pt x="25" y="77"/>
                    <a:pt x="25" y="77"/>
                  </a:cubicBezTo>
                  <a:cubicBezTo>
                    <a:pt x="26" y="78"/>
                    <a:pt x="28" y="79"/>
                    <a:pt x="29" y="79"/>
                  </a:cubicBezTo>
                  <a:cubicBezTo>
                    <a:pt x="29" y="80"/>
                    <a:pt x="29" y="80"/>
                    <a:pt x="29" y="80"/>
                  </a:cubicBezTo>
                  <a:cubicBezTo>
                    <a:pt x="28" y="84"/>
                    <a:pt x="30" y="85"/>
                    <a:pt x="32" y="86"/>
                  </a:cubicBezTo>
                  <a:cubicBezTo>
                    <a:pt x="34" y="86"/>
                    <a:pt x="36" y="86"/>
                    <a:pt x="37" y="83"/>
                  </a:cubicBezTo>
                  <a:cubicBezTo>
                    <a:pt x="37" y="81"/>
                    <a:pt x="37" y="81"/>
                    <a:pt x="37" y="81"/>
                  </a:cubicBezTo>
                  <a:cubicBezTo>
                    <a:pt x="39" y="81"/>
                    <a:pt x="41" y="82"/>
                    <a:pt x="42" y="82"/>
                  </a:cubicBezTo>
                  <a:cubicBezTo>
                    <a:pt x="42" y="83"/>
                    <a:pt x="42" y="83"/>
                    <a:pt x="42" y="83"/>
                  </a:cubicBezTo>
                  <a:cubicBezTo>
                    <a:pt x="43" y="86"/>
                    <a:pt x="45" y="87"/>
                    <a:pt x="47" y="87"/>
                  </a:cubicBezTo>
                  <a:cubicBezTo>
                    <a:pt x="49" y="87"/>
                    <a:pt x="51" y="86"/>
                    <a:pt x="51" y="82"/>
                  </a:cubicBezTo>
                  <a:cubicBezTo>
                    <a:pt x="50" y="81"/>
                    <a:pt x="50" y="81"/>
                    <a:pt x="50" y="81"/>
                  </a:cubicBezTo>
                  <a:cubicBezTo>
                    <a:pt x="52" y="81"/>
                    <a:pt x="54" y="80"/>
                    <a:pt x="55" y="80"/>
                  </a:cubicBezTo>
                  <a:cubicBezTo>
                    <a:pt x="56" y="81"/>
                    <a:pt x="56" y="81"/>
                    <a:pt x="56" y="81"/>
                  </a:cubicBezTo>
                  <a:cubicBezTo>
                    <a:pt x="57" y="84"/>
                    <a:pt x="59" y="84"/>
                    <a:pt x="61" y="83"/>
                  </a:cubicBezTo>
                  <a:cubicBezTo>
                    <a:pt x="63" y="82"/>
                    <a:pt x="65" y="80"/>
                    <a:pt x="63" y="77"/>
                  </a:cubicBezTo>
                  <a:cubicBezTo>
                    <a:pt x="63" y="76"/>
                    <a:pt x="63" y="76"/>
                    <a:pt x="63" y="76"/>
                  </a:cubicBezTo>
                  <a:cubicBezTo>
                    <a:pt x="64" y="75"/>
                    <a:pt x="66" y="74"/>
                    <a:pt x="67" y="73"/>
                  </a:cubicBezTo>
                  <a:cubicBezTo>
                    <a:pt x="68" y="74"/>
                    <a:pt x="68" y="74"/>
                    <a:pt x="68" y="74"/>
                  </a:cubicBezTo>
                  <a:cubicBezTo>
                    <a:pt x="70" y="77"/>
                    <a:pt x="72" y="76"/>
                    <a:pt x="74" y="74"/>
                  </a:cubicBezTo>
                  <a:cubicBezTo>
                    <a:pt x="75" y="73"/>
                    <a:pt x="76" y="71"/>
                    <a:pt x="74" y="68"/>
                  </a:cubicBezTo>
                  <a:cubicBezTo>
                    <a:pt x="73" y="67"/>
                    <a:pt x="73" y="67"/>
                    <a:pt x="73" y="67"/>
                  </a:cubicBezTo>
                  <a:cubicBezTo>
                    <a:pt x="74" y="66"/>
                    <a:pt x="75" y="65"/>
                    <a:pt x="76" y="63"/>
                  </a:cubicBezTo>
                  <a:cubicBezTo>
                    <a:pt x="77" y="64"/>
                    <a:pt x="77" y="64"/>
                    <a:pt x="77" y="64"/>
                  </a:cubicBezTo>
                  <a:cubicBezTo>
                    <a:pt x="80" y="65"/>
                    <a:pt x="81" y="64"/>
                    <a:pt x="82" y="62"/>
                  </a:cubicBezTo>
                  <a:cubicBezTo>
                    <a:pt x="83" y="60"/>
                    <a:pt x="83" y="58"/>
                    <a:pt x="80" y="56"/>
                  </a:cubicBezTo>
                  <a:cubicBezTo>
                    <a:pt x="79" y="56"/>
                    <a:pt x="79" y="56"/>
                    <a:pt x="79" y="56"/>
                  </a:cubicBezTo>
                  <a:cubicBezTo>
                    <a:pt x="80" y="54"/>
                    <a:pt x="80" y="53"/>
                    <a:pt x="80" y="51"/>
                  </a:cubicBezTo>
                  <a:cubicBezTo>
                    <a:pt x="82" y="51"/>
                    <a:pt x="82" y="51"/>
                    <a:pt x="82" y="51"/>
                  </a:cubicBezTo>
                  <a:cubicBezTo>
                    <a:pt x="85" y="51"/>
                    <a:pt x="86" y="50"/>
                    <a:pt x="86" y="47"/>
                  </a:cubicBezTo>
                  <a:cubicBezTo>
                    <a:pt x="87" y="45"/>
                    <a:pt x="86" y="43"/>
                    <a:pt x="83" y="43"/>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316216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2C94-A0A1-4DF0-9DEF-FF0384B280F4}"/>
              </a:ext>
            </a:extLst>
          </p:cNvPr>
          <p:cNvSpPr>
            <a:spLocks noGrp="1"/>
          </p:cNvSpPr>
          <p:nvPr>
            <p:ph type="title"/>
          </p:nvPr>
        </p:nvSpPr>
        <p:spPr/>
        <p:txBody>
          <a:bodyPr vert="horz" lIns="91440" tIns="45720" rIns="91440" bIns="45720" rtlCol="0" anchor="ctr">
            <a:normAutofit/>
          </a:bodyPr>
          <a:lstStyle/>
          <a:p>
            <a:pPr defTabSz="914400">
              <a:lnSpc>
                <a:spcPct val="90000"/>
              </a:lnSpc>
            </a:pPr>
            <a:r>
              <a:rPr lang="en-US" sz="4400" dirty="0">
                <a:solidFill>
                  <a:schemeClr val="bg1"/>
                </a:solidFill>
                <a:ea typeface="+mj-ea"/>
                <a:cs typeface="+mj-cs"/>
              </a:rPr>
              <a:t>DSC</a:t>
            </a:r>
          </a:p>
        </p:txBody>
      </p:sp>
      <p:sp>
        <p:nvSpPr>
          <p:cNvPr id="3" name="Text Placeholder 2">
            <a:extLst>
              <a:ext uri="{FF2B5EF4-FFF2-40B4-BE49-F238E27FC236}">
                <a16:creationId xmlns:a16="http://schemas.microsoft.com/office/drawing/2014/main" id="{94866C8C-AEC5-4F1A-AA8C-D0900926497D}"/>
              </a:ext>
            </a:extLst>
          </p:cNvPr>
          <p:cNvSpPr>
            <a:spLocks noGrp="1"/>
          </p:cNvSpPr>
          <p:nvPr>
            <p:ph idx="1"/>
          </p:nvPr>
        </p:nvSpPr>
        <p:spPr/>
        <p:txBody>
          <a:bodyPr vert="horz" lIns="91440" tIns="45720" rIns="91440" bIns="45720" rtlCol="0">
            <a:normAutofit/>
          </a:bodyPr>
          <a:lstStyle/>
          <a:p>
            <a:pPr marL="342900" indent="-228600" defTabSz="914400">
              <a:lnSpc>
                <a:spcPct val="90000"/>
              </a:lnSpc>
              <a:buFont typeface="Arial" panose="020B0604020202020204" pitchFamily="34" charset="0"/>
              <a:buChar char="•"/>
            </a:pPr>
            <a:r>
              <a:rPr lang="en-US" sz="2400">
                <a:solidFill>
                  <a:schemeClr val="tx1"/>
                </a:solidFill>
              </a:rPr>
              <a:t>It’s a Declarative approach</a:t>
            </a:r>
            <a:r>
              <a:rPr lang="en-US" sz="2400">
                <a:solidFill>
                  <a:schemeClr val="tx1"/>
                </a:solidFill>
                <a:latin typeface="+mn-lt"/>
                <a:cs typeface="+mn-cs"/>
              </a:rPr>
              <a:t>;</a:t>
            </a:r>
          </a:p>
          <a:p>
            <a:pPr indent="-228600" defTabSz="914400">
              <a:lnSpc>
                <a:spcPct val="90000"/>
              </a:lnSpc>
              <a:buFont typeface="Arial" panose="020B0604020202020204" pitchFamily="34" charset="0"/>
              <a:buChar char="•"/>
            </a:pPr>
            <a:endParaRPr lang="en-US" sz="2400">
              <a:solidFill>
                <a:schemeClr val="tx1"/>
              </a:solidFill>
              <a:latin typeface="+mn-lt"/>
              <a:cs typeface="+mn-cs"/>
            </a:endParaRPr>
          </a:p>
        </p:txBody>
      </p:sp>
      <p:pic>
        <p:nvPicPr>
          <p:cNvPr id="5" name="Picture 4">
            <a:extLst>
              <a:ext uri="{FF2B5EF4-FFF2-40B4-BE49-F238E27FC236}">
                <a16:creationId xmlns:a16="http://schemas.microsoft.com/office/drawing/2014/main" id="{71C4BAC0-782D-438F-9B2D-8C1BCBD29132}"/>
              </a:ext>
            </a:extLst>
          </p:cNvPr>
          <p:cNvPicPr>
            <a:picLocks noChangeAspect="1"/>
          </p:cNvPicPr>
          <p:nvPr/>
        </p:nvPicPr>
        <p:blipFill>
          <a:blip r:embed="rId3"/>
          <a:stretch>
            <a:fillRect/>
          </a:stretch>
        </p:blipFill>
        <p:spPr>
          <a:xfrm>
            <a:off x="2019195" y="2313921"/>
            <a:ext cx="8044974" cy="2138887"/>
          </a:xfrm>
          <a:prstGeom prst="rect">
            <a:avLst/>
          </a:prstGeom>
          <a:ln w="38100">
            <a:solidFill>
              <a:schemeClr val="tx1"/>
            </a:solidFill>
          </a:ln>
        </p:spPr>
      </p:pic>
    </p:spTree>
    <p:extLst>
      <p:ext uri="{BB962C8B-B14F-4D97-AF65-F5344CB8AC3E}">
        <p14:creationId xmlns:p14="http://schemas.microsoft.com/office/powerpoint/2010/main" val="32717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8C0310A-0A1B-48B8-BE7A-5F2FCAD87A56}"/>
              </a:ext>
            </a:extLst>
          </p:cNvPr>
          <p:cNvSpPr txBox="1"/>
          <p:nvPr/>
        </p:nvSpPr>
        <p:spPr>
          <a:xfrm>
            <a:off x="242453" y="2646349"/>
            <a:ext cx="1364674" cy="307777"/>
          </a:xfrm>
          <a:prstGeom prst="rect">
            <a:avLst/>
          </a:prstGeom>
          <a:noFill/>
        </p:spPr>
        <p:txBody>
          <a:bodyPr wrap="square" lIns="0" tIns="0" rIns="0" bIns="0" rtlCol="0">
            <a:spAutoFit/>
          </a:bodyPr>
          <a:lstStyle/>
          <a:p>
            <a:pPr algn="l"/>
            <a:r>
              <a:rPr lang="en-US" sz="2000" b="1" dirty="0">
                <a:gradFill>
                  <a:gsLst>
                    <a:gs pos="2917">
                      <a:schemeClr val="tx1"/>
                    </a:gs>
                    <a:gs pos="30000">
                      <a:schemeClr val="tx1"/>
                    </a:gs>
                  </a:gsLst>
                  <a:lin ang="5400000" scaled="0"/>
                </a:gradFill>
              </a:rPr>
              <a:t>Imp</a:t>
            </a:r>
            <a:r>
              <a:rPr lang="fr-CA" sz="2000" b="1" dirty="0" err="1">
                <a:gradFill>
                  <a:gsLst>
                    <a:gs pos="2917">
                      <a:schemeClr val="tx1"/>
                    </a:gs>
                    <a:gs pos="30000">
                      <a:schemeClr val="tx1"/>
                    </a:gs>
                  </a:gsLst>
                  <a:lin ang="5400000" scaled="0"/>
                </a:gradFill>
              </a:rPr>
              <a:t>erative</a:t>
            </a:r>
            <a:endParaRPr lang="en-US" sz="2000" b="1" dirty="0">
              <a:gradFill>
                <a:gsLst>
                  <a:gs pos="2917">
                    <a:schemeClr val="tx1"/>
                  </a:gs>
                  <a:gs pos="30000">
                    <a:schemeClr val="tx1"/>
                  </a:gs>
                </a:gsLst>
                <a:lin ang="5400000" scaled="0"/>
              </a:gradFill>
            </a:endParaRPr>
          </a:p>
        </p:txBody>
      </p:sp>
      <p:sp>
        <p:nvSpPr>
          <p:cNvPr id="11" name="TextBox 10">
            <a:extLst>
              <a:ext uri="{FF2B5EF4-FFF2-40B4-BE49-F238E27FC236}">
                <a16:creationId xmlns:a16="http://schemas.microsoft.com/office/drawing/2014/main" id="{530E8331-41B8-4087-AF5D-E4545D9DB9E8}"/>
              </a:ext>
            </a:extLst>
          </p:cNvPr>
          <p:cNvSpPr txBox="1"/>
          <p:nvPr/>
        </p:nvSpPr>
        <p:spPr>
          <a:xfrm>
            <a:off x="242453" y="4483539"/>
            <a:ext cx="1364674" cy="307777"/>
          </a:xfrm>
          <a:prstGeom prst="rect">
            <a:avLst/>
          </a:prstGeom>
          <a:noFill/>
        </p:spPr>
        <p:txBody>
          <a:bodyPr wrap="square" lIns="0" tIns="0" rIns="0" bIns="0" rtlCol="0">
            <a:spAutoFit/>
          </a:bodyPr>
          <a:lstStyle/>
          <a:p>
            <a:pPr algn="l"/>
            <a:r>
              <a:rPr lang="en-US" sz="2000" b="1">
                <a:gradFill>
                  <a:gsLst>
                    <a:gs pos="2917">
                      <a:schemeClr val="tx1"/>
                    </a:gs>
                    <a:gs pos="30000">
                      <a:schemeClr val="tx1"/>
                    </a:gs>
                  </a:gsLst>
                  <a:lin ang="5400000" scaled="0"/>
                </a:gradFill>
              </a:rPr>
              <a:t>Declarative</a:t>
            </a:r>
          </a:p>
        </p:txBody>
      </p:sp>
      <p:pic>
        <p:nvPicPr>
          <p:cNvPr id="6" name="Picture 5">
            <a:extLst>
              <a:ext uri="{FF2B5EF4-FFF2-40B4-BE49-F238E27FC236}">
                <a16:creationId xmlns:a16="http://schemas.microsoft.com/office/drawing/2014/main" id="{ACA5E291-BDBE-4462-A5AA-9E2BE6058FCA}"/>
              </a:ext>
            </a:extLst>
          </p:cNvPr>
          <p:cNvPicPr>
            <a:picLocks noChangeAspect="1"/>
          </p:cNvPicPr>
          <p:nvPr/>
        </p:nvPicPr>
        <p:blipFill>
          <a:blip r:embed="rId3"/>
          <a:stretch>
            <a:fillRect/>
          </a:stretch>
        </p:blipFill>
        <p:spPr>
          <a:xfrm>
            <a:off x="1650481" y="4556524"/>
            <a:ext cx="8044974" cy="2138887"/>
          </a:xfrm>
          <a:prstGeom prst="rect">
            <a:avLst/>
          </a:prstGeom>
          <a:ln w="38100">
            <a:solidFill>
              <a:schemeClr val="tx1"/>
            </a:solidFill>
          </a:ln>
        </p:spPr>
      </p:pic>
      <p:pic>
        <p:nvPicPr>
          <p:cNvPr id="3" name="Picture 2">
            <a:extLst>
              <a:ext uri="{FF2B5EF4-FFF2-40B4-BE49-F238E27FC236}">
                <a16:creationId xmlns:a16="http://schemas.microsoft.com/office/drawing/2014/main" id="{2B63193C-AAAE-4E07-8791-3FC96589FEE6}"/>
              </a:ext>
            </a:extLst>
          </p:cNvPr>
          <p:cNvPicPr>
            <a:picLocks noChangeAspect="1"/>
          </p:cNvPicPr>
          <p:nvPr/>
        </p:nvPicPr>
        <p:blipFill>
          <a:blip r:embed="rId4"/>
          <a:stretch>
            <a:fillRect/>
          </a:stretch>
        </p:blipFill>
        <p:spPr>
          <a:xfrm>
            <a:off x="1650481" y="2526410"/>
            <a:ext cx="10207965" cy="1479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1">
            <a:extLst>
              <a:ext uri="{FF2B5EF4-FFF2-40B4-BE49-F238E27FC236}">
                <a16:creationId xmlns:a16="http://schemas.microsoft.com/office/drawing/2014/main" id="{A4984E90-7B1E-44A1-8D17-D2C3C9DB4FBA}"/>
              </a:ext>
            </a:extLst>
          </p:cNvPr>
          <p:cNvSpPr>
            <a:spLocks noGrp="1"/>
          </p:cNvSpPr>
          <p:nvPr>
            <p:ph type="title"/>
          </p:nvPr>
        </p:nvSpPr>
        <p:spPr>
          <a:xfrm>
            <a:off x="162266" y="164633"/>
            <a:ext cx="11237332" cy="1398950"/>
          </a:xfrm>
        </p:spPr>
        <p:txBody>
          <a:bodyPr/>
          <a:lstStyle/>
          <a:p>
            <a:r>
              <a:rPr lang="en-US" dirty="0"/>
              <a:t>Imperative vs Declarative</a:t>
            </a:r>
          </a:p>
        </p:txBody>
      </p:sp>
    </p:spTree>
    <p:extLst>
      <p:ext uri="{BB962C8B-B14F-4D97-AF65-F5344CB8AC3E}">
        <p14:creationId xmlns:p14="http://schemas.microsoft.com/office/powerpoint/2010/main" val="1988161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97A899-3B78-4E86-824C-522DBD418C9B}"/>
              </a:ext>
            </a:extLst>
          </p:cNvPr>
          <p:cNvSpPr>
            <a:spLocks noGrp="1"/>
          </p:cNvSpPr>
          <p:nvPr>
            <p:ph type="title"/>
          </p:nvPr>
        </p:nvSpPr>
        <p:spPr/>
        <p:txBody>
          <a:bodyPr/>
          <a:lstStyle/>
          <a:p>
            <a:r>
              <a:rPr lang="en-US" dirty="0"/>
              <a:t>Why Reinvent the Wheel?</a:t>
            </a:r>
            <a:endParaRPr lang="fr-CA" dirty="0"/>
          </a:p>
        </p:txBody>
      </p:sp>
      <p:sp>
        <p:nvSpPr>
          <p:cNvPr id="4" name="TextBox 3">
            <a:extLst>
              <a:ext uri="{FF2B5EF4-FFF2-40B4-BE49-F238E27FC236}">
                <a16:creationId xmlns:a16="http://schemas.microsoft.com/office/drawing/2014/main" id="{E8262E8A-F70C-4FDD-8268-0DB65FF84271}"/>
              </a:ext>
            </a:extLst>
          </p:cNvPr>
          <p:cNvSpPr txBox="1"/>
          <p:nvPr/>
        </p:nvSpPr>
        <p:spPr>
          <a:xfrm>
            <a:off x="264543" y="2294626"/>
            <a:ext cx="11064815" cy="1754326"/>
          </a:xfrm>
          <a:prstGeom prst="rect">
            <a:avLst/>
          </a:prstGeom>
          <a:noFill/>
        </p:spPr>
        <p:txBody>
          <a:bodyPr wrap="square" rtlCol="0">
            <a:spAutoFit/>
          </a:bodyPr>
          <a:lstStyle/>
          <a:p>
            <a:pPr marL="285750" indent="-285750">
              <a:buFont typeface="Arial" panose="020B0604020202020204" pitchFamily="34" charset="0"/>
              <a:buChar char="•"/>
            </a:pPr>
            <a:r>
              <a:rPr lang="en-US" sz="3600" dirty="0"/>
              <a:t>DSC is something completely different;</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Does configuration + ensures compliance;</a:t>
            </a:r>
            <a:endParaRPr lang="fr-CA" sz="3600" dirty="0"/>
          </a:p>
        </p:txBody>
      </p:sp>
    </p:spTree>
    <p:extLst>
      <p:ext uri="{BB962C8B-B14F-4D97-AF65-F5344CB8AC3E}">
        <p14:creationId xmlns:p14="http://schemas.microsoft.com/office/powerpoint/2010/main" val="2342157541"/>
      </p:ext>
    </p:extLst>
  </p:cSld>
  <p:clrMapOvr>
    <a:masterClrMapping/>
  </p:clrMapOvr>
  <p:transition>
    <p:fade/>
  </p:transition>
</p:sld>
</file>

<file path=ppt/theme/theme1.xml><?xml version="1.0" encoding="utf-8"?>
<a:theme xmlns:a="http://schemas.openxmlformats.org/drawingml/2006/main" name="Frame">
  <a:themeElements>
    <a:clrScheme name="Custom 2">
      <a:dk1>
        <a:srgbClr val="000000"/>
      </a:dk1>
      <a:lt1>
        <a:srgbClr val="FFFFFF"/>
      </a:lt1>
      <a:dk2>
        <a:srgbClr val="545454"/>
      </a:dk2>
      <a:lt2>
        <a:srgbClr val="BFBFBF"/>
      </a:lt2>
      <a:accent1>
        <a:srgbClr val="0072C6"/>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7A738DDF-EF2E-41FA-9228-B2E944E70D9C}" vid="{C5A588B5-CA04-40F0-8170-DE3B1CFBB9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3F47C202B0E54F972CD2C57F67D49E" ma:contentTypeVersion="2" ma:contentTypeDescription="Create a new document." ma:contentTypeScope="" ma:versionID="9c7e56171084bb0c8af8a8572382fc12">
  <xsd:schema xmlns:xsd="http://www.w3.org/2001/XMLSchema" xmlns:xs="http://www.w3.org/2001/XMLSchema" xmlns:p="http://schemas.microsoft.com/office/2006/metadata/properties" xmlns:ns2="f7eeba9e-8eff-46e4-a7fd-497ff6902332" targetNamespace="http://schemas.microsoft.com/office/2006/metadata/properties" ma:root="true" ma:fieldsID="03d2c8132093b1a93bde3c4ddf6c46cc" ns2:_="">
    <xsd:import namespace="f7eeba9e-8eff-46e4-a7fd-497ff690233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eeba9e-8eff-46e4-a7fd-497ff690233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4154F6-DE3C-48F5-9621-1C0296308F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eeba9e-8eff-46e4-a7fd-497ff69023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5216</TotalTime>
  <Words>856</Words>
  <Application>Microsoft Office PowerPoint</Application>
  <PresentationFormat>Widescreen</PresentationFormat>
  <Paragraphs>225</Paragraphs>
  <Slides>36</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36</vt:i4>
      </vt:variant>
    </vt:vector>
  </HeadingPairs>
  <TitlesOfParts>
    <vt:vector size="48" baseType="lpstr">
      <vt:lpstr>Arial</vt:lpstr>
      <vt:lpstr>Calibri</vt:lpstr>
      <vt:lpstr>Consolas</vt:lpstr>
      <vt:lpstr>Corbel</vt:lpstr>
      <vt:lpstr>Segoe</vt:lpstr>
      <vt:lpstr>Segoe UI</vt:lpstr>
      <vt:lpstr>Segoe UI Light</vt:lpstr>
      <vt:lpstr>Segoe UI Semibold</vt:lpstr>
      <vt:lpstr>Wingdings</vt:lpstr>
      <vt:lpstr>Wingdings 2</vt:lpstr>
      <vt:lpstr>Frame</vt:lpstr>
      <vt:lpstr>9-51052_Microsoft_Ready_Template_Light</vt:lpstr>
      <vt:lpstr>SharePoint Automation with DSC</vt:lpstr>
      <vt:lpstr>Meet ‏@NikCharlebois</vt:lpstr>
      <vt:lpstr>Setting Expectations</vt:lpstr>
      <vt:lpstr>Agenda</vt:lpstr>
      <vt:lpstr>Introduction to PowerShell DSC </vt:lpstr>
      <vt:lpstr>Desired State Configuration</vt:lpstr>
      <vt:lpstr>DSC</vt:lpstr>
      <vt:lpstr>Imperative vs Declarative</vt:lpstr>
      <vt:lpstr>Why Reinvent the Wheel?</vt:lpstr>
      <vt:lpstr>Process</vt:lpstr>
      <vt:lpstr>Process</vt:lpstr>
      <vt:lpstr>Process</vt:lpstr>
      <vt:lpstr>Monitor Configuration Drifts</vt:lpstr>
      <vt:lpstr>Event Log</vt:lpstr>
      <vt:lpstr>DSC Configuration Script</vt:lpstr>
      <vt:lpstr>DSC Configuration Flow</vt:lpstr>
      <vt:lpstr>DSC Configuration Flow</vt:lpstr>
      <vt:lpstr>DSC Configuration Flow</vt:lpstr>
      <vt:lpstr>PowerPoint Presentation</vt:lpstr>
      <vt:lpstr>External Modules</vt:lpstr>
      <vt:lpstr>PowerShell Modules</vt:lpstr>
      <vt:lpstr>It’s Still Just PowerShell</vt:lpstr>
      <vt:lpstr>PowerPoint Presentation</vt:lpstr>
      <vt:lpstr>SharePointDSC</vt:lpstr>
      <vt:lpstr>Scenario – 3 Server Farm</vt:lpstr>
      <vt:lpstr>SharePoint Gotchas</vt:lpstr>
      <vt:lpstr>PowerPoint Presentation</vt:lpstr>
      <vt:lpstr>ReverseDSC</vt:lpstr>
      <vt:lpstr>ReverseDSC Roadmap</vt:lpstr>
      <vt:lpstr>PowerPoint Presentation</vt:lpstr>
      <vt:lpstr>Pull Mode</vt:lpstr>
      <vt:lpstr>Pull Refresh Mode […]</vt:lpstr>
      <vt:lpstr>Pull Process</vt:lpstr>
      <vt:lpstr>PowerPoint Presentation</vt:lpstr>
      <vt:lpstr>Azure DevOPS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Nik Charlebois</cp:lastModifiedBy>
  <cp:revision>192</cp:revision>
  <dcterms:created xsi:type="dcterms:W3CDTF">2013-02-15T23:12:42Z</dcterms:created>
  <dcterms:modified xsi:type="dcterms:W3CDTF">2019-08-27T17:37:18Z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0x010100963F47C202B0E54F972CD2C57F67D49E</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