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2E1A-8476-4164-B667-78ACCC24F7A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8E63-55B9-40FF-8264-9DFDA970D2A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79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2E1A-8476-4164-B667-78ACCC24F7A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8E63-55B9-40FF-8264-9DFDA970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2E1A-8476-4164-B667-78ACCC24F7A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8E63-55B9-40FF-8264-9DFDA970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9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2E1A-8476-4164-B667-78ACCC24F7A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8E63-55B9-40FF-8264-9DFDA970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1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2E1A-8476-4164-B667-78ACCC24F7A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8E63-55B9-40FF-8264-9DFDA970D2A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1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2E1A-8476-4164-B667-78ACCC24F7A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8E63-55B9-40FF-8264-9DFDA970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2E1A-8476-4164-B667-78ACCC24F7A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8E63-55B9-40FF-8264-9DFDA970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7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2E1A-8476-4164-B667-78ACCC24F7A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8E63-55B9-40FF-8264-9DFDA970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9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2E1A-8476-4164-B667-78ACCC24F7A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8E63-55B9-40FF-8264-9DFDA970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5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C52E1A-8476-4164-B667-78ACCC24F7A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1B8E63-55B9-40FF-8264-9DFDA970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8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2E1A-8476-4164-B667-78ACCC24F7A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8E63-55B9-40FF-8264-9DFDA970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9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C52E1A-8476-4164-B667-78ACCC24F7A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1B8E63-55B9-40FF-8264-9DFDA970D2A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33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-224028"/>
            <a:ext cx="10058400" cy="3566160"/>
          </a:xfrm>
        </p:spPr>
        <p:txBody>
          <a:bodyPr>
            <a:normAutofit/>
          </a:bodyPr>
          <a:lstStyle/>
          <a:p>
            <a:r>
              <a:rPr lang="hr-H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URS projekt – „Magnetic Card Reader”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38500"/>
            <a:ext cx="10058400" cy="1327959"/>
          </a:xfrm>
        </p:spPr>
        <p:txBody>
          <a:bodyPr>
            <a:normAutofit fontScale="92500" lnSpcReduction="10000"/>
          </a:bodyPr>
          <a:lstStyle/>
          <a:p>
            <a:r>
              <a:rPr lang="hr-HR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Mentor: izv. </a:t>
            </a:r>
            <a:r>
              <a:rPr lang="hr-HR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</a:t>
            </a:r>
            <a:r>
              <a:rPr lang="hr-HR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dr. sc. Mladen Tomić</a:t>
            </a:r>
          </a:p>
          <a:p>
            <a:r>
              <a:rPr lang="hr-HR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Asistent: asist. </a:t>
            </a:r>
            <a:r>
              <a:rPr lang="hr-HR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Arian</a:t>
            </a:r>
            <a:r>
              <a:rPr lang="hr-HR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Skoki</a:t>
            </a:r>
          </a:p>
          <a:p>
            <a:r>
              <a:rPr lang="hr-HR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Studenti: Mauro Copetti, Rea Prpić, Karlo Sečen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16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ATmega16A Datasheet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SU-90 RS232 Interface Magnetic card </a:t>
            </a:r>
            <a:r>
              <a:rPr lang="hr-H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reader</a:t>
            </a:r>
            <a:r>
              <a:rPr lang="hr-H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r-H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Datasheet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05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Opis projekta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Primjeniti znanje sa kolegija na praktičnom problemu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Savladati USART komunikaciju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Spojiti i omogućiti komunikaciju </a:t>
            </a:r>
            <a:r>
              <a:rPr lang="hr-H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mikrokontrolera</a:t>
            </a:r>
            <a:r>
              <a:rPr lang="hr-H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zadanog hardvera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Ispis informacija sa magnetnih kartica korištenjem magnetnog čitača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2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Skraćeno od: Universal Synchronous and Asynchronous Receiver-Transmitter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Inicijalizacija specifičnim BAUD rate-om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URD; USART Data Register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UCSR A/B/C; USART Control and Status Register A, B, C</a:t>
            </a:r>
          </a:p>
        </p:txBody>
      </p:sp>
    </p:spTree>
    <p:extLst>
      <p:ext uri="{BB962C8B-B14F-4D97-AF65-F5344CB8AC3E}">
        <p14:creationId xmlns:p14="http://schemas.microsoft.com/office/powerpoint/2010/main" val="24669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ATmega16A mikrokontroler i okruženje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 ekran 32 </a:t>
            </a:r>
            <a:r>
              <a:rPr lang="hr-H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hr-H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-a, 2 reda po 16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MAX232 čip na breakout boardu sa DB9 konektorom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SU-90 magnetni čitač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Vodiči za ostvarivanje spoja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4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201" y="2468880"/>
            <a:ext cx="5835799" cy="38746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ATmega16A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RISC Arhitektura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memorijska prostora: SRAM, Flash memorija, EEPROM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timera,  1 16-bitni i 2 8-bitna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Prekidi; interni i eksterni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programabilne I/O linije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JTAG sučelje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10-bitni ADC konverter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79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 ekran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LCD; Liquid crystal display, tekući kristali koji propuštaju svjetlost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Mogućnost pozadinskog osvjetljenja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znaka, 2 reda od 16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bitni način rada, 4 pina DB4 do DB7</a:t>
            </a:r>
          </a:p>
          <a:p>
            <a:pPr>
              <a:buFont typeface="Wingdings" panose="05000000000000000000" pitchFamily="2" charset="2"/>
              <a:buChar char="§"/>
            </a:pPr>
            <a:endParaRPr lang="hr-H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340" y="2325933"/>
            <a:ext cx="4160520" cy="383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1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MAX232 čip sa breakout board-om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Spojen između mikrokontrolera i magnetnog čitača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Pretvara analogni RS232 signal u digitalni TTL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lampice koje označavaju napajanje i trenutan način rada</a:t>
            </a:r>
          </a:p>
          <a:p>
            <a:pPr marL="0" indent="0">
              <a:buNone/>
            </a:pPr>
            <a:r>
              <a:rPr lang="hr-H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0" y="3421804"/>
            <a:ext cx="3467100" cy="288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51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SU-90 magnetni čitač kartica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Čitač isključivo magnetnih kartica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Očitava kartice na principu dvije ili tri trake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Kartice su najčešće ISO standarda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Svaka magnetna traka sadrži set podataka koji se upisuje magnetiziranjem željeznih čestica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87061">
            <a:off x="7356237" y="3269966"/>
            <a:ext cx="4515723" cy="385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Zaključak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122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Sama srž projekta je rješavanje problema; problem programiranja, problem spajanja, problem uporabe hardvera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Analogni izvor signala iz magnetnog čitača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MAX232 i isprva zbunjujuć pinout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Podešavanje offseta, overflow, reset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procesu izrade projekta smo puno naučili, novo znanje o softveru i o hardveru, serijskim spojevima i analognim signalima te kako se razlikuju od digitalnih, zahvalni smo za priliku da riješimo stvaran i praktičan problem i dobijemo „hands-on” iskustvo i znanje</a:t>
            </a:r>
          </a:p>
        </p:txBody>
      </p:sp>
    </p:spTree>
    <p:extLst>
      <p:ext uri="{BB962C8B-B14F-4D97-AF65-F5344CB8AC3E}">
        <p14:creationId xmlns:p14="http://schemas.microsoft.com/office/powerpoint/2010/main" val="1497255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</TotalTime>
  <Words>348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Times New Roman</vt:lpstr>
      <vt:lpstr>Wingdings</vt:lpstr>
      <vt:lpstr>Retrospect</vt:lpstr>
      <vt:lpstr>URS projekt – „Magnetic Card Reader”</vt:lpstr>
      <vt:lpstr>Opis projekta</vt:lpstr>
      <vt:lpstr>USART</vt:lpstr>
      <vt:lpstr>Hardver</vt:lpstr>
      <vt:lpstr>ATmega16A</vt:lpstr>
      <vt:lpstr>LCD ekran</vt:lpstr>
      <vt:lpstr>MAX232 čip sa breakout board-om</vt:lpstr>
      <vt:lpstr>SU-90 magnetni čitač kartica</vt:lpstr>
      <vt:lpstr>Zaključak</vt:lpstr>
      <vt:lpstr>Literatura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URS projekt – „Magnetic Card Reader”</dc:title>
  <dc:creator>Mary</dc:creator>
  <cp:lastModifiedBy>Karlo Secen</cp:lastModifiedBy>
  <cp:revision>20</cp:revision>
  <dcterms:created xsi:type="dcterms:W3CDTF">2021-09-02T12:12:17Z</dcterms:created>
  <dcterms:modified xsi:type="dcterms:W3CDTF">2021-09-03T07:57:58Z</dcterms:modified>
</cp:coreProperties>
</file>