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8" r:id="rId4"/>
    <p:sldId id="256" r:id="rId5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圆角矩形 3"/>
          <p:cNvSpPr/>
          <p:nvPr/>
        </p:nvSpPr>
        <p:spPr>
          <a:xfrm>
            <a:off x="6640830" y="3001010"/>
            <a:ext cx="2637155" cy="1664335"/>
          </a:xfrm>
          <a:prstGeom prst="roundRect">
            <a:avLst>
              <a:gd name="adj" fmla="val 10307"/>
            </a:avLst>
          </a:prstGeom>
          <a:solidFill>
            <a:schemeClr val="tx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3301365" y="3094990"/>
            <a:ext cx="1097280" cy="1476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7200"/>
              <a:t>静</a:t>
            </a:r>
            <a:endParaRPr lang="zh-CN" altLang="en-US"/>
          </a:p>
          <a:p>
            <a:r>
              <a:rPr lang="zh-CN" altLang="en-US"/>
              <a:t>涵养精神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7410450" y="3075940"/>
            <a:ext cx="1097280" cy="1476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7200"/>
              <a:t>静</a:t>
            </a:r>
            <a:endParaRPr lang="zh-CN" altLang="en-US"/>
          </a:p>
          <a:p>
            <a:r>
              <a:rPr lang="zh-CN" altLang="en-US"/>
              <a:t>涵养精神</a:t>
            </a:r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8949690" y="3093720"/>
            <a:ext cx="208280" cy="2082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latin typeface="Ubuntu" panose="020B0604030602030204" charset="0"/>
                <a:ea typeface="Ubuntu" panose="020B0604030602030204" charset="0"/>
              </a:rPr>
              <a:t>√</a:t>
            </a:r>
            <a:endParaRPr lang="zh-CN" altLang="en-US" sz="1000">
              <a:latin typeface="Ubuntu" panose="020B0604030602030204" charset="0"/>
              <a:ea typeface="Ubuntu" panose="020B0604030602030204" charset="0"/>
            </a:endParaRPr>
          </a:p>
        </p:txBody>
      </p:sp>
      <p:sp>
        <p:nvSpPr>
          <p:cNvPr id="14" name="十字箭头 13"/>
          <p:cNvSpPr/>
          <p:nvPr/>
        </p:nvSpPr>
        <p:spPr>
          <a:xfrm>
            <a:off x="8598535" y="3947160"/>
            <a:ext cx="266065" cy="266065"/>
          </a:xfrm>
          <a:prstGeom prst="quadArrow">
            <a:avLst>
              <a:gd name="adj1" fmla="val 19617"/>
              <a:gd name="adj2" fmla="val 22500"/>
              <a:gd name="adj3" fmla="val 2392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3301365" y="216090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普通显示</a:t>
            </a:r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6640830" y="209740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位置调整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1827530" y="2070100"/>
            <a:ext cx="1438275" cy="21050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3341370" y="2823845"/>
            <a:ext cx="1212850" cy="10566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400"/>
          </a:p>
        </p:txBody>
      </p:sp>
      <p:sp>
        <p:nvSpPr>
          <p:cNvPr id="4" name="矩形 3"/>
          <p:cNvSpPr/>
          <p:nvPr/>
        </p:nvSpPr>
        <p:spPr>
          <a:xfrm>
            <a:off x="1826895" y="3822700"/>
            <a:ext cx="1438910" cy="3524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退出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827530" y="3470275"/>
            <a:ext cx="1438910" cy="3524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关于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26895" y="2774950"/>
            <a:ext cx="1438910" cy="3524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颜色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826895" y="2422525"/>
            <a:ext cx="1438910" cy="3524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调整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341370" y="2823845"/>
            <a:ext cx="1212850" cy="3524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>
                <a:solidFill>
                  <a:schemeClr val="tx1"/>
                </a:solidFill>
              </a:rPr>
              <a:t>深色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3467100" y="2927350"/>
            <a:ext cx="135890" cy="144780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800">
              <a:latin typeface="Ubuntu" panose="020B0604030602030204" charset="0"/>
              <a:ea typeface="Ubuntu" panose="020B0604030602030204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341370" y="3176270"/>
            <a:ext cx="1212850" cy="3524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>
                <a:solidFill>
                  <a:schemeClr val="tx1"/>
                </a:solidFill>
              </a:rPr>
              <a:t>浅色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3467100" y="3279775"/>
            <a:ext cx="135890" cy="1447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800">
              <a:latin typeface="Ubuntu" panose="020B0604030602030204" charset="0"/>
              <a:ea typeface="Ubuntu" panose="020B0604030602030204" charset="0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3341370" y="3528695"/>
            <a:ext cx="1212850" cy="3524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>
                <a:solidFill>
                  <a:schemeClr val="tx1"/>
                </a:solidFill>
              </a:rPr>
              <a:t>透明度</a:t>
            </a:r>
            <a:endParaRPr lang="zh-CN" altLang="en-US" sz="1400">
              <a:solidFill>
                <a:schemeClr val="tx1"/>
              </a:solidFill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6447155" y="3419475"/>
            <a:ext cx="3562350" cy="1298575"/>
            <a:chOff x="1529" y="2130"/>
            <a:chExt cx="5610" cy="2045"/>
          </a:xfrm>
        </p:grpSpPr>
        <p:sp>
          <p:nvSpPr>
            <p:cNvPr id="8" name="矩形 7"/>
            <p:cNvSpPr/>
            <p:nvPr/>
          </p:nvSpPr>
          <p:spPr>
            <a:xfrm>
              <a:off x="3151" y="3292"/>
              <a:ext cx="2266" cy="55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>
                  <a:solidFill>
                    <a:schemeClr val="tx1"/>
                  </a:solidFill>
                </a:rPr>
                <a:t>置顶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3151" y="2752"/>
              <a:ext cx="2266" cy="55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>
                  <a:solidFill>
                    <a:schemeClr val="tx1"/>
                  </a:solidFill>
                </a:rPr>
                <a:t>设置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3420" y="3405"/>
              <a:ext cx="328" cy="32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000">
                  <a:latin typeface="Ubuntu" panose="020B0604030602030204" charset="0"/>
                  <a:ea typeface="Ubuntu" panose="020B0604030602030204" charset="0"/>
                </a:rPr>
                <a:t>√</a:t>
              </a:r>
              <a:endParaRPr lang="zh-CN" altLang="en-US" sz="1000">
                <a:latin typeface="Ubuntu" panose="020B0604030602030204" charset="0"/>
                <a:ea typeface="Ubuntu" panose="020B0604030602030204" charset="0"/>
              </a:endParaRPr>
            </a:p>
          </p:txBody>
        </p:sp>
        <p:sp>
          <p:nvSpPr>
            <p:cNvPr id="34" name="同侧圆角矩形 33"/>
            <p:cNvSpPr/>
            <p:nvPr/>
          </p:nvSpPr>
          <p:spPr>
            <a:xfrm>
              <a:off x="1529" y="2257"/>
              <a:ext cx="5611" cy="508"/>
            </a:xfrm>
            <a:prstGeom prst="round2Same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400"/>
                <a:t>透明度</a:t>
              </a:r>
              <a:endParaRPr lang="zh-CN" altLang="en-US" sz="1400"/>
            </a:p>
          </p:txBody>
        </p:sp>
        <p:sp>
          <p:nvSpPr>
            <p:cNvPr id="35" name="矩形 34"/>
            <p:cNvSpPr/>
            <p:nvPr/>
          </p:nvSpPr>
          <p:spPr>
            <a:xfrm>
              <a:off x="1529" y="2765"/>
              <a:ext cx="5610" cy="141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reflection blurRad="6350" stA="50000" endA="300" endPos="55500" dist="127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ge ge </a:t>
              </a:r>
              <a:r>
                <a:rPr lang="zh-CN" altLang="en-US"/>
                <a:t>表</a:t>
              </a:r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>
              <a:off x="1701" y="2343"/>
              <a:ext cx="367" cy="367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400">
                  <a:latin typeface="Ubuntu" panose="020B0604030602030204" charset="0"/>
                  <a:ea typeface="Ubuntu" panose="020B0604030602030204" charset="0"/>
                </a:rPr>
                <a:t>X</a:t>
              </a:r>
              <a:endParaRPr lang="zh-CN" altLang="en-US" sz="1400">
                <a:latin typeface="Ubuntu" panose="020B0604030602030204" charset="0"/>
                <a:ea typeface="Ubuntu" panose="020B0604030602030204" charset="0"/>
              </a:endParaRPr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2068" y="2130"/>
              <a:ext cx="468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zh-CN" altLang="en-US">
                  <a:solidFill>
                    <a:schemeClr val="bg1"/>
                  </a:solidFill>
                  <a:latin typeface="Ubuntu" panose="020B0604030602030204" charset="0"/>
                  <a:ea typeface="Ubuntu" panose="020B0604030602030204" charset="0"/>
                </a:rPr>
                <a:t>_</a:t>
              </a:r>
              <a:endParaRPr lang="zh-CN" altLang="en-US">
                <a:solidFill>
                  <a:schemeClr val="bg1"/>
                </a:solidFill>
                <a:latin typeface="Ubuntu" panose="020B0604030602030204" charset="0"/>
                <a:ea typeface="Ubuntu" panose="020B0604030602030204" charset="0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2555" y="2432"/>
              <a:ext cx="168" cy="168"/>
            </a:xfrm>
            <a:prstGeom prst="rect">
              <a:avLst/>
            </a:prstGeom>
            <a:noFill/>
            <a:ln w="22225" cmpd="sng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6789420" y="4147820"/>
            <a:ext cx="3041015" cy="245110"/>
            <a:chOff x="10707" y="5170"/>
            <a:chExt cx="4789" cy="386"/>
          </a:xfrm>
        </p:grpSpPr>
        <p:sp>
          <p:nvSpPr>
            <p:cNvPr id="33" name="圆角矩形 32"/>
            <p:cNvSpPr/>
            <p:nvPr/>
          </p:nvSpPr>
          <p:spPr>
            <a:xfrm>
              <a:off x="10819" y="5310"/>
              <a:ext cx="3870" cy="119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1" name="圆角矩形 40"/>
            <p:cNvSpPr/>
            <p:nvPr/>
          </p:nvSpPr>
          <p:spPr>
            <a:xfrm>
              <a:off x="10819" y="5304"/>
              <a:ext cx="2130" cy="120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>
              <a:off x="10707" y="5239"/>
              <a:ext cx="249" cy="24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3" name="圆角矩形 42"/>
            <p:cNvSpPr/>
            <p:nvPr/>
          </p:nvSpPr>
          <p:spPr>
            <a:xfrm>
              <a:off x="12904" y="5207"/>
              <a:ext cx="120" cy="281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14764" y="5170"/>
              <a:ext cx="732" cy="3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000"/>
                <a:t>65%</a:t>
              </a:r>
              <a:endParaRPr lang="en-US" altLang="zh-CN" sz="1000"/>
            </a:p>
          </p:txBody>
        </p:sp>
      </p:grpSp>
      <p:sp>
        <p:nvSpPr>
          <p:cNvPr id="46" name="矩形 45"/>
          <p:cNvSpPr/>
          <p:nvPr/>
        </p:nvSpPr>
        <p:spPr>
          <a:xfrm>
            <a:off x="1826895" y="2070100"/>
            <a:ext cx="1438910" cy="3524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置顶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1826895" y="3127375"/>
            <a:ext cx="1438910" cy="3524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设置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9" name="椭圆 48"/>
          <p:cNvSpPr/>
          <p:nvPr/>
        </p:nvSpPr>
        <p:spPr>
          <a:xfrm>
            <a:off x="1932940" y="2129790"/>
            <a:ext cx="233045" cy="233045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>
                <a:latin typeface="Ubuntu" panose="020B0604030602030204" charset="0"/>
                <a:ea typeface="Ubuntu" panose="020B0604030602030204" charset="0"/>
              </a:rPr>
              <a:t>√</a:t>
            </a:r>
            <a:endParaRPr lang="zh-CN" altLang="en-US" sz="1400">
              <a:latin typeface="Ubuntu" panose="020B0604030602030204" charset="0"/>
              <a:ea typeface="Ubuntu" panose="020B0604030602030204" charset="0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1826895" y="121285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托盘菜单</a:t>
            </a:r>
            <a:endParaRPr lang="zh-CN" altLang="en-US"/>
          </a:p>
        </p:txBody>
      </p:sp>
      <p:sp>
        <p:nvSpPr>
          <p:cNvPr id="51" name="文本框 50"/>
          <p:cNvSpPr txBox="1"/>
          <p:nvPr/>
        </p:nvSpPr>
        <p:spPr>
          <a:xfrm>
            <a:off x="6447155" y="2671445"/>
            <a:ext cx="1783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调整透明度窗口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同侧圆角矩形 3"/>
          <p:cNvSpPr/>
          <p:nvPr/>
        </p:nvSpPr>
        <p:spPr>
          <a:xfrm>
            <a:off x="1332230" y="1519555"/>
            <a:ext cx="5822315" cy="322580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设置</a:t>
            </a:r>
            <a:endParaRPr lang="zh-CN" altLang="en-US" sz="1400"/>
          </a:p>
        </p:txBody>
      </p:sp>
      <p:sp>
        <p:nvSpPr>
          <p:cNvPr id="5" name="矩形 4"/>
          <p:cNvSpPr/>
          <p:nvPr/>
        </p:nvSpPr>
        <p:spPr>
          <a:xfrm>
            <a:off x="1332230" y="1842135"/>
            <a:ext cx="5822315" cy="28956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0000" endA="300" endPos="55500" dist="127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ge ge </a:t>
            </a:r>
            <a:r>
              <a:rPr lang="zh-CN" altLang="en-US"/>
              <a:t>表</a:t>
            </a:r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1441450" y="1574165"/>
            <a:ext cx="233045" cy="23304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>
                <a:latin typeface="Ubuntu" panose="020B0604030602030204" charset="0"/>
                <a:ea typeface="Ubuntu" panose="020B0604030602030204" charset="0"/>
              </a:rPr>
              <a:t>X</a:t>
            </a:r>
            <a:endParaRPr lang="zh-CN" altLang="en-US" sz="1400">
              <a:latin typeface="Ubuntu" panose="020B0604030602030204" charset="0"/>
              <a:ea typeface="Ubuntu" panose="020B060403060203020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674495" y="1438910"/>
            <a:ext cx="2971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olidFill>
                  <a:schemeClr val="bg1"/>
                </a:solidFill>
                <a:latin typeface="Ubuntu" panose="020B0604030602030204" charset="0"/>
                <a:ea typeface="Ubuntu" panose="020B0604030602030204" charset="0"/>
              </a:rPr>
              <a:t>_</a:t>
            </a:r>
            <a:endParaRPr lang="zh-CN" altLang="en-US">
              <a:solidFill>
                <a:schemeClr val="bg1"/>
              </a:solidFill>
              <a:latin typeface="Ubuntu" panose="020B0604030602030204" charset="0"/>
              <a:ea typeface="Ubuntu" panose="020B060403060203020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983740" y="1630680"/>
            <a:ext cx="106680" cy="106680"/>
          </a:xfrm>
          <a:prstGeom prst="rect">
            <a:avLst/>
          </a:prstGeom>
          <a:noFill/>
          <a:ln w="22225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8361680" y="2050415"/>
            <a:ext cx="2942590" cy="11684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solidFill>
                  <a:schemeClr val="bg2">
                    <a:lumMod val="50000"/>
                  </a:schemeClr>
                </a:solidFill>
              </a:rPr>
              <a:t>配置项：</a:t>
            </a:r>
            <a:endParaRPr lang="zh-CN" altLang="en-US" sz="1400">
              <a:solidFill>
                <a:schemeClr val="bg2">
                  <a:lumMod val="50000"/>
                </a:schemeClr>
              </a:solidFill>
            </a:endParaRPr>
          </a:p>
          <a:p>
            <a:endParaRPr lang="zh-CN" altLang="en-US" sz="1400">
              <a:solidFill>
                <a:schemeClr val="bg2">
                  <a:lumMod val="50000"/>
                </a:schemeClr>
              </a:solidFill>
            </a:endParaRPr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zh-CN" altLang="en-US" sz="1400">
                <a:solidFill>
                  <a:schemeClr val="bg2">
                    <a:lumMod val="50000"/>
                  </a:schemeClr>
                </a:solidFill>
              </a:rPr>
              <a:t>文字</a:t>
            </a:r>
            <a:endParaRPr lang="zh-CN" altLang="en-US" sz="1400">
              <a:solidFill>
                <a:schemeClr val="bg2">
                  <a:lumMod val="50000"/>
                </a:schemeClr>
              </a:solidFill>
            </a:endParaRPr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zh-CN" altLang="en-US" sz="1400">
                <a:solidFill>
                  <a:schemeClr val="bg2">
                    <a:lumMod val="50000"/>
                  </a:schemeClr>
                </a:solidFill>
              </a:rPr>
              <a:t>样式</a:t>
            </a:r>
            <a:endParaRPr lang="zh-CN" altLang="en-US" sz="1400">
              <a:solidFill>
                <a:schemeClr val="bg2">
                  <a:lumMod val="50000"/>
                </a:schemeClr>
              </a:solidFill>
            </a:endParaRPr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zh-CN" altLang="en-US" sz="1400">
                <a:solidFill>
                  <a:schemeClr val="bg2">
                    <a:lumMod val="50000"/>
                  </a:schemeClr>
                </a:solidFill>
              </a:rPr>
              <a:t>模板</a:t>
            </a:r>
            <a:endParaRPr lang="zh-CN" altLang="en-US" sz="1400">
              <a:solidFill>
                <a:schemeClr val="bg2">
                  <a:lumMod val="50000"/>
                </a:schemeClr>
              </a:solidFill>
            </a:endParaRPr>
          </a:p>
        </p:txBody>
      </p:sp>
      <p:grpSp>
        <p:nvGrpSpPr>
          <p:cNvPr id="43" name="组合 42"/>
          <p:cNvGrpSpPr/>
          <p:nvPr/>
        </p:nvGrpSpPr>
        <p:grpSpPr>
          <a:xfrm>
            <a:off x="4408170" y="4186744"/>
            <a:ext cx="2496142" cy="341135"/>
            <a:chOff x="6017" y="6487"/>
            <a:chExt cx="4155" cy="567"/>
          </a:xfrm>
        </p:grpSpPr>
        <p:grpSp>
          <p:nvGrpSpPr>
            <p:cNvPr id="36" name="组合 35"/>
            <p:cNvGrpSpPr/>
            <p:nvPr/>
          </p:nvGrpSpPr>
          <p:grpSpPr>
            <a:xfrm>
              <a:off x="6017" y="6487"/>
              <a:ext cx="567" cy="567"/>
              <a:chOff x="11475" y="2850"/>
              <a:chExt cx="2520" cy="1574"/>
            </a:xfrm>
          </p:grpSpPr>
          <p:sp>
            <p:nvSpPr>
              <p:cNvPr id="13" name="圆角矩形 12"/>
              <p:cNvSpPr/>
              <p:nvPr/>
            </p:nvSpPr>
            <p:spPr>
              <a:xfrm>
                <a:off x="11475" y="2850"/>
                <a:ext cx="2520" cy="1575"/>
              </a:xfrm>
              <a:prstGeom prst="roundRect">
                <a:avLst>
                  <a:gd name="adj" fmla="val 10984"/>
                </a:avLst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11700" y="3030"/>
                <a:ext cx="1170" cy="84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11700" y="4050"/>
                <a:ext cx="1740" cy="27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grpSp>
          <p:nvGrpSpPr>
            <p:cNvPr id="19" name="组合 18"/>
            <p:cNvGrpSpPr/>
            <p:nvPr/>
          </p:nvGrpSpPr>
          <p:grpSpPr>
            <a:xfrm flipH="1">
              <a:off x="6915" y="6487"/>
              <a:ext cx="566" cy="567"/>
              <a:chOff x="11475" y="5135"/>
              <a:chExt cx="2520" cy="1575"/>
            </a:xfrm>
            <a:effectLst/>
          </p:grpSpPr>
          <p:sp>
            <p:nvSpPr>
              <p:cNvPr id="16" name="圆角矩形 15"/>
              <p:cNvSpPr/>
              <p:nvPr/>
            </p:nvSpPr>
            <p:spPr>
              <a:xfrm flipV="1">
                <a:off x="11475" y="5135"/>
                <a:ext cx="2520" cy="1575"/>
              </a:xfrm>
              <a:prstGeom prst="roundRect">
                <a:avLst>
                  <a:gd name="adj" fmla="val 10984"/>
                </a:avLst>
              </a:prstGeom>
              <a:solidFill>
                <a:schemeClr val="bg1">
                  <a:lumMod val="85000"/>
                  <a:alpha val="65000"/>
                </a:schemeClr>
              </a:solidFill>
              <a:ln>
                <a:solidFill>
                  <a:schemeClr val="tx1"/>
                </a:solidFill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7" name="矩形 16"/>
              <p:cNvSpPr/>
              <p:nvPr/>
            </p:nvSpPr>
            <p:spPr>
              <a:xfrm flipV="1">
                <a:off x="11705" y="5315"/>
                <a:ext cx="1170" cy="84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8" name="矩形 17"/>
              <p:cNvSpPr/>
              <p:nvPr/>
            </p:nvSpPr>
            <p:spPr>
              <a:xfrm flipV="1">
                <a:off x="11700" y="6335"/>
                <a:ext cx="1740" cy="27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grpSp>
          <p:nvGrpSpPr>
            <p:cNvPr id="35" name="组合 34"/>
            <p:cNvGrpSpPr/>
            <p:nvPr/>
          </p:nvGrpSpPr>
          <p:grpSpPr>
            <a:xfrm>
              <a:off x="7812" y="6487"/>
              <a:ext cx="566" cy="567"/>
              <a:chOff x="14345" y="2850"/>
              <a:chExt cx="2520" cy="1574"/>
            </a:xfrm>
          </p:grpSpPr>
          <p:sp>
            <p:nvSpPr>
              <p:cNvPr id="24" name="圆角矩形 23"/>
              <p:cNvSpPr/>
              <p:nvPr/>
            </p:nvSpPr>
            <p:spPr>
              <a:xfrm>
                <a:off x="14345" y="2850"/>
                <a:ext cx="2520" cy="1575"/>
              </a:xfrm>
              <a:prstGeom prst="roundRect">
                <a:avLst>
                  <a:gd name="adj" fmla="val 10984"/>
                </a:avLst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14570" y="3030"/>
                <a:ext cx="1170" cy="84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6" name="矩形 25"/>
              <p:cNvSpPr/>
              <p:nvPr/>
            </p:nvSpPr>
            <p:spPr>
              <a:xfrm>
                <a:off x="15634" y="4050"/>
                <a:ext cx="1036" cy="27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grpSp>
          <p:nvGrpSpPr>
            <p:cNvPr id="27" name="组合 26"/>
            <p:cNvGrpSpPr/>
            <p:nvPr/>
          </p:nvGrpSpPr>
          <p:grpSpPr>
            <a:xfrm rot="16200000" flipH="1">
              <a:off x="9606" y="6487"/>
              <a:ext cx="566" cy="567"/>
              <a:chOff x="11475" y="5135"/>
              <a:chExt cx="2520" cy="1574"/>
            </a:xfrm>
          </p:grpSpPr>
          <p:sp>
            <p:nvSpPr>
              <p:cNvPr id="28" name="圆角矩形 27"/>
              <p:cNvSpPr/>
              <p:nvPr/>
            </p:nvSpPr>
            <p:spPr>
              <a:xfrm flipV="1">
                <a:off x="11475" y="5135"/>
                <a:ext cx="2520" cy="1575"/>
              </a:xfrm>
              <a:prstGeom prst="roundRect">
                <a:avLst>
                  <a:gd name="adj" fmla="val 10984"/>
                </a:avLst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9" name="矩形 28"/>
              <p:cNvSpPr/>
              <p:nvPr/>
            </p:nvSpPr>
            <p:spPr>
              <a:xfrm flipV="1">
                <a:off x="11700" y="5315"/>
                <a:ext cx="1170" cy="84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0" name="矩形 29"/>
              <p:cNvSpPr/>
              <p:nvPr/>
            </p:nvSpPr>
            <p:spPr>
              <a:xfrm flipV="1">
                <a:off x="11700" y="6335"/>
                <a:ext cx="1740" cy="27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grpSp>
          <p:nvGrpSpPr>
            <p:cNvPr id="34" name="组合 33"/>
            <p:cNvGrpSpPr/>
            <p:nvPr/>
          </p:nvGrpSpPr>
          <p:grpSpPr>
            <a:xfrm rot="5400000">
              <a:off x="8709" y="6487"/>
              <a:ext cx="566" cy="567"/>
              <a:chOff x="16145" y="5030"/>
              <a:chExt cx="2520" cy="1574"/>
            </a:xfrm>
          </p:grpSpPr>
          <p:sp>
            <p:nvSpPr>
              <p:cNvPr id="31" name="圆角矩形 30"/>
              <p:cNvSpPr/>
              <p:nvPr/>
            </p:nvSpPr>
            <p:spPr>
              <a:xfrm>
                <a:off x="16145" y="5030"/>
                <a:ext cx="2520" cy="1575"/>
              </a:xfrm>
              <a:prstGeom prst="roundRect">
                <a:avLst>
                  <a:gd name="adj" fmla="val 10984"/>
                </a:avLst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16370" y="5210"/>
                <a:ext cx="1170" cy="84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3" name="矩形 32"/>
              <p:cNvSpPr/>
              <p:nvPr/>
            </p:nvSpPr>
            <p:spPr>
              <a:xfrm>
                <a:off x="16370" y="6230"/>
                <a:ext cx="1740" cy="27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</p:grpSp>
      <p:sp>
        <p:nvSpPr>
          <p:cNvPr id="37" name="圆角矩形 36"/>
          <p:cNvSpPr/>
          <p:nvPr/>
        </p:nvSpPr>
        <p:spPr>
          <a:xfrm>
            <a:off x="1984375" y="2291715"/>
            <a:ext cx="2077720" cy="31178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400">
                <a:solidFill>
                  <a:schemeClr val="tx1"/>
                </a:solidFill>
              </a:rPr>
              <a:t>静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1972310" y="3754120"/>
            <a:ext cx="2089785" cy="31178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400">
                <a:solidFill>
                  <a:schemeClr val="tx1"/>
                </a:solidFill>
              </a:rPr>
              <a:t>涵养精神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1457325" y="1908810"/>
            <a:ext cx="8940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/>
              <a:t>主文本框</a:t>
            </a:r>
            <a:endParaRPr lang="zh-CN" altLang="en-US" sz="1400"/>
          </a:p>
        </p:txBody>
      </p:sp>
      <p:sp>
        <p:nvSpPr>
          <p:cNvPr id="40" name="文本框 39"/>
          <p:cNvSpPr txBox="1"/>
          <p:nvPr/>
        </p:nvSpPr>
        <p:spPr>
          <a:xfrm>
            <a:off x="1442085" y="3371215"/>
            <a:ext cx="8940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/>
              <a:t>副文本框</a:t>
            </a:r>
            <a:endParaRPr lang="zh-CN" altLang="en-US" sz="1400"/>
          </a:p>
        </p:txBody>
      </p:sp>
      <p:sp>
        <p:nvSpPr>
          <p:cNvPr id="41" name="文本框 40"/>
          <p:cNvSpPr txBox="1"/>
          <p:nvPr/>
        </p:nvSpPr>
        <p:spPr>
          <a:xfrm>
            <a:off x="4293870" y="1908810"/>
            <a:ext cx="5384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/>
              <a:t>预览</a:t>
            </a:r>
            <a:endParaRPr lang="zh-CN" altLang="en-US" sz="1400"/>
          </a:p>
        </p:txBody>
      </p:sp>
      <p:sp>
        <p:nvSpPr>
          <p:cNvPr id="42" name="圆角矩形 41"/>
          <p:cNvSpPr/>
          <p:nvPr/>
        </p:nvSpPr>
        <p:spPr>
          <a:xfrm>
            <a:off x="4408170" y="2215515"/>
            <a:ext cx="2599690" cy="1793875"/>
          </a:xfrm>
          <a:prstGeom prst="roundRect">
            <a:avLst>
              <a:gd name="adj" fmla="val 3954"/>
            </a:avLst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" name="文本框 43"/>
          <p:cNvSpPr txBox="1"/>
          <p:nvPr/>
        </p:nvSpPr>
        <p:spPr>
          <a:xfrm>
            <a:off x="4991100" y="2413000"/>
            <a:ext cx="1402080" cy="1291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r"/>
            <a:r>
              <a:rPr lang="zh-CN" altLang="en-US" sz="5400"/>
              <a:t>静</a:t>
            </a:r>
            <a:endParaRPr lang="zh-CN" altLang="en-US"/>
          </a:p>
          <a:p>
            <a:pPr algn="r"/>
            <a:r>
              <a:rPr lang="zh-CN" altLang="en-US" sz="2400"/>
              <a:t>涵养精神</a:t>
            </a:r>
            <a:endParaRPr lang="zh-CN" altLang="en-US" sz="2400"/>
          </a:p>
        </p:txBody>
      </p:sp>
      <p:grpSp>
        <p:nvGrpSpPr>
          <p:cNvPr id="53" name="组合 52"/>
          <p:cNvGrpSpPr/>
          <p:nvPr/>
        </p:nvGrpSpPr>
        <p:grpSpPr>
          <a:xfrm>
            <a:off x="1984375" y="4228465"/>
            <a:ext cx="2036445" cy="325120"/>
            <a:chOff x="12501" y="4732"/>
            <a:chExt cx="2992" cy="512"/>
          </a:xfrm>
        </p:grpSpPr>
        <p:grpSp>
          <p:nvGrpSpPr>
            <p:cNvPr id="47" name="组合 46"/>
            <p:cNvGrpSpPr/>
            <p:nvPr/>
          </p:nvGrpSpPr>
          <p:grpSpPr>
            <a:xfrm>
              <a:off x="12501" y="4732"/>
              <a:ext cx="2992" cy="512"/>
              <a:chOff x="12563" y="4548"/>
              <a:chExt cx="2781" cy="696"/>
            </a:xfrm>
            <a:noFill/>
          </p:grpSpPr>
          <p:sp>
            <p:nvSpPr>
              <p:cNvPr id="45" name="同侧圆角矩形 44"/>
              <p:cNvSpPr/>
              <p:nvPr/>
            </p:nvSpPr>
            <p:spPr>
              <a:xfrm rot="16200000">
                <a:off x="13258" y="3853"/>
                <a:ext cx="695" cy="2085"/>
              </a:xfrm>
              <a:prstGeom prst="round2Same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/>
              </a:p>
            </p:txBody>
          </p:sp>
          <p:sp>
            <p:nvSpPr>
              <p:cNvPr id="46" name="同侧圆角矩形 45"/>
              <p:cNvSpPr/>
              <p:nvPr/>
            </p:nvSpPr>
            <p:spPr>
              <a:xfrm rot="5400000">
                <a:off x="14654" y="4554"/>
                <a:ext cx="691" cy="690"/>
              </a:xfrm>
              <a:prstGeom prst="round2SameRect">
                <a:avLst/>
              </a:prstGeom>
              <a:grpFill/>
              <a:ln cap="rnd">
                <a:solidFill>
                  <a:schemeClr val="tx1">
                    <a:lumMod val="50000"/>
                    <a:lumOff val="50000"/>
                  </a:schemeClr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48" name="文本框 47"/>
            <p:cNvSpPr txBox="1"/>
            <p:nvPr/>
          </p:nvSpPr>
          <p:spPr>
            <a:xfrm>
              <a:off x="12808" y="4732"/>
              <a:ext cx="848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400"/>
                <a:t>宋体</a:t>
              </a:r>
              <a:endParaRPr lang="zh-CN" altLang="en-US" sz="1400"/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14639" y="4761"/>
              <a:ext cx="644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400"/>
                <a:t>56</a:t>
              </a:r>
              <a:endParaRPr lang="en-US" altLang="zh-CN" sz="1400"/>
            </a:p>
          </p:txBody>
        </p:sp>
        <p:sp>
          <p:nvSpPr>
            <p:cNvPr id="50" name="等腰三角形 49"/>
            <p:cNvSpPr/>
            <p:nvPr/>
          </p:nvSpPr>
          <p:spPr>
            <a:xfrm flipV="1">
              <a:off x="14523" y="4914"/>
              <a:ext cx="151" cy="120"/>
            </a:xfrm>
            <a:prstGeom prst="triangle">
              <a:avLst>
                <a:gd name="adj" fmla="val 50000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2" name="等腰三角形 51"/>
            <p:cNvSpPr/>
            <p:nvPr/>
          </p:nvSpPr>
          <p:spPr>
            <a:xfrm flipV="1">
              <a:off x="15283" y="4913"/>
              <a:ext cx="151" cy="120"/>
            </a:xfrm>
            <a:prstGeom prst="triangle">
              <a:avLst>
                <a:gd name="adj" fmla="val 50000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54" name="文本框 53"/>
          <p:cNvSpPr txBox="1"/>
          <p:nvPr/>
        </p:nvSpPr>
        <p:spPr>
          <a:xfrm>
            <a:off x="1457325" y="2291715"/>
            <a:ext cx="5384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/>
              <a:t>内容</a:t>
            </a:r>
            <a:endParaRPr lang="zh-CN" altLang="en-US" sz="1400"/>
          </a:p>
        </p:txBody>
      </p:sp>
      <p:sp>
        <p:nvSpPr>
          <p:cNvPr id="55" name="文本框 54"/>
          <p:cNvSpPr txBox="1"/>
          <p:nvPr/>
        </p:nvSpPr>
        <p:spPr>
          <a:xfrm>
            <a:off x="1433195" y="3759200"/>
            <a:ext cx="5384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/>
              <a:t>内容</a:t>
            </a:r>
            <a:endParaRPr lang="zh-CN" altLang="en-US" sz="1400"/>
          </a:p>
        </p:txBody>
      </p:sp>
      <p:sp>
        <p:nvSpPr>
          <p:cNvPr id="56" name="文本框 55"/>
          <p:cNvSpPr txBox="1"/>
          <p:nvPr/>
        </p:nvSpPr>
        <p:spPr>
          <a:xfrm>
            <a:off x="1433830" y="4228465"/>
            <a:ext cx="5384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/>
              <a:t>样式</a:t>
            </a:r>
            <a:endParaRPr lang="zh-CN" altLang="en-US" sz="1400"/>
          </a:p>
        </p:txBody>
      </p:sp>
      <p:grpSp>
        <p:nvGrpSpPr>
          <p:cNvPr id="57" name="组合 56"/>
          <p:cNvGrpSpPr/>
          <p:nvPr/>
        </p:nvGrpSpPr>
        <p:grpSpPr>
          <a:xfrm>
            <a:off x="1995805" y="2707640"/>
            <a:ext cx="2066290" cy="325120"/>
            <a:chOff x="12501" y="4732"/>
            <a:chExt cx="2992" cy="512"/>
          </a:xfrm>
        </p:grpSpPr>
        <p:grpSp>
          <p:nvGrpSpPr>
            <p:cNvPr id="58" name="组合 57"/>
            <p:cNvGrpSpPr/>
            <p:nvPr/>
          </p:nvGrpSpPr>
          <p:grpSpPr>
            <a:xfrm>
              <a:off x="12501" y="4732"/>
              <a:ext cx="2992" cy="512"/>
              <a:chOff x="12563" y="4548"/>
              <a:chExt cx="2781" cy="696"/>
            </a:xfrm>
            <a:noFill/>
          </p:grpSpPr>
          <p:sp>
            <p:nvSpPr>
              <p:cNvPr id="59" name="同侧圆角矩形 58"/>
              <p:cNvSpPr/>
              <p:nvPr/>
            </p:nvSpPr>
            <p:spPr>
              <a:xfrm rot="16200000">
                <a:off x="13258" y="3853"/>
                <a:ext cx="695" cy="2085"/>
              </a:xfrm>
              <a:prstGeom prst="round2Same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/>
              </a:p>
            </p:txBody>
          </p:sp>
          <p:sp>
            <p:nvSpPr>
              <p:cNvPr id="60" name="同侧圆角矩形 59"/>
              <p:cNvSpPr/>
              <p:nvPr/>
            </p:nvSpPr>
            <p:spPr>
              <a:xfrm rot="5400000">
                <a:off x="14654" y="4554"/>
                <a:ext cx="691" cy="690"/>
              </a:xfrm>
              <a:prstGeom prst="round2SameRect">
                <a:avLst/>
              </a:prstGeom>
              <a:grpFill/>
              <a:ln cap="rnd">
                <a:solidFill>
                  <a:schemeClr val="tx1">
                    <a:lumMod val="50000"/>
                    <a:lumOff val="50000"/>
                  </a:schemeClr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61" name="文本框 60"/>
            <p:cNvSpPr txBox="1"/>
            <p:nvPr/>
          </p:nvSpPr>
          <p:spPr>
            <a:xfrm>
              <a:off x="12808" y="4732"/>
              <a:ext cx="848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400"/>
                <a:t>宋体</a:t>
              </a:r>
              <a:endParaRPr lang="zh-CN" altLang="en-US" sz="1400"/>
            </a:p>
          </p:txBody>
        </p:sp>
        <p:sp>
          <p:nvSpPr>
            <p:cNvPr id="62" name="文本框 61"/>
            <p:cNvSpPr txBox="1"/>
            <p:nvPr/>
          </p:nvSpPr>
          <p:spPr>
            <a:xfrm>
              <a:off x="14639" y="4761"/>
              <a:ext cx="644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400"/>
                <a:t>56</a:t>
              </a:r>
              <a:endParaRPr lang="en-US" altLang="zh-CN" sz="1400"/>
            </a:p>
          </p:txBody>
        </p:sp>
        <p:sp>
          <p:nvSpPr>
            <p:cNvPr id="63" name="等腰三角形 62"/>
            <p:cNvSpPr/>
            <p:nvPr/>
          </p:nvSpPr>
          <p:spPr>
            <a:xfrm flipV="1">
              <a:off x="14523" y="4914"/>
              <a:ext cx="151" cy="120"/>
            </a:xfrm>
            <a:prstGeom prst="triangle">
              <a:avLst>
                <a:gd name="adj" fmla="val 50000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4" name="等腰三角形 63"/>
            <p:cNvSpPr/>
            <p:nvPr/>
          </p:nvSpPr>
          <p:spPr>
            <a:xfrm flipV="1">
              <a:off x="15283" y="4913"/>
              <a:ext cx="151" cy="120"/>
            </a:xfrm>
            <a:prstGeom prst="triangle">
              <a:avLst>
                <a:gd name="adj" fmla="val 50000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65" name="文本框 64"/>
          <p:cNvSpPr txBox="1"/>
          <p:nvPr/>
        </p:nvSpPr>
        <p:spPr>
          <a:xfrm>
            <a:off x="1445260" y="2707640"/>
            <a:ext cx="5384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/>
              <a:t>样式</a:t>
            </a:r>
            <a:endParaRPr lang="zh-CN" altLang="en-US" sz="1400"/>
          </a:p>
        </p:txBody>
      </p:sp>
      <p:sp>
        <p:nvSpPr>
          <p:cNvPr id="66" name="文本框 65"/>
          <p:cNvSpPr txBox="1"/>
          <p:nvPr/>
        </p:nvSpPr>
        <p:spPr>
          <a:xfrm>
            <a:off x="1340485" y="73850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设置窗口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131</Words>
  <Application>WPS 演示</Application>
  <PresentationFormat>宽屏</PresentationFormat>
  <Paragraphs>97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6" baseType="lpstr">
      <vt:lpstr>Arial</vt:lpstr>
      <vt:lpstr>宋体</vt:lpstr>
      <vt:lpstr>Wingdings</vt:lpstr>
      <vt:lpstr>宋体</vt:lpstr>
      <vt:lpstr>Arial Unicode MS</vt:lpstr>
      <vt:lpstr>Calibri Light</vt:lpstr>
      <vt:lpstr>DejaVu Sans</vt:lpstr>
      <vt:lpstr>Droid Sans Fallback</vt:lpstr>
      <vt:lpstr>Calibri</vt:lpstr>
      <vt:lpstr>微软雅黑</vt:lpstr>
      <vt:lpstr>OpenSymbol</vt:lpstr>
      <vt:lpstr>Ubuntu</vt:lpstr>
      <vt:lpstr>Office 主题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nealian</dc:creator>
  <cp:lastModifiedBy>nealian</cp:lastModifiedBy>
  <cp:revision>77</cp:revision>
  <dcterms:created xsi:type="dcterms:W3CDTF">2020-06-16T11:02:43Z</dcterms:created>
  <dcterms:modified xsi:type="dcterms:W3CDTF">2020-06-16T11:02:43Z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2052-10.1.0.6634</vt:lpwstr>
  </property>
</Properties>
</file>