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640830" y="3001010"/>
            <a:ext cx="2637155" cy="1664335"/>
          </a:xfrm>
          <a:prstGeom prst="roundRect">
            <a:avLst>
              <a:gd name="adj" fmla="val 10307"/>
            </a:avLst>
          </a:pr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01365" y="3094990"/>
            <a:ext cx="1097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/>
              <a:t>静</a:t>
            </a:r>
            <a:endParaRPr lang="zh-CN" altLang="en-US"/>
          </a:p>
          <a:p>
            <a:r>
              <a:rPr lang="zh-CN" altLang="en-US"/>
              <a:t>涵养精神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0450" y="3075940"/>
            <a:ext cx="1097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/>
              <a:t>静</a:t>
            </a:r>
            <a:endParaRPr lang="zh-CN" altLang="en-US"/>
          </a:p>
          <a:p>
            <a:r>
              <a:rPr lang="zh-CN" altLang="en-US"/>
              <a:t>涵养精神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49690" y="3093720"/>
            <a:ext cx="208280" cy="208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Ubuntu" panose="020B0604030602030204" charset="0"/>
                <a:ea typeface="Ubuntu" panose="020B0604030602030204" charset="0"/>
              </a:rPr>
              <a:t>√</a:t>
            </a:r>
            <a:endParaRPr lang="zh-CN" altLang="en-US" sz="10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4" name="十字箭头 13"/>
          <p:cNvSpPr/>
          <p:nvPr/>
        </p:nvSpPr>
        <p:spPr>
          <a:xfrm>
            <a:off x="8598535" y="3947160"/>
            <a:ext cx="266065" cy="266065"/>
          </a:xfrm>
          <a:prstGeom prst="quadArrow">
            <a:avLst>
              <a:gd name="adj1" fmla="val 19617"/>
              <a:gd name="adj2" fmla="val 22500"/>
              <a:gd name="adj3" fmla="val 239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01365" y="21609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普通显示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40830" y="20974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位置调整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27530" y="2070100"/>
            <a:ext cx="1438275" cy="2105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41370" y="2823845"/>
            <a:ext cx="1212850" cy="105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1826895" y="3822700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退出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7530" y="347027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关于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895" y="2774950"/>
            <a:ext cx="143891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颜色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6895" y="242252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调整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1370" y="2823845"/>
            <a:ext cx="121285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深色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67100" y="2927350"/>
            <a:ext cx="135890" cy="14478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1370" y="3176270"/>
            <a:ext cx="121285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浅色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67100" y="3279775"/>
            <a:ext cx="135890" cy="144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41370" y="3528695"/>
            <a:ext cx="1212850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透明度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47155" y="3419475"/>
            <a:ext cx="3562350" cy="1298575"/>
            <a:chOff x="1529" y="2130"/>
            <a:chExt cx="5610" cy="2045"/>
          </a:xfrm>
        </p:grpSpPr>
        <p:sp>
          <p:nvSpPr>
            <p:cNvPr id="8" name="矩形 7"/>
            <p:cNvSpPr/>
            <p:nvPr/>
          </p:nvSpPr>
          <p:spPr>
            <a:xfrm>
              <a:off x="3151" y="3292"/>
              <a:ext cx="2266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置顶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51" y="2752"/>
              <a:ext cx="2266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设置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0" y="3405"/>
              <a:ext cx="328" cy="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Ubuntu" panose="020B0604030602030204" charset="0"/>
                  <a:ea typeface="Ubuntu" panose="020B0604030602030204" charset="0"/>
                </a:rPr>
                <a:t>√</a:t>
              </a:r>
              <a:endParaRPr lang="zh-CN" altLang="en-US" sz="1000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4" name="同侧圆角矩形 33"/>
            <p:cNvSpPr/>
            <p:nvPr/>
          </p:nvSpPr>
          <p:spPr>
            <a:xfrm>
              <a:off x="1529" y="2257"/>
              <a:ext cx="5611" cy="50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透明度</a:t>
              </a:r>
              <a:endParaRPr lang="zh-CN" altLang="en-US" sz="14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529" y="2765"/>
              <a:ext cx="5610" cy="1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0000" endA="300" endPos="55500" dist="127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 ge </a:t>
              </a:r>
              <a:r>
                <a:rPr lang="zh-CN" altLang="en-US"/>
                <a:t>表</a:t>
              </a: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701" y="2343"/>
              <a:ext cx="367" cy="3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Ubuntu" panose="020B0604030602030204" charset="0"/>
                  <a:ea typeface="Ubuntu" panose="020B0604030602030204" charset="0"/>
                </a:rPr>
                <a:t>X</a:t>
              </a:r>
              <a:endParaRPr lang="zh-CN" altLang="en-US" sz="1400"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68" y="2130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Ubuntu" panose="020B0604030602030204" charset="0"/>
                  <a:ea typeface="Ubuntu" panose="020B0604030602030204" charset="0"/>
                </a:rPr>
                <a:t>_</a:t>
              </a:r>
              <a:endParaRPr lang="zh-CN" altLang="en-US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55" y="2432"/>
              <a:ext cx="168" cy="168"/>
            </a:xfrm>
            <a:prstGeom prst="rect">
              <a:avLst/>
            </a:prstGeom>
            <a:noFill/>
            <a:ln w="222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789420" y="4147820"/>
            <a:ext cx="3041015" cy="245110"/>
            <a:chOff x="10707" y="5170"/>
            <a:chExt cx="4789" cy="386"/>
          </a:xfrm>
        </p:grpSpPr>
        <p:sp>
          <p:nvSpPr>
            <p:cNvPr id="33" name="圆角矩形 32"/>
            <p:cNvSpPr/>
            <p:nvPr/>
          </p:nvSpPr>
          <p:spPr>
            <a:xfrm>
              <a:off x="10819" y="5310"/>
              <a:ext cx="3870" cy="1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0819" y="5304"/>
              <a:ext cx="2130" cy="12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0707" y="5239"/>
              <a:ext cx="249" cy="24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904" y="5207"/>
              <a:ext cx="120" cy="28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764" y="5170"/>
              <a:ext cx="73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65%</a:t>
              </a:r>
              <a:endParaRPr lang="en-US" altLang="zh-CN" sz="1000"/>
            </a:p>
          </p:txBody>
        </p:sp>
      </p:grpSp>
      <p:sp>
        <p:nvSpPr>
          <p:cNvPr id="46" name="矩形 45"/>
          <p:cNvSpPr/>
          <p:nvPr/>
        </p:nvSpPr>
        <p:spPr>
          <a:xfrm>
            <a:off x="1826895" y="2070100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置顶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26895" y="3127375"/>
            <a:ext cx="1438910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设置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932940" y="2129790"/>
            <a:ext cx="233045" cy="233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Ubuntu" panose="020B0604030602030204" charset="0"/>
                <a:ea typeface="Ubuntu" panose="020B0604030602030204" charset="0"/>
              </a:rPr>
              <a:t>√</a:t>
            </a:r>
            <a:endParaRPr lang="zh-CN" altLang="en-US" sz="14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6895" y="1212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托盘菜单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447155" y="26714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调整透明度窗口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1332230" y="1519555"/>
            <a:ext cx="5822315" cy="3225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设置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332230" y="1842135"/>
            <a:ext cx="5822315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12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 ge </a:t>
            </a:r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41450" y="1574165"/>
            <a:ext cx="233045" cy="2330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Ubuntu" panose="020B0604030602030204" charset="0"/>
                <a:ea typeface="Ubuntu" panose="020B0604030602030204" charset="0"/>
              </a:rPr>
              <a:t>X</a:t>
            </a:r>
            <a:endParaRPr lang="zh-CN" altLang="en-US" sz="14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4495" y="143891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latin typeface="Ubuntu" panose="020B0604030602030204" charset="0"/>
                <a:ea typeface="Ubuntu" panose="020B0604030602030204" charset="0"/>
              </a:rPr>
              <a:t>_</a:t>
            </a:r>
            <a:endParaRPr lang="zh-CN" altLang="en-US">
              <a:solidFill>
                <a:schemeClr val="bg1"/>
              </a:solidFill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3740" y="1630680"/>
            <a:ext cx="106680" cy="106680"/>
          </a:xfrm>
          <a:prstGeom prst="rect">
            <a:avLst/>
          </a:prstGeom>
          <a:noFill/>
          <a:ln w="222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61680" y="2050415"/>
            <a:ext cx="29425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配置项：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文字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样式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模板</a:t>
            </a:r>
            <a:endParaRPr lang="zh-CN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08170" y="4186744"/>
            <a:ext cx="2496142" cy="341135"/>
            <a:chOff x="6017" y="6487"/>
            <a:chExt cx="4155" cy="567"/>
          </a:xfrm>
        </p:grpSpPr>
        <p:grpSp>
          <p:nvGrpSpPr>
            <p:cNvPr id="36" name="组合 35"/>
            <p:cNvGrpSpPr/>
            <p:nvPr/>
          </p:nvGrpSpPr>
          <p:grpSpPr>
            <a:xfrm>
              <a:off x="6017" y="6487"/>
              <a:ext cx="567" cy="567"/>
              <a:chOff x="11475" y="2850"/>
              <a:chExt cx="2520" cy="157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1475" y="285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700" y="303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700" y="4050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H="1">
              <a:off x="6915" y="6487"/>
              <a:ext cx="566" cy="567"/>
              <a:chOff x="11475" y="5135"/>
              <a:chExt cx="2520" cy="1575"/>
            </a:xfrm>
            <a:effectLst/>
          </p:grpSpPr>
          <p:sp>
            <p:nvSpPr>
              <p:cNvPr id="16" name="圆角矩形 15"/>
              <p:cNvSpPr/>
              <p:nvPr/>
            </p:nvSpPr>
            <p:spPr>
              <a:xfrm flipV="1">
                <a:off x="11475" y="5135"/>
                <a:ext cx="2520" cy="1575"/>
              </a:xfrm>
              <a:prstGeom prst="roundRect">
                <a:avLst>
                  <a:gd name="adj" fmla="val 10984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 flipV="1">
                <a:off x="11705" y="5315"/>
                <a:ext cx="1170" cy="84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flipV="1">
                <a:off x="11700" y="6335"/>
                <a:ext cx="1740" cy="27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812" y="6487"/>
              <a:ext cx="566" cy="567"/>
              <a:chOff x="14345" y="2850"/>
              <a:chExt cx="2520" cy="1574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4345" y="285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570" y="303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5634" y="4050"/>
                <a:ext cx="1036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 flipH="1">
              <a:off x="9606" y="6487"/>
              <a:ext cx="566" cy="567"/>
              <a:chOff x="11475" y="5135"/>
              <a:chExt cx="2520" cy="1574"/>
            </a:xfrm>
          </p:grpSpPr>
          <p:sp>
            <p:nvSpPr>
              <p:cNvPr id="28" name="圆角矩形 27"/>
              <p:cNvSpPr/>
              <p:nvPr/>
            </p:nvSpPr>
            <p:spPr>
              <a:xfrm flipV="1">
                <a:off x="11475" y="5135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 flipV="1">
                <a:off x="11700" y="5315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flipV="1">
                <a:off x="11700" y="6335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5400000">
              <a:off x="8709" y="6487"/>
              <a:ext cx="566" cy="567"/>
              <a:chOff x="16145" y="5030"/>
              <a:chExt cx="2520" cy="1574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6145" y="5030"/>
                <a:ext cx="2520" cy="1575"/>
              </a:xfrm>
              <a:prstGeom prst="roundRect">
                <a:avLst>
                  <a:gd name="adj" fmla="val 1098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6370" y="5210"/>
                <a:ext cx="1170" cy="8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6370" y="6230"/>
                <a:ext cx="1740" cy="2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圆角矩形 36"/>
          <p:cNvSpPr/>
          <p:nvPr/>
        </p:nvSpPr>
        <p:spPr>
          <a:xfrm>
            <a:off x="1984375" y="2291715"/>
            <a:ext cx="2077720" cy="3117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</a:rPr>
              <a:t>静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972310" y="3754120"/>
            <a:ext cx="2089785" cy="3117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</a:rPr>
              <a:t>涵养精神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57325" y="190881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主文本框</a:t>
            </a:r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442085" y="33712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副文本框</a:t>
            </a:r>
            <a:endParaRPr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4293870" y="190881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预览</a:t>
            </a:r>
            <a:endParaRPr lang="zh-CN" altLang="en-US" sz="1400"/>
          </a:p>
        </p:txBody>
      </p:sp>
      <p:sp>
        <p:nvSpPr>
          <p:cNvPr id="42" name="圆角矩形 41"/>
          <p:cNvSpPr/>
          <p:nvPr/>
        </p:nvSpPr>
        <p:spPr>
          <a:xfrm>
            <a:off x="4408170" y="2215515"/>
            <a:ext cx="2599690" cy="1793875"/>
          </a:xfrm>
          <a:prstGeom prst="roundRect">
            <a:avLst>
              <a:gd name="adj" fmla="val 395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91100" y="2413000"/>
            <a:ext cx="14020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5400"/>
              <a:t>静</a:t>
            </a:r>
            <a:endParaRPr lang="zh-CN" altLang="en-US"/>
          </a:p>
          <a:p>
            <a:pPr algn="r"/>
            <a:r>
              <a:rPr lang="zh-CN" altLang="en-US" sz="2400"/>
              <a:t>涵养精神</a:t>
            </a:r>
            <a:endParaRPr lang="zh-CN" altLang="en-US" sz="2400"/>
          </a:p>
        </p:txBody>
      </p:sp>
      <p:grpSp>
        <p:nvGrpSpPr>
          <p:cNvPr id="53" name="组合 52"/>
          <p:cNvGrpSpPr/>
          <p:nvPr/>
        </p:nvGrpSpPr>
        <p:grpSpPr>
          <a:xfrm>
            <a:off x="1984375" y="4228465"/>
            <a:ext cx="2036445" cy="325120"/>
            <a:chOff x="12501" y="4732"/>
            <a:chExt cx="2992" cy="512"/>
          </a:xfrm>
        </p:grpSpPr>
        <p:grpSp>
          <p:nvGrpSpPr>
            <p:cNvPr id="47" name="组合 46"/>
            <p:cNvGrpSpPr/>
            <p:nvPr/>
          </p:nvGrpSpPr>
          <p:grpSpPr>
            <a:xfrm>
              <a:off x="12501" y="4732"/>
              <a:ext cx="2992" cy="512"/>
              <a:chOff x="12563" y="4548"/>
              <a:chExt cx="2781" cy="696"/>
            </a:xfrm>
            <a:noFill/>
          </p:grpSpPr>
          <p:sp>
            <p:nvSpPr>
              <p:cNvPr id="45" name="同侧圆角矩形 44"/>
              <p:cNvSpPr/>
              <p:nvPr/>
            </p:nvSpPr>
            <p:spPr>
              <a:xfrm rot="16200000">
                <a:off x="13258" y="3853"/>
                <a:ext cx="695" cy="2085"/>
              </a:xfrm>
              <a:prstGeom prst="round2Same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46" name="同侧圆角矩形 45"/>
              <p:cNvSpPr/>
              <p:nvPr/>
            </p:nvSpPr>
            <p:spPr>
              <a:xfrm rot="5400000">
                <a:off x="14654" y="4554"/>
                <a:ext cx="691" cy="690"/>
              </a:xfrm>
              <a:prstGeom prst="round2SameRect">
                <a:avLst/>
              </a:prstGeom>
              <a:grpFill/>
              <a:ln cap="rnd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2808" y="4732"/>
              <a:ext cx="84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宋体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4639" y="4761"/>
              <a:ext cx="64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56</a:t>
              </a:r>
              <a:endParaRPr lang="en-US" altLang="zh-CN" sz="1000"/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14523" y="4914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flipV="1">
              <a:off x="15283" y="4913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457325" y="229171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1433195" y="375920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内容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1433830" y="422846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样式</a:t>
            </a:r>
            <a:endParaRPr lang="zh-CN" altLang="en-US" sz="1400"/>
          </a:p>
        </p:txBody>
      </p:sp>
      <p:grpSp>
        <p:nvGrpSpPr>
          <p:cNvPr id="57" name="组合 56"/>
          <p:cNvGrpSpPr/>
          <p:nvPr/>
        </p:nvGrpSpPr>
        <p:grpSpPr>
          <a:xfrm>
            <a:off x="1995805" y="2707640"/>
            <a:ext cx="2066290" cy="325120"/>
            <a:chOff x="12501" y="4732"/>
            <a:chExt cx="2992" cy="512"/>
          </a:xfrm>
        </p:grpSpPr>
        <p:grpSp>
          <p:nvGrpSpPr>
            <p:cNvPr id="58" name="组合 57"/>
            <p:cNvGrpSpPr/>
            <p:nvPr/>
          </p:nvGrpSpPr>
          <p:grpSpPr>
            <a:xfrm>
              <a:off x="12501" y="4732"/>
              <a:ext cx="2992" cy="512"/>
              <a:chOff x="12563" y="4548"/>
              <a:chExt cx="2781" cy="696"/>
            </a:xfrm>
            <a:noFill/>
          </p:grpSpPr>
          <p:sp>
            <p:nvSpPr>
              <p:cNvPr id="59" name="同侧圆角矩形 58"/>
              <p:cNvSpPr/>
              <p:nvPr/>
            </p:nvSpPr>
            <p:spPr>
              <a:xfrm rot="16200000">
                <a:off x="13258" y="3853"/>
                <a:ext cx="695" cy="2085"/>
              </a:xfrm>
              <a:prstGeom prst="round2Same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60" name="同侧圆角矩形 59"/>
              <p:cNvSpPr/>
              <p:nvPr/>
            </p:nvSpPr>
            <p:spPr>
              <a:xfrm rot="5400000">
                <a:off x="14654" y="4554"/>
                <a:ext cx="691" cy="690"/>
              </a:xfrm>
              <a:prstGeom prst="round2SameRect">
                <a:avLst/>
              </a:prstGeom>
              <a:grpFill/>
              <a:ln cap="rnd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2808" y="4732"/>
              <a:ext cx="84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宋体</a:t>
              </a:r>
              <a:endParaRPr lang="zh-CN" altLang="en-US" sz="140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639" y="4761"/>
              <a:ext cx="64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120</a:t>
              </a:r>
              <a:endParaRPr lang="en-US" altLang="zh-CN" sz="1000"/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14523" y="4914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/>
          </p:nvSpPr>
          <p:spPr>
            <a:xfrm flipV="1">
              <a:off x="15283" y="4913"/>
              <a:ext cx="151" cy="12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445260" y="270764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样式</a:t>
            </a:r>
            <a:endParaRPr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340485" y="7385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设置窗口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97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Ubuntu</vt:lpstr>
      <vt:lpstr>Calibri</vt:lpstr>
      <vt:lpstr>DejaVu Sans</vt:lpstr>
      <vt:lpstr>Droid Sans Fallback</vt:lpstr>
      <vt:lpstr>微软雅黑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nealian</dc:creator>
  <cp:lastModifiedBy>nealian</cp:lastModifiedBy>
  <cp:revision>78</cp:revision>
  <dcterms:created xsi:type="dcterms:W3CDTF">2020-06-18T12:34:39Z</dcterms:created>
  <dcterms:modified xsi:type="dcterms:W3CDTF">2020-06-18T12:34:39Z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