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000000"/>
    <a:srgbClr val="D0CECE"/>
    <a:srgbClr val="45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grpSp>
        <p:nvGrpSpPr>
          <p:cNvPr id="9" name="组合 8"/>
          <p:cNvGrpSpPr/>
          <p:nvPr/>
        </p:nvGrpSpPr>
        <p:grpSpPr>
          <a:xfrm>
            <a:off x="3343910" y="382270"/>
            <a:ext cx="5504180" cy="3275965"/>
            <a:chOff x="5266" y="2657"/>
            <a:chExt cx="8668" cy="5159"/>
          </a:xfrm>
        </p:grpSpPr>
        <p:sp>
          <p:nvSpPr>
            <p:cNvPr id="5" name="圆角矩形 4"/>
            <p:cNvSpPr/>
            <p:nvPr/>
          </p:nvSpPr>
          <p:spPr>
            <a:xfrm>
              <a:off x="5266" y="2984"/>
              <a:ext cx="8668" cy="4832"/>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7802" y="2657"/>
              <a:ext cx="3596" cy="3596"/>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8456" y="2711"/>
              <a:ext cx="2287" cy="3488"/>
            </a:xfrm>
            <a:prstGeom prst="rect">
              <a:avLst/>
            </a:prstGeom>
            <a:noFill/>
          </p:spPr>
          <p:txBody>
            <a:bodyPr wrap="square" rtlCol="0">
              <a:spAutoFit/>
            </a:bodyPr>
            <a:p>
              <a:r>
                <a:rPr lang="en-US" altLang="zh-CN" sz="13800" b="1">
                  <a:latin typeface="Droid Sans Fallback" panose="020B0502000000000001" charset="-122"/>
                  <a:ea typeface="Droid Sans Fallback" panose="020B0502000000000001" charset="-122"/>
                  <a:cs typeface="Ani" charset="0"/>
                </a:rPr>
                <a:t>4</a:t>
              </a:r>
              <a:endParaRPr lang="en-US" altLang="zh-CN" sz="8000">
                <a:latin typeface="Droid Sans Fallback" panose="020B0502000000000001" charset="-122"/>
                <a:ea typeface="Droid Sans Fallback" panose="020B0502000000000001" charset="-122"/>
                <a:cs typeface="Ani" charset="0"/>
              </a:endParaRPr>
            </a:p>
          </p:txBody>
        </p:sp>
        <p:sp>
          <p:nvSpPr>
            <p:cNvPr id="8" name="文本框 7"/>
            <p:cNvSpPr txBox="1"/>
            <p:nvPr/>
          </p:nvSpPr>
          <p:spPr>
            <a:xfrm>
              <a:off x="8556" y="7091"/>
              <a:ext cx="2088" cy="725"/>
            </a:xfrm>
            <a:prstGeom prst="rect">
              <a:avLst/>
            </a:prstGeom>
            <a:noFill/>
          </p:spPr>
          <p:txBody>
            <a:bodyPr wrap="none" rtlCol="0">
              <a:spAutoFit/>
            </a:bodyPr>
            <a:p>
              <a:r>
                <a:rPr lang="zh-CN" altLang="en-US">
                  <a:solidFill>
                    <a:schemeClr val="tx1">
                      <a:lumMod val="85000"/>
                      <a:lumOff val="15000"/>
                    </a:schemeClr>
                  </a:solidFill>
                </a:rPr>
                <a:t>按</a:t>
              </a:r>
              <a:r>
                <a:rPr lang="en-US" altLang="zh-CN" sz="2400" b="1">
                  <a:solidFill>
                    <a:schemeClr val="tx1">
                      <a:lumMod val="85000"/>
                      <a:lumOff val="15000"/>
                    </a:schemeClr>
                  </a:solidFill>
                  <a:latin typeface="Ubuntu Mono" panose="020B0509030602030204" charset="0"/>
                  <a:cs typeface="Ubuntu Mono" panose="020B0509030602030204" charset="0"/>
                </a:rPr>
                <a:t>ESC</a:t>
              </a:r>
              <a:r>
                <a:rPr lang="zh-CN" altLang="en-US">
                  <a:solidFill>
                    <a:schemeClr val="tx1">
                      <a:lumMod val="85000"/>
                      <a:lumOff val="15000"/>
                    </a:schemeClr>
                  </a:solidFill>
                </a:rPr>
                <a:t>返回</a:t>
              </a:r>
              <a:endParaRPr lang="zh-CN" altLang="en-US">
                <a:solidFill>
                  <a:schemeClr val="tx1">
                    <a:lumMod val="85000"/>
                    <a:lumOff val="15000"/>
                  </a:schemeClr>
                </a:solidFill>
              </a:endParaRPr>
            </a:p>
          </p:txBody>
        </p:sp>
      </p:grpSp>
      <p:sp>
        <p:nvSpPr>
          <p:cNvPr id="2" name="文本框 1"/>
          <p:cNvSpPr txBox="1"/>
          <p:nvPr/>
        </p:nvSpPr>
        <p:spPr>
          <a:xfrm>
            <a:off x="1593850" y="4323080"/>
            <a:ext cx="6663690" cy="829945"/>
          </a:xfrm>
          <a:prstGeom prst="rect">
            <a:avLst/>
          </a:prstGeom>
          <a:noFill/>
        </p:spPr>
        <p:txBody>
          <a:bodyPr wrap="square" rtlCol="0">
            <a:spAutoFit/>
          </a:bodyPr>
          <a:p>
            <a:pPr marL="285750" indent="-285750" algn="l">
              <a:buFont typeface="Arial" panose="02080604020202020204" pitchFamily="34" charset="0"/>
            </a:pPr>
            <a:r>
              <a:rPr lang="zh-CN" altLang="en-US" sz="1600">
                <a:solidFill>
                  <a:schemeClr val="bg2">
                    <a:lumMod val="50000"/>
                  </a:schemeClr>
                </a:solidFill>
                <a:latin typeface="【何尼玛】土肥圆" panose="040F0700000000000000" charset="-122"/>
                <a:ea typeface="【何尼玛】土肥圆" panose="040F0700000000000000" charset="-122"/>
              </a:rPr>
              <a:t>进入应用的第一目的是打字，所以5秒倒计时结束后会自动随机加载一篇文章，一步直达</a:t>
            </a:r>
            <a:endParaRPr lang="zh-CN" altLang="en-US" sz="1600">
              <a:solidFill>
                <a:schemeClr val="bg2">
                  <a:lumMod val="50000"/>
                </a:schemeClr>
              </a:solidFill>
              <a:latin typeface="【何尼玛】土肥圆" panose="040F0700000000000000" charset="-122"/>
              <a:ea typeface="【何尼玛】土肥圆" panose="040F0700000000000000" charset="-122"/>
            </a:endParaRPr>
          </a:p>
          <a:p>
            <a:pPr marL="285750" indent="-285750" algn="l">
              <a:buFont typeface="Arial" panose="02080604020202020204" pitchFamily="34" charset="0"/>
            </a:pPr>
            <a:r>
              <a:rPr lang="zh-CN" altLang="en-US" sz="1600">
                <a:solidFill>
                  <a:schemeClr val="bg2">
                    <a:lumMod val="50000"/>
                  </a:schemeClr>
                </a:solidFill>
                <a:latin typeface="【何尼玛】土肥圆" panose="040F0700000000000000" charset="-122"/>
                <a:ea typeface="【何尼玛】土肥圆" panose="040F0700000000000000" charset="-122"/>
              </a:rPr>
              <a:t>倒计时期间用户可以选择按ESC返回到首页</a:t>
            </a:r>
            <a:endParaRPr lang="zh-CN" altLang="en-US" sz="1600">
              <a:solidFill>
                <a:schemeClr val="bg2">
                  <a:lumMod val="50000"/>
                </a:schemeClr>
              </a:solidFill>
              <a:latin typeface="【何尼玛】土肥圆" panose="040F0700000000000000" charset="-122"/>
              <a:ea typeface="【何尼玛】土肥圆" panose="040F0700000000000000" charset="-122"/>
            </a:endParaRPr>
          </a:p>
        </p:txBody>
      </p:sp>
      <p:cxnSp>
        <p:nvCxnSpPr>
          <p:cNvPr id="16" name="直接连接符 15"/>
          <p:cNvCxnSpPr/>
          <p:nvPr/>
        </p:nvCxnSpPr>
        <p:spPr>
          <a:xfrm flipV="1">
            <a:off x="336550" y="4090670"/>
            <a:ext cx="11518900" cy="10160"/>
          </a:xfrm>
          <a:prstGeom prst="line">
            <a:avLst/>
          </a:prstGeom>
          <a:ln w="28575" cmpd="dbl">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文本框 1"/>
          <p:cNvSpPr txBox="1"/>
          <p:nvPr/>
        </p:nvSpPr>
        <p:spPr>
          <a:xfrm>
            <a:off x="370205" y="555625"/>
            <a:ext cx="11249025" cy="829945"/>
          </a:xfrm>
          <a:prstGeom prst="rect">
            <a:avLst/>
          </a:prstGeom>
          <a:noFill/>
        </p:spPr>
        <p:txBody>
          <a:bodyPr wrap="square" rtlCol="0">
            <a:spAutoFit/>
          </a:bodyPr>
          <a:p>
            <a:r>
              <a:rPr lang="en-US" altLang="zh-CN" sz="2400" b="1">
                <a:solidFill>
                  <a:srgbClr val="454242"/>
                </a:solidFill>
                <a:latin typeface="Ubuntu Mono" panose="020B0509030602030204" charset="0"/>
                <a:cs typeface="Ubuntu Mono" panose="020B0509030602030204" charset="0"/>
              </a:rPr>
              <a:t>   This is about Chri</a:t>
            </a:r>
            <a:r>
              <a:rPr lang="en-US" altLang="zh-CN" sz="4800" b="1">
                <a:solidFill>
                  <a:srgbClr val="FF0000"/>
                </a:solidFill>
                <a:latin typeface="Ubuntu Mono" panose="020B0509030602030204" charset="0"/>
                <a:cs typeface="Ubuntu Mono" panose="020B0509030602030204" charset="0"/>
              </a:rPr>
              <a:t>m</a:t>
            </a:r>
            <a:r>
              <a:rPr lang="en-US" altLang="zh-CN" sz="2400" b="1">
                <a:solidFill>
                  <a:srgbClr val="454242"/>
                </a:solidFill>
                <a:latin typeface="Ubuntu Mono" panose="020B0509030602030204" charset="0"/>
                <a:cs typeface="Ubuntu Mono" panose="020B0509030602030204" charset="0"/>
              </a:rPr>
              <a:t>t  </a:t>
            </a:r>
            <a:r>
              <a:rPr lang="en-US" altLang="zh-CN" sz="2000">
                <a:solidFill>
                  <a:srgbClr val="454242"/>
                </a:solidFill>
                <a:latin typeface="Ubuntu Mono" panose="020B0509030602030204" charset="0"/>
                <a:cs typeface="Ubuntu Mono" panose="020B0509030602030204" charset="0"/>
              </a:rPr>
              <a:t>mas Stocking's Legend. There was a kindly nobleman</a:t>
            </a:r>
            <a:endParaRPr lang="en-US" altLang="zh-CN" sz="2000">
              <a:solidFill>
                <a:srgbClr val="454242"/>
              </a:solidFill>
              <a:latin typeface="Ubuntu Mono" panose="020B0509030602030204" charset="0"/>
              <a:cs typeface="Ubuntu Mono" panose="020B0509030602030204" charset="0"/>
            </a:endParaRPr>
          </a:p>
        </p:txBody>
      </p:sp>
      <p:sp>
        <p:nvSpPr>
          <p:cNvPr id="4" name="文本框 3"/>
          <p:cNvSpPr txBox="1"/>
          <p:nvPr/>
        </p:nvSpPr>
        <p:spPr>
          <a:xfrm>
            <a:off x="844550" y="1635125"/>
            <a:ext cx="10485120" cy="398780"/>
          </a:xfrm>
          <a:prstGeom prst="rect">
            <a:avLst/>
          </a:prstGeom>
          <a:noFill/>
        </p:spPr>
        <p:txBody>
          <a:bodyPr wrap="square" rtlCol="0">
            <a:spAutoFit/>
          </a:bodyPr>
          <a:p>
            <a:r>
              <a:rPr lang="en-US" altLang="zh-CN" sz="2000">
                <a:solidFill>
                  <a:schemeClr val="bg2">
                    <a:lumMod val="50000"/>
                  </a:schemeClr>
                </a:solidFill>
                <a:latin typeface="Ubuntu Mono" panose="020B0509030602030204" charset="0"/>
                <a:cs typeface="Ubuntu Mono" panose="020B0509030602030204" charset="0"/>
              </a:rPr>
              <a:t>had died of an illness leaving the nobleman and his three daughters despair.</a:t>
            </a:r>
            <a:endParaRPr lang="en-US" altLang="zh-CN" sz="2000">
              <a:solidFill>
                <a:schemeClr val="bg2">
                  <a:lumMod val="50000"/>
                </a:schemeClr>
              </a:solidFill>
              <a:latin typeface="Ubuntu Mono" panose="020B0509030602030204" charset="0"/>
              <a:cs typeface="Ubuntu Mono" panose="020B0509030602030204" charset="0"/>
            </a:endParaRPr>
          </a:p>
        </p:txBody>
      </p:sp>
      <p:sp>
        <p:nvSpPr>
          <p:cNvPr id="5" name="文本框 4"/>
          <p:cNvSpPr txBox="1"/>
          <p:nvPr/>
        </p:nvSpPr>
        <p:spPr>
          <a:xfrm>
            <a:off x="844550" y="2260600"/>
            <a:ext cx="10485120" cy="398780"/>
          </a:xfrm>
          <a:prstGeom prst="rect">
            <a:avLst/>
          </a:prstGeom>
          <a:noFill/>
        </p:spPr>
        <p:txBody>
          <a:bodyPr wrap="square" rtlCol="0">
            <a:spAutoFit/>
          </a:bodyPr>
          <a:p>
            <a:r>
              <a:rPr lang="en-US" altLang="zh-CN" sz="2000">
                <a:solidFill>
                  <a:schemeClr val="bg2">
                    <a:lumMod val="50000"/>
                  </a:schemeClr>
                </a:solidFill>
                <a:latin typeface="Ubuntu Mono" panose="020B0509030602030204" charset="0"/>
                <a:cs typeface="Ubuntu Mono" panose="020B0509030602030204" charset="0"/>
              </a:rPr>
              <a:t>After losing all his money in useless and bad inventions the family had to move</a:t>
            </a:r>
            <a:endParaRPr lang="en-US" altLang="zh-CN" sz="2000">
              <a:solidFill>
                <a:schemeClr val="bg2">
                  <a:lumMod val="50000"/>
                </a:schemeClr>
              </a:solidFill>
              <a:latin typeface="Ubuntu Mono" panose="020B0509030602030204" charset="0"/>
              <a:cs typeface="Ubuntu Mono" panose="020B0509030602030204" charset="0"/>
            </a:endParaRPr>
          </a:p>
        </p:txBody>
      </p:sp>
      <p:sp>
        <p:nvSpPr>
          <p:cNvPr id="6" name="文本框 5"/>
          <p:cNvSpPr txBox="1"/>
          <p:nvPr/>
        </p:nvSpPr>
        <p:spPr>
          <a:xfrm>
            <a:off x="845185" y="2896235"/>
            <a:ext cx="10484485" cy="398780"/>
          </a:xfrm>
          <a:prstGeom prst="rect">
            <a:avLst/>
          </a:prstGeom>
          <a:noFill/>
        </p:spPr>
        <p:txBody>
          <a:bodyPr wrap="square" rtlCol="0">
            <a:spAutoFit/>
          </a:bodyPr>
          <a:p>
            <a:r>
              <a:rPr lang="en-US" altLang="zh-CN" sz="2000">
                <a:solidFill>
                  <a:schemeClr val="bg2">
                    <a:lumMod val="50000"/>
                  </a:schemeClr>
                </a:solidFill>
                <a:latin typeface="Ubuntu Mono" panose="020B0509030602030204" charset="0"/>
                <a:cs typeface="Ubuntu Mono" panose="020B0509030602030204" charset="0"/>
              </a:rPr>
              <a:t>in a peasant's cottage, where the daughters did their own cooking, sewing</a:t>
            </a:r>
            <a:endParaRPr lang="en-US" altLang="zh-CN" sz="2000">
              <a:solidFill>
                <a:schemeClr val="bg2">
                  <a:lumMod val="50000"/>
                </a:schemeClr>
              </a:solidFill>
              <a:latin typeface="Ubuntu Mono" panose="020B0509030602030204" charset="0"/>
              <a:cs typeface="Ubuntu Mono" panose="020B0509030602030204" charset="0"/>
            </a:endParaRPr>
          </a:p>
        </p:txBody>
      </p:sp>
      <p:sp>
        <p:nvSpPr>
          <p:cNvPr id="7" name="文本框 6"/>
          <p:cNvSpPr txBox="1"/>
          <p:nvPr/>
        </p:nvSpPr>
        <p:spPr>
          <a:xfrm>
            <a:off x="845185" y="3542665"/>
            <a:ext cx="10484485" cy="398780"/>
          </a:xfrm>
          <a:prstGeom prst="rect">
            <a:avLst/>
          </a:prstGeom>
          <a:noFill/>
        </p:spPr>
        <p:txBody>
          <a:bodyPr wrap="square" rtlCol="0">
            <a:spAutoFit/>
          </a:bodyPr>
          <a:p>
            <a:r>
              <a:rPr lang="en-US" altLang="zh-CN" sz="2000">
                <a:solidFill>
                  <a:schemeClr val="bg2">
                    <a:lumMod val="50000"/>
                  </a:schemeClr>
                </a:solidFill>
                <a:latin typeface="Ubuntu Mono" panose="020B0509030602030204" charset="0"/>
                <a:cs typeface="Ubuntu Mono" panose="020B0509030602030204" charset="0"/>
              </a:rPr>
              <a:t>and cleaning. When it came time for the dauthers to marry, the father became</a:t>
            </a:r>
            <a:endParaRPr lang="en-US" altLang="zh-CN" sz="2000">
              <a:solidFill>
                <a:schemeClr val="bg2">
                  <a:lumMod val="50000"/>
                </a:schemeClr>
              </a:solidFill>
              <a:latin typeface="Ubuntu Mono" panose="020B0509030602030204" charset="0"/>
              <a:cs typeface="Ubuntu Mono" panose="020B0509030602030204" charset="0"/>
            </a:endParaRPr>
          </a:p>
        </p:txBody>
      </p:sp>
      <p:sp>
        <p:nvSpPr>
          <p:cNvPr id="8" name="文本框 7"/>
          <p:cNvSpPr txBox="1"/>
          <p:nvPr/>
        </p:nvSpPr>
        <p:spPr>
          <a:xfrm>
            <a:off x="845185" y="4417060"/>
            <a:ext cx="4735830" cy="1814830"/>
          </a:xfrm>
          <a:prstGeom prst="rect">
            <a:avLst/>
          </a:prstGeom>
          <a:noFill/>
        </p:spPr>
        <p:txBody>
          <a:bodyPr wrap="none" rtlCol="0">
            <a:spAutoFit/>
          </a:bodyPr>
          <a:p>
            <a:pPr indent="0">
              <a:buNone/>
            </a:pPr>
            <a:r>
              <a:rPr lang="zh-CN" altLang="en-US" sz="1600">
                <a:solidFill>
                  <a:schemeClr val="bg2">
                    <a:lumMod val="50000"/>
                  </a:schemeClr>
                </a:solidFill>
                <a:latin typeface="【何尼玛】土肥圆" panose="040F0700000000000000" charset="-122"/>
                <a:ea typeface="【何尼玛】土肥圆" panose="040F0700000000000000" charset="-122"/>
              </a:rPr>
              <a:t>输入效果：</a:t>
            </a:r>
            <a:endParaRPr lang="zh-CN" altLang="en-US" sz="1600">
              <a:solidFill>
                <a:schemeClr val="bg2">
                  <a:lumMod val="50000"/>
                </a:schemeClr>
              </a:solidFill>
              <a:latin typeface="【何尼玛】土肥圆" panose="040F0700000000000000" charset="-122"/>
              <a:ea typeface="【何尼玛】土肥圆" panose="040F0700000000000000" charset="-122"/>
            </a:endParaRPr>
          </a:p>
          <a:p>
            <a:pPr indent="0">
              <a:buNone/>
            </a:pPr>
            <a:endParaRPr lang="zh-CN" altLang="en-US" sz="1600">
              <a:solidFill>
                <a:schemeClr val="bg2">
                  <a:lumMod val="50000"/>
                </a:schemeClr>
              </a:solidFill>
              <a:latin typeface="【何尼玛】土肥圆" panose="040F0700000000000000" charset="-122"/>
              <a:ea typeface="【何尼玛】土肥圆" panose="040F0700000000000000" charset="-122"/>
            </a:endParaRPr>
          </a:p>
          <a:p>
            <a:pPr marL="285750" indent="-285750">
              <a:buFont typeface="Arial" panose="02080604020202020204" pitchFamily="34" charset="0"/>
              <a:buChar char="•"/>
            </a:pPr>
            <a:r>
              <a:rPr lang="zh-CN" altLang="en-US" sz="1600">
                <a:solidFill>
                  <a:schemeClr val="bg2">
                    <a:lumMod val="50000"/>
                  </a:schemeClr>
                </a:solidFill>
                <a:latin typeface="【何尼玛】土肥圆" panose="040F0700000000000000" charset="-122"/>
                <a:ea typeface="【何尼玛】土肥圆" panose="040F0700000000000000" charset="-122"/>
              </a:rPr>
              <a:t>已输入和未输入字符分开，不另设置一个输入框</a:t>
            </a:r>
            <a:endParaRPr lang="zh-CN" altLang="en-US" sz="1600">
              <a:solidFill>
                <a:schemeClr val="bg2">
                  <a:lumMod val="50000"/>
                </a:schemeClr>
              </a:solidFill>
              <a:latin typeface="【何尼玛】土肥圆" panose="040F0700000000000000" charset="-122"/>
              <a:ea typeface="【何尼玛】土肥圆" panose="040F0700000000000000" charset="-122"/>
            </a:endParaRPr>
          </a:p>
          <a:p>
            <a:pPr marL="285750" indent="-285750">
              <a:buFont typeface="Arial" panose="02080604020202020204" pitchFamily="34" charset="0"/>
              <a:buChar char="•"/>
            </a:pPr>
            <a:r>
              <a:rPr lang="zh-CN" altLang="en-US" sz="1600">
                <a:solidFill>
                  <a:schemeClr val="bg2">
                    <a:lumMod val="50000"/>
                  </a:schemeClr>
                </a:solidFill>
                <a:latin typeface="【何尼玛】土肥圆" panose="040F0700000000000000" charset="-122"/>
                <a:ea typeface="【何尼玛】土肥圆" panose="040F0700000000000000" charset="-122"/>
              </a:rPr>
              <a:t>已输入字符更大且黑色粗体显示</a:t>
            </a:r>
            <a:endParaRPr lang="zh-CN" altLang="en-US" sz="1600">
              <a:solidFill>
                <a:schemeClr val="bg2">
                  <a:lumMod val="50000"/>
                </a:schemeClr>
              </a:solidFill>
              <a:latin typeface="【何尼玛】土肥圆" panose="040F0700000000000000" charset="-122"/>
              <a:ea typeface="【何尼玛】土肥圆" panose="040F0700000000000000" charset="-122"/>
            </a:endParaRPr>
          </a:p>
          <a:p>
            <a:pPr marL="285750" indent="-285750">
              <a:buFont typeface="Arial" panose="02080604020202020204" pitchFamily="34" charset="0"/>
              <a:buChar char="•"/>
            </a:pPr>
            <a:r>
              <a:rPr lang="zh-CN" altLang="en-US" sz="1600">
                <a:solidFill>
                  <a:schemeClr val="bg2">
                    <a:lumMod val="50000"/>
                  </a:schemeClr>
                </a:solidFill>
                <a:latin typeface="【何尼玛】土肥圆" panose="040F0700000000000000" charset="-122"/>
                <a:ea typeface="【何尼玛】土肥圆" panose="040F0700000000000000" charset="-122"/>
              </a:rPr>
              <a:t>错误字符相比正确字符更大且红色字体显示</a:t>
            </a:r>
            <a:endParaRPr lang="zh-CN" altLang="en-US" sz="1600">
              <a:solidFill>
                <a:schemeClr val="bg2">
                  <a:lumMod val="50000"/>
                </a:schemeClr>
              </a:solidFill>
              <a:latin typeface="【何尼玛】土肥圆" panose="040F0700000000000000" charset="-122"/>
              <a:ea typeface="【何尼玛】土肥圆" panose="040F0700000000000000" charset="-122"/>
            </a:endParaRPr>
          </a:p>
          <a:p>
            <a:pPr marL="285750" indent="-285750">
              <a:buFont typeface="Arial" panose="02080604020202020204" pitchFamily="34" charset="0"/>
              <a:buChar char="•"/>
            </a:pPr>
            <a:r>
              <a:rPr lang="zh-CN" altLang="en-US" sz="1600">
                <a:solidFill>
                  <a:schemeClr val="bg2">
                    <a:lumMod val="50000"/>
                  </a:schemeClr>
                </a:solidFill>
                <a:latin typeface="【何尼玛】土肥圆" panose="040F0700000000000000" charset="-122"/>
                <a:ea typeface="【何尼玛】土肥圆" panose="040F0700000000000000" charset="-122"/>
              </a:rPr>
              <a:t>黑色方块指出当前待输入的字符</a:t>
            </a:r>
            <a:endParaRPr lang="zh-CN" altLang="en-US" sz="1600">
              <a:solidFill>
                <a:schemeClr val="bg2">
                  <a:lumMod val="50000"/>
                </a:schemeClr>
              </a:solidFill>
              <a:latin typeface="【何尼玛】土肥圆" panose="040F0700000000000000" charset="-122"/>
              <a:ea typeface="【何尼玛】土肥圆" panose="040F0700000000000000" charset="-122"/>
            </a:endParaRPr>
          </a:p>
          <a:p>
            <a:pPr marL="285750" indent="-285750">
              <a:buFont typeface="Arial" panose="02080604020202020204" pitchFamily="34" charset="0"/>
              <a:buChar char="•"/>
            </a:pPr>
            <a:r>
              <a:rPr lang="zh-CN" altLang="en-US" sz="1600">
                <a:solidFill>
                  <a:schemeClr val="bg2">
                    <a:lumMod val="50000"/>
                  </a:schemeClr>
                </a:solidFill>
                <a:latin typeface="【何尼玛】土肥圆" panose="040F0700000000000000" charset="-122"/>
                <a:ea typeface="【何尼玛】土肥圆" panose="040F0700000000000000" charset="-122"/>
              </a:rPr>
              <a:t>当前行的颜色比其它行颜色更深</a:t>
            </a:r>
            <a:endParaRPr lang="zh-CN" altLang="en-US" sz="1600">
              <a:solidFill>
                <a:schemeClr val="bg2">
                  <a:lumMod val="50000"/>
                </a:schemeClr>
              </a:solidFill>
              <a:latin typeface="【何尼玛】土肥圆" panose="040F0700000000000000" charset="-122"/>
              <a:ea typeface="【何尼玛】土肥圆" panose="040F0700000000000000" charset="-122"/>
            </a:endParaRPr>
          </a:p>
        </p:txBody>
      </p:sp>
      <p:sp>
        <p:nvSpPr>
          <p:cNvPr id="10" name="减号 9"/>
          <p:cNvSpPr/>
          <p:nvPr/>
        </p:nvSpPr>
        <p:spPr>
          <a:xfrm>
            <a:off x="4403090" y="1171575"/>
            <a:ext cx="184150" cy="213995"/>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6" name="直接连接符 15"/>
          <p:cNvCxnSpPr/>
          <p:nvPr/>
        </p:nvCxnSpPr>
        <p:spPr>
          <a:xfrm flipV="1">
            <a:off x="336550" y="4090670"/>
            <a:ext cx="11518900" cy="10160"/>
          </a:xfrm>
          <a:prstGeom prst="line">
            <a:avLst/>
          </a:prstGeom>
          <a:ln w="28575" cmpd="dbl">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文本框 1"/>
          <p:cNvSpPr txBox="1"/>
          <p:nvPr/>
        </p:nvSpPr>
        <p:spPr>
          <a:xfrm>
            <a:off x="457200" y="667385"/>
            <a:ext cx="11275695" cy="706755"/>
          </a:xfrm>
          <a:prstGeom prst="rect">
            <a:avLst/>
          </a:prstGeom>
          <a:noFill/>
        </p:spPr>
        <p:txBody>
          <a:bodyPr wrap="square" rtlCol="0">
            <a:spAutoFit/>
          </a:bodyPr>
          <a:p>
            <a:r>
              <a:rPr lang="en-US" altLang="zh-CN" sz="2800">
                <a:solidFill>
                  <a:schemeClr val="tx1"/>
                </a:solidFill>
                <a:latin typeface="Noto Sans Mono CJK KR" panose="020B0500000000000000" charset="-122"/>
                <a:ea typeface="Noto Sans Mono CJK KR" panose="020B0500000000000000" charset="-122"/>
                <a:cs typeface="Noto Sans Mono CJK KR" panose="020B0500000000000000" charset="-122"/>
              </a:rPr>
              <a:t>  同样的事日</a:t>
            </a:r>
            <a:r>
              <a:rPr lang="zh-CN" altLang="en-US" sz="4000">
                <a:solidFill>
                  <a:srgbClr val="FF0000"/>
                </a:solidFill>
                <a:latin typeface="Noto Sans Mono CJK KR" panose="020B0500000000000000" charset="-122"/>
                <a:ea typeface="Noto Sans Mono CJK KR" panose="020B0500000000000000" charset="-122"/>
                <a:cs typeface="Noto Sans Mono CJK KR" panose="020B0500000000000000" charset="-122"/>
              </a:rPr>
              <a:t>是</a:t>
            </a:r>
            <a:r>
              <a:rPr lang="en-US" altLang="zh-CN" sz="2800">
                <a:latin typeface="Noto Sans Mono CJK KR" panose="020B0500000000000000" charset="-122"/>
                <a:ea typeface="Noto Sans Mono CJK KR" panose="020B0500000000000000" charset="-122"/>
                <a:cs typeface="Noto Sans Mono CJK KR" panose="020B0500000000000000" charset="-122"/>
              </a:rPr>
              <a:t>反</a:t>
            </a:r>
            <a:r>
              <a:rPr lang="en-US" altLang="zh-CN" sz="2000">
                <a:solidFill>
                  <a:schemeClr val="bg2">
                    <a:lumMod val="50000"/>
                  </a:schemeClr>
                </a:solidFill>
                <a:latin typeface="Noto Sans Mono CJK KR" panose="020B0500000000000000" charset="-122"/>
                <a:ea typeface="Noto Sans Mono CJK KR" panose="020B0500000000000000" charset="-122"/>
                <a:cs typeface="Noto Sans Mono CJK KR" panose="020B0500000000000000" charset="-122"/>
              </a:rPr>
              <a:t> </a:t>
            </a:r>
            <a:r>
              <a:rPr lang="en-US" altLang="zh-CN" sz="2000">
                <a:solidFill>
                  <a:srgbClr val="454242"/>
                </a:solidFill>
                <a:latin typeface="Noto Sans Mono CJK KR" panose="020B0500000000000000" charset="-122"/>
                <a:ea typeface="Noto Sans Mono CJK KR" panose="020B0500000000000000" charset="-122"/>
                <a:cs typeface="Noto Sans Mono CJK KR" panose="020B0500000000000000" charset="-122"/>
              </a:rPr>
              <a:t>复，只需遵循与昨日相同的惯例。倘若避免大喜大悲，</a:t>
            </a:r>
            <a:endParaRPr lang="en-US" altLang="zh-CN" sz="2000">
              <a:solidFill>
                <a:srgbClr val="454242"/>
              </a:solidFill>
              <a:latin typeface="Noto Sans Mono CJK KR" panose="020B0500000000000000" charset="-122"/>
              <a:ea typeface="Noto Sans Mono CJK KR" panose="020B0500000000000000" charset="-122"/>
              <a:cs typeface="Noto Sans Mono CJK KR" panose="020B0500000000000000" charset="-122"/>
            </a:endParaRPr>
          </a:p>
        </p:txBody>
      </p:sp>
      <p:sp>
        <p:nvSpPr>
          <p:cNvPr id="3" name="文本框 2"/>
          <p:cNvSpPr txBox="1"/>
          <p:nvPr/>
        </p:nvSpPr>
        <p:spPr>
          <a:xfrm>
            <a:off x="804545" y="1630680"/>
            <a:ext cx="10928985" cy="398780"/>
          </a:xfrm>
          <a:prstGeom prst="rect">
            <a:avLst/>
          </a:prstGeom>
          <a:noFill/>
        </p:spPr>
        <p:txBody>
          <a:bodyPr wrap="square" rtlCol="0">
            <a:spAutoFit/>
          </a:bodyPr>
          <a:p>
            <a:r>
              <a:rPr lang="en-US" altLang="zh-CN" sz="2000">
                <a:solidFill>
                  <a:schemeClr val="bg2">
                    <a:lumMod val="50000"/>
                  </a:schemeClr>
                </a:solidFill>
                <a:latin typeface="Ubuntu Mono" panose="020B0509030602030204" charset="0"/>
                <a:cs typeface="Ubuntu Mono" panose="020B0509030602030204" charset="0"/>
              </a:rPr>
              <a:t>彻骨的悲伤便不会到来。前方路</a:t>
            </a:r>
            <a:endParaRPr lang="en-US" altLang="zh-CN" sz="2000">
              <a:solidFill>
                <a:schemeClr val="bg2">
                  <a:lumMod val="50000"/>
                </a:schemeClr>
              </a:solidFill>
              <a:latin typeface="Ubuntu Mono" panose="020B0509030602030204" charset="0"/>
              <a:cs typeface="Ubuntu Mono" panose="020B0509030602030204" charset="0"/>
            </a:endParaRPr>
          </a:p>
        </p:txBody>
      </p:sp>
      <p:sp>
        <p:nvSpPr>
          <p:cNvPr id="4" name="文本框 3"/>
          <p:cNvSpPr txBox="1"/>
          <p:nvPr/>
        </p:nvSpPr>
        <p:spPr>
          <a:xfrm>
            <a:off x="804545" y="2277745"/>
            <a:ext cx="10928985" cy="398780"/>
          </a:xfrm>
          <a:prstGeom prst="rect">
            <a:avLst/>
          </a:prstGeom>
          <a:noFill/>
        </p:spPr>
        <p:txBody>
          <a:bodyPr wrap="square" rtlCol="0">
            <a:spAutoFit/>
          </a:bodyPr>
          <a:p>
            <a:r>
              <a:rPr lang="en-US" altLang="zh-CN" sz="2000">
                <a:solidFill>
                  <a:schemeClr val="bg2">
                    <a:lumMod val="50000"/>
                  </a:schemeClr>
                </a:solidFill>
                <a:latin typeface="Ubuntu Mono" panose="020B0509030602030204" charset="0"/>
                <a:cs typeface="Ubuntu Mono" panose="020B0509030602030204" charset="0"/>
                <a:sym typeface="+mn-ea"/>
              </a:rPr>
              <a:t>遇挡路之石，蟾蜍都会绕路而行</a:t>
            </a:r>
            <a:r>
              <a:rPr lang="zh-CN" altLang="en-US" sz="2000">
                <a:solidFill>
                  <a:schemeClr val="bg2">
                    <a:lumMod val="50000"/>
                  </a:schemeClr>
                </a:solidFill>
                <a:latin typeface="Ubuntu Mono" panose="020B0509030602030204" charset="0"/>
                <a:cs typeface="Ubuntu Mono" panose="020B0509030602030204" charset="0"/>
                <a:sym typeface="+mn-ea"/>
              </a:rPr>
              <a:t>。</a:t>
            </a:r>
            <a:endParaRPr lang="zh-CN" altLang="en-US" sz="2000">
              <a:solidFill>
                <a:schemeClr val="bg2">
                  <a:lumMod val="50000"/>
                </a:schemeClr>
              </a:solidFill>
              <a:latin typeface="Ubuntu Mono" panose="020B0509030602030204" charset="0"/>
              <a:cs typeface="Ubuntu Mono" panose="020B0509030602030204" charset="0"/>
              <a:sym typeface="+mn-ea"/>
            </a:endParaRPr>
          </a:p>
        </p:txBody>
      </p:sp>
      <p:sp>
        <p:nvSpPr>
          <p:cNvPr id="5" name="文本框 4"/>
          <p:cNvSpPr txBox="1"/>
          <p:nvPr/>
        </p:nvSpPr>
        <p:spPr>
          <a:xfrm>
            <a:off x="804545" y="2924810"/>
            <a:ext cx="10928985" cy="398780"/>
          </a:xfrm>
          <a:prstGeom prst="rect">
            <a:avLst/>
          </a:prstGeom>
          <a:noFill/>
        </p:spPr>
        <p:txBody>
          <a:bodyPr wrap="square" rtlCol="0">
            <a:spAutoFit/>
          </a:bodyPr>
          <a:p>
            <a:r>
              <a:rPr lang="en-US" altLang="zh-CN" sz="2000">
                <a:solidFill>
                  <a:schemeClr val="bg2">
                    <a:lumMod val="50000"/>
                  </a:schemeClr>
                </a:solidFill>
                <a:latin typeface="Ubuntu Mono" panose="020B0509030602030204" charset="0"/>
                <a:cs typeface="Ubuntu Mono" panose="020B0509030602030204" charset="0"/>
                <a:sym typeface="+mn-ea"/>
              </a:rPr>
              <a:t>可女人压根不知道什么叫适可而止，总是无休止的纠缠我要继续搞笑。</a:t>
            </a:r>
            <a:endParaRPr lang="en-US" altLang="zh-CN" sz="2000">
              <a:solidFill>
                <a:schemeClr val="bg2">
                  <a:lumMod val="50000"/>
                </a:schemeClr>
              </a:solidFill>
              <a:latin typeface="Ubuntu Mono" panose="020B0509030602030204" charset="0"/>
              <a:cs typeface="Ubuntu Mono" panose="020B0509030602030204" charset="0"/>
            </a:endParaRPr>
          </a:p>
        </p:txBody>
      </p:sp>
      <p:sp>
        <p:nvSpPr>
          <p:cNvPr id="8" name="文本框 7"/>
          <p:cNvSpPr txBox="1"/>
          <p:nvPr/>
        </p:nvSpPr>
        <p:spPr>
          <a:xfrm>
            <a:off x="845185" y="4417060"/>
            <a:ext cx="1891030" cy="829945"/>
          </a:xfrm>
          <a:prstGeom prst="rect">
            <a:avLst/>
          </a:prstGeom>
          <a:noFill/>
        </p:spPr>
        <p:txBody>
          <a:bodyPr wrap="none" rtlCol="0">
            <a:spAutoFit/>
          </a:bodyPr>
          <a:p>
            <a:pPr indent="0">
              <a:buNone/>
            </a:pPr>
            <a:r>
              <a:rPr lang="zh-CN" altLang="en-US" sz="1600">
                <a:solidFill>
                  <a:schemeClr val="bg2">
                    <a:lumMod val="50000"/>
                  </a:schemeClr>
                </a:solidFill>
                <a:latin typeface="【何尼玛】土肥圆" panose="040F0700000000000000" charset="-122"/>
                <a:ea typeface="【何尼玛】土肥圆" panose="040F0700000000000000" charset="-122"/>
              </a:rPr>
              <a:t>输入效果：</a:t>
            </a:r>
            <a:endParaRPr lang="zh-CN" altLang="en-US" sz="1600">
              <a:solidFill>
                <a:schemeClr val="bg2">
                  <a:lumMod val="50000"/>
                </a:schemeClr>
              </a:solidFill>
              <a:latin typeface="【何尼玛】土肥圆" panose="040F0700000000000000" charset="-122"/>
              <a:ea typeface="【何尼玛】土肥圆" panose="040F0700000000000000" charset="-122"/>
            </a:endParaRPr>
          </a:p>
          <a:p>
            <a:pPr indent="0">
              <a:buNone/>
            </a:pPr>
            <a:endParaRPr lang="zh-CN" altLang="en-US" sz="1600">
              <a:solidFill>
                <a:schemeClr val="bg2">
                  <a:lumMod val="50000"/>
                </a:schemeClr>
              </a:solidFill>
              <a:latin typeface="【何尼玛】土肥圆" panose="040F0700000000000000" charset="-122"/>
              <a:ea typeface="【何尼玛】土肥圆" panose="040F0700000000000000" charset="-122"/>
            </a:endParaRPr>
          </a:p>
          <a:p>
            <a:pPr marL="285750" indent="-285750">
              <a:buFont typeface="Arial" panose="02080604020202020204" pitchFamily="34" charset="0"/>
              <a:buChar char="•"/>
            </a:pPr>
            <a:r>
              <a:rPr lang="zh-CN" altLang="en-US" sz="1600">
                <a:solidFill>
                  <a:schemeClr val="bg2">
                    <a:lumMod val="50000"/>
                  </a:schemeClr>
                </a:solidFill>
                <a:latin typeface="【何尼玛】土肥圆" panose="040F0700000000000000" charset="-122"/>
                <a:ea typeface="【何尼玛】土肥圆" panose="040F0700000000000000" charset="-122"/>
              </a:rPr>
              <a:t>与英文打字类似</a:t>
            </a:r>
            <a:endParaRPr lang="zh-CN" altLang="en-US" sz="1600">
              <a:solidFill>
                <a:schemeClr val="bg2">
                  <a:lumMod val="50000"/>
                </a:schemeClr>
              </a:solidFill>
              <a:latin typeface="【何尼玛】土肥圆" panose="040F0700000000000000" charset="-122"/>
              <a:ea typeface="【何尼玛】土肥圆" panose="040F0700000000000000" charset="-122"/>
            </a:endParaRPr>
          </a:p>
        </p:txBody>
      </p:sp>
      <p:cxnSp>
        <p:nvCxnSpPr>
          <p:cNvPr id="16" name="直接连接符 15"/>
          <p:cNvCxnSpPr/>
          <p:nvPr/>
        </p:nvCxnSpPr>
        <p:spPr>
          <a:xfrm flipV="1">
            <a:off x="336550" y="4090670"/>
            <a:ext cx="11518900" cy="10160"/>
          </a:xfrm>
          <a:prstGeom prst="line">
            <a:avLst/>
          </a:prstGeom>
          <a:ln w="28575" cmpd="dbl">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6" name="减号 5"/>
          <p:cNvSpPr/>
          <p:nvPr/>
        </p:nvSpPr>
        <p:spPr>
          <a:xfrm>
            <a:off x="3631565" y="1264285"/>
            <a:ext cx="347345" cy="213995"/>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文本框 1"/>
          <p:cNvSpPr txBox="1"/>
          <p:nvPr/>
        </p:nvSpPr>
        <p:spPr>
          <a:xfrm>
            <a:off x="457200" y="667385"/>
            <a:ext cx="11275695" cy="706755"/>
          </a:xfrm>
          <a:prstGeom prst="rect">
            <a:avLst/>
          </a:prstGeom>
          <a:noFill/>
        </p:spPr>
        <p:txBody>
          <a:bodyPr wrap="square" rtlCol="0">
            <a:spAutoFit/>
          </a:bodyPr>
          <a:p>
            <a:r>
              <a:rPr lang="en-US" altLang="zh-CN" sz="2800">
                <a:solidFill>
                  <a:schemeClr val="tx1"/>
                </a:solidFill>
                <a:latin typeface="Noto Sans Mono CJK KR" panose="020B0500000000000000" charset="-122"/>
                <a:ea typeface="Noto Sans Mono CJK KR" panose="020B0500000000000000" charset="-122"/>
                <a:cs typeface="Noto Sans Mono CJK KR" panose="020B0500000000000000" charset="-122"/>
              </a:rPr>
              <a:t>  同样的事日</a:t>
            </a:r>
            <a:r>
              <a:rPr lang="zh-CN" altLang="en-US" sz="4000">
                <a:solidFill>
                  <a:srgbClr val="FF0000"/>
                </a:solidFill>
                <a:latin typeface="Noto Sans Mono CJK KR" panose="020B0500000000000000" charset="-122"/>
                <a:ea typeface="Noto Sans Mono CJK KR" panose="020B0500000000000000" charset="-122"/>
                <a:cs typeface="Noto Sans Mono CJK KR" panose="020B0500000000000000" charset="-122"/>
              </a:rPr>
              <a:t>是</a:t>
            </a:r>
            <a:r>
              <a:rPr lang="en-US" altLang="zh-CN" sz="2800">
                <a:latin typeface="Noto Sans Mono CJK KR" panose="020B0500000000000000" charset="-122"/>
                <a:ea typeface="Noto Sans Mono CJK KR" panose="020B0500000000000000" charset="-122"/>
                <a:cs typeface="Noto Sans Mono CJK KR" panose="020B0500000000000000" charset="-122"/>
              </a:rPr>
              <a:t>反</a:t>
            </a:r>
            <a:r>
              <a:rPr lang="en-US" altLang="zh-CN" sz="2000">
                <a:solidFill>
                  <a:schemeClr val="bg2">
                    <a:lumMod val="50000"/>
                  </a:schemeClr>
                </a:solidFill>
                <a:latin typeface="Noto Sans Mono CJK KR" panose="020B0500000000000000" charset="-122"/>
                <a:ea typeface="Noto Sans Mono CJK KR" panose="020B0500000000000000" charset="-122"/>
                <a:cs typeface="Noto Sans Mono CJK KR" panose="020B0500000000000000" charset="-122"/>
              </a:rPr>
              <a:t> </a:t>
            </a:r>
            <a:r>
              <a:rPr lang="en-US" altLang="zh-CN" sz="2000">
                <a:solidFill>
                  <a:srgbClr val="454242"/>
                </a:solidFill>
                <a:latin typeface="Noto Sans Mono CJK KR" panose="020B0500000000000000" charset="-122"/>
                <a:ea typeface="Noto Sans Mono CJK KR" panose="020B0500000000000000" charset="-122"/>
                <a:cs typeface="Noto Sans Mono CJK KR" panose="020B0500000000000000" charset="-122"/>
              </a:rPr>
              <a:t>复，只需遵循与昨日相同的惯例。倘若避免大喜大悲，</a:t>
            </a:r>
            <a:endParaRPr lang="en-US" altLang="zh-CN" sz="2000">
              <a:solidFill>
                <a:srgbClr val="454242"/>
              </a:solidFill>
              <a:latin typeface="Noto Sans Mono CJK KR" panose="020B0500000000000000" charset="-122"/>
              <a:ea typeface="Noto Sans Mono CJK KR" panose="020B0500000000000000" charset="-122"/>
              <a:cs typeface="Noto Sans Mono CJK KR" panose="020B0500000000000000" charset="-122"/>
            </a:endParaRPr>
          </a:p>
        </p:txBody>
      </p:sp>
      <p:sp>
        <p:nvSpPr>
          <p:cNvPr id="3" name="文本框 2"/>
          <p:cNvSpPr txBox="1"/>
          <p:nvPr/>
        </p:nvSpPr>
        <p:spPr>
          <a:xfrm>
            <a:off x="804545" y="1630680"/>
            <a:ext cx="10928985" cy="398780"/>
          </a:xfrm>
          <a:prstGeom prst="rect">
            <a:avLst/>
          </a:prstGeom>
          <a:noFill/>
        </p:spPr>
        <p:txBody>
          <a:bodyPr wrap="square" rtlCol="0">
            <a:spAutoFit/>
          </a:bodyPr>
          <a:p>
            <a:r>
              <a:rPr lang="en-US" altLang="zh-CN" sz="2000">
                <a:solidFill>
                  <a:schemeClr val="bg2">
                    <a:lumMod val="50000"/>
                  </a:schemeClr>
                </a:solidFill>
                <a:latin typeface="Ubuntu Mono" panose="020B0509030602030204" charset="0"/>
                <a:cs typeface="Ubuntu Mono" panose="020B0509030602030204" charset="0"/>
              </a:rPr>
              <a:t>彻骨的悲伤便不会到来。前方路</a:t>
            </a:r>
            <a:endParaRPr lang="en-US" altLang="zh-CN" sz="2000">
              <a:solidFill>
                <a:schemeClr val="bg2">
                  <a:lumMod val="50000"/>
                </a:schemeClr>
              </a:solidFill>
              <a:latin typeface="Ubuntu Mono" panose="020B0509030602030204" charset="0"/>
              <a:cs typeface="Ubuntu Mono" panose="020B0509030602030204" charset="0"/>
            </a:endParaRPr>
          </a:p>
        </p:txBody>
      </p:sp>
      <p:sp>
        <p:nvSpPr>
          <p:cNvPr id="4" name="文本框 3"/>
          <p:cNvSpPr txBox="1"/>
          <p:nvPr/>
        </p:nvSpPr>
        <p:spPr>
          <a:xfrm>
            <a:off x="804545" y="2277745"/>
            <a:ext cx="10928985" cy="398780"/>
          </a:xfrm>
          <a:prstGeom prst="rect">
            <a:avLst/>
          </a:prstGeom>
          <a:noFill/>
        </p:spPr>
        <p:txBody>
          <a:bodyPr wrap="square" rtlCol="0">
            <a:spAutoFit/>
          </a:bodyPr>
          <a:p>
            <a:r>
              <a:rPr lang="en-US" altLang="zh-CN" sz="2000">
                <a:solidFill>
                  <a:schemeClr val="bg2">
                    <a:lumMod val="50000"/>
                  </a:schemeClr>
                </a:solidFill>
                <a:latin typeface="Ubuntu Mono" panose="020B0509030602030204" charset="0"/>
                <a:cs typeface="Ubuntu Mono" panose="020B0509030602030204" charset="0"/>
                <a:sym typeface="+mn-ea"/>
              </a:rPr>
              <a:t>遇挡路之石，蟾蜍都会绕路而行</a:t>
            </a:r>
            <a:r>
              <a:rPr lang="zh-CN" altLang="en-US" sz="2000">
                <a:solidFill>
                  <a:schemeClr val="bg2">
                    <a:lumMod val="50000"/>
                  </a:schemeClr>
                </a:solidFill>
                <a:latin typeface="Ubuntu Mono" panose="020B0509030602030204" charset="0"/>
                <a:cs typeface="Ubuntu Mono" panose="020B0509030602030204" charset="0"/>
                <a:sym typeface="+mn-ea"/>
              </a:rPr>
              <a:t>。</a:t>
            </a:r>
            <a:endParaRPr lang="zh-CN" altLang="en-US" sz="2000">
              <a:solidFill>
                <a:schemeClr val="bg2">
                  <a:lumMod val="50000"/>
                </a:schemeClr>
              </a:solidFill>
              <a:latin typeface="Ubuntu Mono" panose="020B0509030602030204" charset="0"/>
              <a:cs typeface="Ubuntu Mono" panose="020B0509030602030204" charset="0"/>
              <a:sym typeface="+mn-ea"/>
            </a:endParaRPr>
          </a:p>
        </p:txBody>
      </p:sp>
      <p:sp>
        <p:nvSpPr>
          <p:cNvPr id="5" name="文本框 4"/>
          <p:cNvSpPr txBox="1"/>
          <p:nvPr/>
        </p:nvSpPr>
        <p:spPr>
          <a:xfrm>
            <a:off x="804545" y="2924810"/>
            <a:ext cx="10928985" cy="398780"/>
          </a:xfrm>
          <a:prstGeom prst="rect">
            <a:avLst/>
          </a:prstGeom>
          <a:noFill/>
        </p:spPr>
        <p:txBody>
          <a:bodyPr wrap="square" rtlCol="0">
            <a:spAutoFit/>
          </a:bodyPr>
          <a:p>
            <a:r>
              <a:rPr lang="en-US" altLang="zh-CN" sz="2000">
                <a:solidFill>
                  <a:schemeClr val="bg2">
                    <a:lumMod val="50000"/>
                  </a:schemeClr>
                </a:solidFill>
                <a:latin typeface="Ubuntu Mono" panose="020B0509030602030204" charset="0"/>
                <a:cs typeface="Ubuntu Mono" panose="020B0509030602030204" charset="0"/>
                <a:sym typeface="+mn-ea"/>
              </a:rPr>
              <a:t>可女人压根不知道什么叫适可而止，总是无休止的纠缠我要继续搞笑。</a:t>
            </a:r>
            <a:endParaRPr lang="en-US" altLang="zh-CN" sz="2000">
              <a:solidFill>
                <a:schemeClr val="bg2">
                  <a:lumMod val="50000"/>
                </a:schemeClr>
              </a:solidFill>
              <a:latin typeface="Ubuntu Mono" panose="020B0509030602030204" charset="0"/>
              <a:cs typeface="Ubuntu Mono" panose="020B0509030602030204" charset="0"/>
            </a:endParaRPr>
          </a:p>
        </p:txBody>
      </p:sp>
      <p:sp>
        <p:nvSpPr>
          <p:cNvPr id="7" name="减号 6"/>
          <p:cNvSpPr/>
          <p:nvPr/>
        </p:nvSpPr>
        <p:spPr>
          <a:xfrm>
            <a:off x="3631565" y="1264285"/>
            <a:ext cx="347345" cy="213995"/>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845185" y="4417060"/>
            <a:ext cx="6564630" cy="1076325"/>
          </a:xfrm>
          <a:prstGeom prst="rect">
            <a:avLst/>
          </a:prstGeom>
          <a:noFill/>
        </p:spPr>
        <p:txBody>
          <a:bodyPr wrap="none" rtlCol="0">
            <a:spAutoFit/>
          </a:bodyPr>
          <a:p>
            <a:pPr indent="0" algn="l">
              <a:buNone/>
            </a:pPr>
            <a:r>
              <a:rPr lang="zh-CN" altLang="en-US" sz="1600">
                <a:solidFill>
                  <a:schemeClr val="bg2">
                    <a:lumMod val="50000"/>
                  </a:schemeClr>
                </a:solidFill>
                <a:latin typeface="【何尼玛】土肥圆" panose="040F0700000000000000" charset="-122"/>
                <a:ea typeface="【何尼玛】土肥圆" panose="040F0700000000000000" charset="-122"/>
              </a:rPr>
              <a:t>中文输入提示：</a:t>
            </a:r>
            <a:endParaRPr lang="zh-CN" altLang="en-US" sz="1600">
              <a:solidFill>
                <a:schemeClr val="bg2">
                  <a:lumMod val="50000"/>
                </a:schemeClr>
              </a:solidFill>
              <a:latin typeface="【何尼玛】土肥圆" panose="040F0700000000000000" charset="-122"/>
              <a:ea typeface="【何尼玛】土肥圆" panose="040F0700000000000000" charset="-122"/>
            </a:endParaRPr>
          </a:p>
          <a:p>
            <a:pPr indent="0" algn="l">
              <a:buNone/>
            </a:pPr>
            <a:endParaRPr lang="zh-CN" altLang="en-US" sz="1600">
              <a:solidFill>
                <a:schemeClr val="bg2">
                  <a:lumMod val="50000"/>
                </a:schemeClr>
              </a:solidFill>
              <a:latin typeface="【何尼玛】土肥圆" panose="040F0700000000000000" charset="-122"/>
              <a:ea typeface="【何尼玛】土肥圆" panose="040F0700000000000000" charset="-122"/>
            </a:endParaRPr>
          </a:p>
          <a:p>
            <a:pPr marL="285750" indent="-285750" algn="l">
              <a:buFont typeface="Arial" panose="02080604020202020204" pitchFamily="34" charset="0"/>
              <a:buChar char="•"/>
            </a:pPr>
            <a:r>
              <a:rPr lang="zh-CN" altLang="en-US" sz="1600">
                <a:solidFill>
                  <a:schemeClr val="bg2">
                    <a:lumMod val="50000"/>
                  </a:schemeClr>
                </a:solidFill>
                <a:latin typeface="【何尼玛】土肥圆" panose="040F0700000000000000" charset="-122"/>
                <a:ea typeface="【何尼玛】土肥圆" panose="040F0700000000000000" charset="-122"/>
                <a:sym typeface="+mn-ea"/>
              </a:rPr>
              <a:t>一段时间未输入或者输入了一个退格符的时候会自动浮现一个提示框</a:t>
            </a:r>
            <a:endParaRPr lang="zh-CN" altLang="en-US" sz="1600">
              <a:solidFill>
                <a:schemeClr val="bg2">
                  <a:lumMod val="50000"/>
                </a:schemeClr>
              </a:solidFill>
              <a:latin typeface="【何尼玛】土肥圆" panose="040F0700000000000000" charset="-122"/>
              <a:ea typeface="【何尼玛】土肥圆" panose="040F0700000000000000" charset="-122"/>
              <a:sym typeface="+mn-ea"/>
            </a:endParaRPr>
          </a:p>
          <a:p>
            <a:pPr marL="285750" indent="-285750" algn="l">
              <a:buFont typeface="Arial" panose="02080604020202020204" pitchFamily="34" charset="0"/>
              <a:buChar char="•"/>
            </a:pPr>
            <a:r>
              <a:rPr lang="zh-CN" altLang="en-US" sz="1600">
                <a:solidFill>
                  <a:schemeClr val="bg2">
                    <a:lumMod val="50000"/>
                  </a:schemeClr>
                </a:solidFill>
                <a:latin typeface="【何尼玛】土肥圆" panose="040F0700000000000000" charset="-122"/>
                <a:ea typeface="【何尼玛】土肥圆" panose="040F0700000000000000" charset="-122"/>
              </a:rPr>
              <a:t>提示内容包括当前字的拼音以及五笔编码</a:t>
            </a:r>
            <a:endParaRPr lang="zh-CN" altLang="en-US" sz="1600">
              <a:solidFill>
                <a:schemeClr val="bg2">
                  <a:lumMod val="50000"/>
                </a:schemeClr>
              </a:solidFill>
              <a:latin typeface="【何尼玛】土肥圆" panose="040F0700000000000000" charset="-122"/>
              <a:ea typeface="【何尼玛】土肥圆" panose="040F0700000000000000" charset="-122"/>
            </a:endParaRPr>
          </a:p>
        </p:txBody>
      </p:sp>
      <p:grpSp>
        <p:nvGrpSpPr>
          <p:cNvPr id="12" name="组合 11"/>
          <p:cNvGrpSpPr/>
          <p:nvPr/>
        </p:nvGrpSpPr>
        <p:grpSpPr>
          <a:xfrm>
            <a:off x="3498215" y="1531620"/>
            <a:ext cx="1098764" cy="497205"/>
            <a:chOff x="5509" y="2412"/>
            <a:chExt cx="1850" cy="784"/>
          </a:xfrm>
          <a:solidFill>
            <a:schemeClr val="bg1">
              <a:lumMod val="85000"/>
            </a:schemeClr>
          </a:solidFill>
        </p:grpSpPr>
        <p:sp>
          <p:nvSpPr>
            <p:cNvPr id="10" name="圆角矩形标注 9"/>
            <p:cNvSpPr/>
            <p:nvPr/>
          </p:nvSpPr>
          <p:spPr>
            <a:xfrm flipV="1">
              <a:off x="5509" y="2412"/>
              <a:ext cx="1850" cy="784"/>
            </a:xfrm>
            <a:prstGeom prst="wedgeRoundRectCallo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5574" y="2432"/>
              <a:ext cx="1682" cy="726"/>
            </a:xfrm>
            <a:prstGeom prst="rect">
              <a:avLst/>
            </a:prstGeom>
            <a:grpFill/>
            <a:ln>
              <a:noFill/>
            </a:ln>
          </p:spPr>
          <p:txBody>
            <a:bodyPr wrap="square" rtlCol="0">
              <a:spAutoFit/>
            </a:bodyPr>
            <a:p>
              <a:r>
                <a:rPr lang="zh-CN" altLang="en-US" sz="1200"/>
                <a:t>拼音：</a:t>
              </a:r>
              <a:r>
                <a:rPr lang="en-US" altLang="zh-CN" sz="1200"/>
                <a:t>fu</a:t>
              </a:r>
              <a:endParaRPr lang="en-US" altLang="zh-CN" sz="1200"/>
            </a:p>
            <a:p>
              <a:r>
                <a:rPr lang="zh-CN" altLang="en-US" sz="1200"/>
                <a:t>五笔：</a:t>
              </a:r>
              <a:r>
                <a:rPr lang="en-US" altLang="zh-CN" sz="1200"/>
                <a:t>TJTU</a:t>
              </a:r>
              <a:endParaRPr lang="en-US" altLang="zh-CN" sz="1200"/>
            </a:p>
          </p:txBody>
        </p:sp>
      </p:grpSp>
      <p:cxnSp>
        <p:nvCxnSpPr>
          <p:cNvPr id="16" name="直接连接符 15"/>
          <p:cNvCxnSpPr/>
          <p:nvPr/>
        </p:nvCxnSpPr>
        <p:spPr>
          <a:xfrm flipV="1">
            <a:off x="336550" y="4090670"/>
            <a:ext cx="11518900" cy="10160"/>
          </a:xfrm>
          <a:prstGeom prst="line">
            <a:avLst/>
          </a:prstGeom>
          <a:ln w="28575" cmpd="dbl">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文本框 1"/>
          <p:cNvSpPr txBox="1"/>
          <p:nvPr/>
        </p:nvSpPr>
        <p:spPr>
          <a:xfrm>
            <a:off x="457200" y="667385"/>
            <a:ext cx="11275695" cy="706755"/>
          </a:xfrm>
          <a:prstGeom prst="rect">
            <a:avLst/>
          </a:prstGeom>
          <a:noFill/>
        </p:spPr>
        <p:txBody>
          <a:bodyPr wrap="square" rtlCol="0">
            <a:spAutoFit/>
          </a:bodyPr>
          <a:p>
            <a:r>
              <a:rPr lang="en-US" altLang="zh-CN" sz="2800">
                <a:solidFill>
                  <a:schemeClr val="tx1"/>
                </a:solidFill>
                <a:latin typeface="Noto Sans Mono CJK KR" panose="020B0500000000000000" charset="-122"/>
                <a:ea typeface="Noto Sans Mono CJK KR" panose="020B0500000000000000" charset="-122"/>
                <a:cs typeface="Noto Sans Mono CJK KR" panose="020B0500000000000000" charset="-122"/>
              </a:rPr>
              <a:t>  同样的事日</a:t>
            </a:r>
            <a:r>
              <a:rPr lang="zh-CN" altLang="en-US" sz="4000">
                <a:solidFill>
                  <a:srgbClr val="FF0000"/>
                </a:solidFill>
                <a:latin typeface="Noto Sans Mono CJK KR" panose="020B0500000000000000" charset="-122"/>
                <a:ea typeface="Noto Sans Mono CJK KR" panose="020B0500000000000000" charset="-122"/>
                <a:cs typeface="Noto Sans Mono CJK KR" panose="020B0500000000000000" charset="-122"/>
              </a:rPr>
              <a:t>是</a:t>
            </a:r>
            <a:r>
              <a:rPr lang="en-US" altLang="zh-CN" sz="2800">
                <a:latin typeface="Noto Sans Mono CJK KR" panose="020B0500000000000000" charset="-122"/>
                <a:ea typeface="Noto Sans Mono CJK KR" panose="020B0500000000000000" charset="-122"/>
                <a:cs typeface="Noto Sans Mono CJK KR" panose="020B0500000000000000" charset="-122"/>
              </a:rPr>
              <a:t>反</a:t>
            </a:r>
            <a:r>
              <a:rPr lang="en-US" altLang="zh-CN" sz="2000">
                <a:solidFill>
                  <a:schemeClr val="bg2">
                    <a:lumMod val="50000"/>
                  </a:schemeClr>
                </a:solidFill>
                <a:latin typeface="Noto Sans Mono CJK KR" panose="020B0500000000000000" charset="-122"/>
                <a:ea typeface="Noto Sans Mono CJK KR" panose="020B0500000000000000" charset="-122"/>
                <a:cs typeface="Noto Sans Mono CJK KR" panose="020B0500000000000000" charset="-122"/>
              </a:rPr>
              <a:t> </a:t>
            </a:r>
            <a:r>
              <a:rPr lang="en-US" altLang="zh-CN" sz="2000">
                <a:solidFill>
                  <a:srgbClr val="454242"/>
                </a:solidFill>
                <a:latin typeface="Noto Sans Mono CJK KR" panose="020B0500000000000000" charset="-122"/>
                <a:ea typeface="Noto Sans Mono CJK KR" panose="020B0500000000000000" charset="-122"/>
                <a:cs typeface="Noto Sans Mono CJK KR" panose="020B0500000000000000" charset="-122"/>
              </a:rPr>
              <a:t>复，只需遵循与昨日相同的惯例。倘若避免大喜大悲，</a:t>
            </a:r>
            <a:endParaRPr lang="en-US" altLang="zh-CN" sz="2000">
              <a:solidFill>
                <a:srgbClr val="454242"/>
              </a:solidFill>
              <a:latin typeface="Noto Sans Mono CJK KR" panose="020B0500000000000000" charset="-122"/>
              <a:ea typeface="Noto Sans Mono CJK KR" panose="020B0500000000000000" charset="-122"/>
              <a:cs typeface="Noto Sans Mono CJK KR" panose="020B0500000000000000" charset="-122"/>
            </a:endParaRPr>
          </a:p>
        </p:txBody>
      </p:sp>
      <p:sp>
        <p:nvSpPr>
          <p:cNvPr id="3" name="文本框 2"/>
          <p:cNvSpPr txBox="1"/>
          <p:nvPr/>
        </p:nvSpPr>
        <p:spPr>
          <a:xfrm>
            <a:off x="804545" y="1630680"/>
            <a:ext cx="10928985" cy="398780"/>
          </a:xfrm>
          <a:prstGeom prst="rect">
            <a:avLst/>
          </a:prstGeom>
          <a:noFill/>
        </p:spPr>
        <p:txBody>
          <a:bodyPr wrap="square" rtlCol="0">
            <a:spAutoFit/>
          </a:bodyPr>
          <a:p>
            <a:r>
              <a:rPr lang="en-US" altLang="zh-CN" sz="2000">
                <a:solidFill>
                  <a:schemeClr val="bg2">
                    <a:lumMod val="50000"/>
                  </a:schemeClr>
                </a:solidFill>
                <a:latin typeface="Ubuntu Mono" panose="020B0509030602030204" charset="0"/>
                <a:cs typeface="Ubuntu Mono" panose="020B0509030602030204" charset="0"/>
              </a:rPr>
              <a:t>彻骨的悲伤便不会到来。前方路</a:t>
            </a:r>
            <a:endParaRPr lang="en-US" altLang="zh-CN" sz="2000">
              <a:solidFill>
                <a:schemeClr val="bg2">
                  <a:lumMod val="50000"/>
                </a:schemeClr>
              </a:solidFill>
              <a:latin typeface="Ubuntu Mono" panose="020B0509030602030204" charset="0"/>
              <a:cs typeface="Ubuntu Mono" panose="020B0509030602030204" charset="0"/>
            </a:endParaRPr>
          </a:p>
        </p:txBody>
      </p:sp>
      <p:sp>
        <p:nvSpPr>
          <p:cNvPr id="4" name="文本框 3"/>
          <p:cNvSpPr txBox="1"/>
          <p:nvPr/>
        </p:nvSpPr>
        <p:spPr>
          <a:xfrm>
            <a:off x="804545" y="2277745"/>
            <a:ext cx="10928985" cy="398780"/>
          </a:xfrm>
          <a:prstGeom prst="rect">
            <a:avLst/>
          </a:prstGeom>
          <a:noFill/>
        </p:spPr>
        <p:txBody>
          <a:bodyPr wrap="square" rtlCol="0">
            <a:spAutoFit/>
          </a:bodyPr>
          <a:p>
            <a:r>
              <a:rPr lang="en-US" altLang="zh-CN" sz="2000">
                <a:solidFill>
                  <a:schemeClr val="bg2">
                    <a:lumMod val="50000"/>
                  </a:schemeClr>
                </a:solidFill>
                <a:latin typeface="Ubuntu Mono" panose="020B0509030602030204" charset="0"/>
                <a:cs typeface="Ubuntu Mono" panose="020B0509030602030204" charset="0"/>
                <a:sym typeface="+mn-ea"/>
              </a:rPr>
              <a:t>遇挡路之石，蟾蜍都会绕路而行</a:t>
            </a:r>
            <a:r>
              <a:rPr lang="zh-CN" altLang="en-US" sz="2000">
                <a:solidFill>
                  <a:schemeClr val="bg2">
                    <a:lumMod val="50000"/>
                  </a:schemeClr>
                </a:solidFill>
                <a:latin typeface="Ubuntu Mono" panose="020B0509030602030204" charset="0"/>
                <a:cs typeface="Ubuntu Mono" panose="020B0509030602030204" charset="0"/>
                <a:sym typeface="+mn-ea"/>
              </a:rPr>
              <a:t>。</a:t>
            </a:r>
            <a:endParaRPr lang="zh-CN" altLang="en-US" sz="2000">
              <a:solidFill>
                <a:schemeClr val="bg2">
                  <a:lumMod val="50000"/>
                </a:schemeClr>
              </a:solidFill>
              <a:latin typeface="Ubuntu Mono" panose="020B0509030602030204" charset="0"/>
              <a:cs typeface="Ubuntu Mono" panose="020B0509030602030204" charset="0"/>
              <a:sym typeface="+mn-ea"/>
            </a:endParaRPr>
          </a:p>
        </p:txBody>
      </p:sp>
      <p:sp>
        <p:nvSpPr>
          <p:cNvPr id="5" name="文本框 4"/>
          <p:cNvSpPr txBox="1"/>
          <p:nvPr/>
        </p:nvSpPr>
        <p:spPr>
          <a:xfrm>
            <a:off x="804545" y="2924810"/>
            <a:ext cx="10928985" cy="398780"/>
          </a:xfrm>
          <a:prstGeom prst="rect">
            <a:avLst/>
          </a:prstGeom>
          <a:noFill/>
        </p:spPr>
        <p:txBody>
          <a:bodyPr wrap="square" rtlCol="0">
            <a:spAutoFit/>
          </a:bodyPr>
          <a:p>
            <a:r>
              <a:rPr lang="en-US" altLang="zh-CN" sz="2000">
                <a:solidFill>
                  <a:schemeClr val="bg2">
                    <a:lumMod val="50000"/>
                  </a:schemeClr>
                </a:solidFill>
                <a:latin typeface="Ubuntu Mono" panose="020B0509030602030204" charset="0"/>
                <a:cs typeface="Ubuntu Mono" panose="020B0509030602030204" charset="0"/>
                <a:sym typeface="+mn-ea"/>
              </a:rPr>
              <a:t>可女人压根不知道什么叫适可而止，总是无休止的纠缠我要继续搞笑。</a:t>
            </a:r>
            <a:endParaRPr lang="en-US" altLang="zh-CN" sz="2000">
              <a:solidFill>
                <a:schemeClr val="bg2">
                  <a:lumMod val="50000"/>
                </a:schemeClr>
              </a:solidFill>
              <a:latin typeface="Ubuntu Mono" panose="020B0509030602030204" charset="0"/>
              <a:cs typeface="Ubuntu Mono" panose="020B0509030602030204" charset="0"/>
            </a:endParaRPr>
          </a:p>
        </p:txBody>
      </p:sp>
      <p:sp>
        <p:nvSpPr>
          <p:cNvPr id="7" name="减号 6"/>
          <p:cNvSpPr/>
          <p:nvPr/>
        </p:nvSpPr>
        <p:spPr>
          <a:xfrm>
            <a:off x="3631565" y="1264285"/>
            <a:ext cx="347345" cy="213995"/>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845185" y="4417060"/>
            <a:ext cx="4735830" cy="1322070"/>
          </a:xfrm>
          <a:prstGeom prst="rect">
            <a:avLst/>
          </a:prstGeom>
          <a:noFill/>
        </p:spPr>
        <p:txBody>
          <a:bodyPr wrap="none" rtlCol="0">
            <a:spAutoFit/>
          </a:bodyPr>
          <a:p>
            <a:pPr indent="0" algn="l">
              <a:buNone/>
            </a:pPr>
            <a:r>
              <a:rPr lang="zh-CN" altLang="en-US" sz="1600">
                <a:solidFill>
                  <a:schemeClr val="bg2">
                    <a:lumMod val="50000"/>
                  </a:schemeClr>
                </a:solidFill>
                <a:latin typeface="【何尼玛】土肥圆" panose="040F0700000000000000" charset="-122"/>
                <a:ea typeface="【何尼玛】土肥圆" panose="040F0700000000000000" charset="-122"/>
              </a:rPr>
              <a:t>速度指示：</a:t>
            </a:r>
            <a:endParaRPr lang="zh-CN" altLang="en-US" sz="1600">
              <a:solidFill>
                <a:schemeClr val="bg2">
                  <a:lumMod val="50000"/>
                </a:schemeClr>
              </a:solidFill>
              <a:latin typeface="【何尼玛】土肥圆" panose="040F0700000000000000" charset="-122"/>
              <a:ea typeface="【何尼玛】土肥圆" panose="040F0700000000000000" charset="-122"/>
            </a:endParaRPr>
          </a:p>
          <a:p>
            <a:pPr indent="0" algn="l">
              <a:buNone/>
            </a:pPr>
            <a:endParaRPr lang="zh-CN" altLang="en-US" sz="1600">
              <a:solidFill>
                <a:schemeClr val="bg2">
                  <a:lumMod val="50000"/>
                </a:schemeClr>
              </a:solidFill>
              <a:latin typeface="【何尼玛】土肥圆" panose="040F0700000000000000" charset="-122"/>
              <a:ea typeface="【何尼玛】土肥圆" panose="040F0700000000000000" charset="-122"/>
            </a:endParaRPr>
          </a:p>
          <a:p>
            <a:pPr marL="285750" indent="-285750" algn="l">
              <a:buFont typeface="Arial" panose="02080604020202020204" pitchFamily="34" charset="0"/>
              <a:buChar char="•"/>
            </a:pPr>
            <a:r>
              <a:rPr lang="zh-CN" altLang="en-US" sz="1600">
                <a:solidFill>
                  <a:schemeClr val="bg2">
                    <a:lumMod val="50000"/>
                  </a:schemeClr>
                </a:solidFill>
                <a:latin typeface="【何尼玛】土肥圆" panose="040F0700000000000000" charset="-122"/>
                <a:ea typeface="【何尼玛】土肥圆" panose="040F0700000000000000" charset="-122"/>
              </a:rPr>
              <a:t>一种合适的展示练习效果的方式是影子挑战</a:t>
            </a:r>
            <a:endParaRPr lang="zh-CN" altLang="en-US" sz="1600">
              <a:solidFill>
                <a:schemeClr val="bg2">
                  <a:lumMod val="50000"/>
                </a:schemeClr>
              </a:solidFill>
              <a:latin typeface="【何尼玛】土肥圆" panose="040F0700000000000000" charset="-122"/>
              <a:ea typeface="【何尼玛】土肥圆" panose="040F0700000000000000" charset="-122"/>
            </a:endParaRPr>
          </a:p>
          <a:p>
            <a:pPr marL="285750" indent="-285750" algn="l">
              <a:buFont typeface="Arial" panose="02080604020202020204" pitchFamily="34" charset="0"/>
              <a:buChar char="•"/>
            </a:pPr>
            <a:r>
              <a:rPr lang="zh-CN" altLang="en-US" sz="1600">
                <a:solidFill>
                  <a:schemeClr val="bg2">
                    <a:lumMod val="50000"/>
                  </a:schemeClr>
                </a:solidFill>
                <a:latin typeface="【何尼玛】土肥圆" panose="040F0700000000000000" charset="-122"/>
                <a:ea typeface="【何尼玛】土肥圆" panose="040F0700000000000000" charset="-122"/>
              </a:rPr>
              <a:t>通过倒三角形指示上一次练习此篇文章时的进度</a:t>
            </a:r>
            <a:endParaRPr lang="zh-CN" altLang="en-US" sz="1600">
              <a:solidFill>
                <a:schemeClr val="bg2">
                  <a:lumMod val="50000"/>
                </a:schemeClr>
              </a:solidFill>
              <a:latin typeface="【何尼玛】土肥圆" panose="040F0700000000000000" charset="-122"/>
              <a:ea typeface="【何尼玛】土肥圆" panose="040F0700000000000000" charset="-122"/>
            </a:endParaRPr>
          </a:p>
          <a:p>
            <a:pPr marL="285750" indent="-285750" algn="l">
              <a:buFont typeface="Arial" panose="02080604020202020204" pitchFamily="34" charset="0"/>
              <a:buChar char="•"/>
            </a:pPr>
            <a:r>
              <a:rPr lang="zh-CN" altLang="en-US" sz="1600">
                <a:solidFill>
                  <a:schemeClr val="bg2">
                    <a:lumMod val="50000"/>
                  </a:schemeClr>
                </a:solidFill>
                <a:latin typeface="【何尼玛】土肥圆" panose="040F0700000000000000" charset="-122"/>
                <a:ea typeface="【何尼玛】土肥圆" panose="040F0700000000000000" charset="-122"/>
              </a:rPr>
              <a:t>可选功能，可开启或关闭</a:t>
            </a:r>
            <a:endParaRPr lang="zh-CN" altLang="en-US" sz="1600">
              <a:solidFill>
                <a:schemeClr val="bg2">
                  <a:lumMod val="50000"/>
                </a:schemeClr>
              </a:solidFill>
              <a:latin typeface="【何尼玛】土肥圆" panose="040F0700000000000000" charset="-122"/>
              <a:ea typeface="【何尼玛】土肥圆" panose="040F0700000000000000" charset="-122"/>
            </a:endParaRPr>
          </a:p>
        </p:txBody>
      </p:sp>
      <p:cxnSp>
        <p:nvCxnSpPr>
          <p:cNvPr id="16" name="直接连接符 15"/>
          <p:cNvCxnSpPr/>
          <p:nvPr/>
        </p:nvCxnSpPr>
        <p:spPr>
          <a:xfrm flipV="1">
            <a:off x="336550" y="4090670"/>
            <a:ext cx="11518900" cy="10160"/>
          </a:xfrm>
          <a:prstGeom prst="line">
            <a:avLst/>
          </a:prstGeom>
          <a:ln w="28575" cmpd="dbl">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8" name="流程图: 合并 7"/>
          <p:cNvSpPr/>
          <p:nvPr/>
        </p:nvSpPr>
        <p:spPr>
          <a:xfrm>
            <a:off x="2964815" y="1529080"/>
            <a:ext cx="173990" cy="90805"/>
          </a:xfrm>
          <a:prstGeom prst="flowChartMerg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6" name="组合 25"/>
          <p:cNvGrpSpPr/>
          <p:nvPr/>
        </p:nvGrpSpPr>
        <p:grpSpPr>
          <a:xfrm>
            <a:off x="5719445" y="4164330"/>
            <a:ext cx="2536825" cy="1335405"/>
            <a:chOff x="14433" y="4720"/>
            <a:chExt cx="3995" cy="2103"/>
          </a:xfrm>
        </p:grpSpPr>
        <p:sp>
          <p:nvSpPr>
            <p:cNvPr id="9" name="云形标注 8"/>
            <p:cNvSpPr/>
            <p:nvPr/>
          </p:nvSpPr>
          <p:spPr>
            <a:xfrm>
              <a:off x="14433" y="4720"/>
              <a:ext cx="3995" cy="2103"/>
            </a:xfrm>
            <a:prstGeom prst="cloudCallout">
              <a:avLst/>
            </a:prstGeom>
            <a:noFill/>
            <a:ln>
              <a:solidFill>
                <a:schemeClr val="tx1">
                  <a:lumMod val="50000"/>
                  <a:lumOff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5" name="组合 24"/>
            <p:cNvGrpSpPr/>
            <p:nvPr/>
          </p:nvGrpSpPr>
          <p:grpSpPr>
            <a:xfrm>
              <a:off x="15087" y="5418"/>
              <a:ext cx="2587" cy="495"/>
              <a:chOff x="9869" y="7168"/>
              <a:chExt cx="2587" cy="495"/>
            </a:xfrm>
          </p:grpSpPr>
          <p:grpSp>
            <p:nvGrpSpPr>
              <p:cNvPr id="23" name="组合 22"/>
              <p:cNvGrpSpPr/>
              <p:nvPr/>
            </p:nvGrpSpPr>
            <p:grpSpPr>
              <a:xfrm>
                <a:off x="11252" y="7181"/>
                <a:ext cx="1204" cy="482"/>
                <a:chOff x="7352" y="7951"/>
                <a:chExt cx="1204" cy="482"/>
              </a:xfrm>
            </p:grpSpPr>
            <p:sp>
              <p:nvSpPr>
                <p:cNvPr id="17" name="圆角矩形 16"/>
                <p:cNvSpPr/>
                <p:nvPr/>
              </p:nvSpPr>
              <p:spPr>
                <a:xfrm>
                  <a:off x="7352" y="7951"/>
                  <a:ext cx="1204" cy="482"/>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圆角矩形 17"/>
                <p:cNvSpPr/>
                <p:nvPr/>
              </p:nvSpPr>
              <p:spPr>
                <a:xfrm>
                  <a:off x="7377" y="7999"/>
                  <a:ext cx="1155" cy="385"/>
                </a:xfrm>
                <a:prstGeom prst="roundRect">
                  <a:avLst/>
                </a:prstGeom>
                <a:noFill/>
                <a:ln>
                  <a:solidFill>
                    <a:schemeClr val="bg1">
                      <a:lumMod val="7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圆角矩形 18"/>
                <p:cNvSpPr/>
                <p:nvPr/>
              </p:nvSpPr>
              <p:spPr>
                <a:xfrm>
                  <a:off x="7481" y="8053"/>
                  <a:ext cx="369" cy="279"/>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圆角矩形 19"/>
                <p:cNvSpPr/>
                <p:nvPr/>
              </p:nvSpPr>
              <p:spPr>
                <a:xfrm>
                  <a:off x="8331" y="8053"/>
                  <a:ext cx="120" cy="279"/>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7402" y="7987"/>
                  <a:ext cx="488" cy="386"/>
                </a:xfrm>
                <a:prstGeom prst="rect">
                  <a:avLst/>
                </a:prstGeom>
                <a:noFill/>
              </p:spPr>
              <p:txBody>
                <a:bodyPr wrap="none" rtlCol="0">
                  <a:spAutoFit/>
                </a:bodyPr>
                <a:p>
                  <a:r>
                    <a:rPr lang="zh-CN" altLang="en-US" sz="1000"/>
                    <a:t>开</a:t>
                  </a:r>
                  <a:endParaRPr lang="zh-CN" altLang="en-US" sz="1000"/>
                </a:p>
              </p:txBody>
            </p:sp>
            <p:sp>
              <p:nvSpPr>
                <p:cNvPr id="22" name="文本框 21"/>
                <p:cNvSpPr txBox="1"/>
                <p:nvPr/>
              </p:nvSpPr>
              <p:spPr>
                <a:xfrm>
                  <a:off x="7865" y="7987"/>
                  <a:ext cx="488" cy="386"/>
                </a:xfrm>
                <a:prstGeom prst="rect">
                  <a:avLst/>
                </a:prstGeom>
                <a:noFill/>
              </p:spPr>
              <p:txBody>
                <a:bodyPr wrap="none" rtlCol="0">
                  <a:spAutoFit/>
                </a:bodyPr>
                <a:p>
                  <a:r>
                    <a:rPr lang="zh-CN" altLang="en-US" sz="1000">
                      <a:solidFill>
                        <a:schemeClr val="bg1">
                          <a:lumMod val="85000"/>
                        </a:schemeClr>
                      </a:solidFill>
                    </a:rPr>
                    <a:t>关</a:t>
                  </a:r>
                  <a:endParaRPr lang="zh-CN" altLang="en-US" sz="1000">
                    <a:solidFill>
                      <a:schemeClr val="bg1">
                        <a:lumMod val="85000"/>
                      </a:schemeClr>
                    </a:solidFill>
                  </a:endParaRPr>
                </a:p>
              </p:txBody>
            </p:sp>
          </p:grpSp>
          <p:sp>
            <p:nvSpPr>
              <p:cNvPr id="24" name="文本框 23"/>
              <p:cNvSpPr txBox="1"/>
              <p:nvPr/>
            </p:nvSpPr>
            <p:spPr>
              <a:xfrm>
                <a:off x="9869" y="7168"/>
                <a:ext cx="1439" cy="483"/>
              </a:xfrm>
              <a:prstGeom prst="rect">
                <a:avLst/>
              </a:prstGeom>
              <a:noFill/>
            </p:spPr>
            <p:txBody>
              <a:bodyPr wrap="square" rtlCol="0">
                <a:spAutoFit/>
              </a:bodyPr>
              <a:p>
                <a:r>
                  <a:rPr lang="zh-CN" altLang="en-US" sz="1400">
                    <a:solidFill>
                      <a:schemeClr val="tx1">
                        <a:lumMod val="65000"/>
                        <a:lumOff val="35000"/>
                      </a:schemeClr>
                    </a:solidFill>
                  </a:rPr>
                  <a:t>影子挑战</a:t>
                </a:r>
                <a:endParaRPr lang="zh-CN" altLang="en-US" sz="1400">
                  <a:solidFill>
                    <a:schemeClr val="tx1">
                      <a:lumMod val="65000"/>
                      <a:lumOff val="35000"/>
                    </a:schemeClr>
                  </a:solidFill>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6" name="文本框 5"/>
          <p:cNvSpPr txBox="1"/>
          <p:nvPr/>
        </p:nvSpPr>
        <p:spPr>
          <a:xfrm>
            <a:off x="845185" y="4417060"/>
            <a:ext cx="8038465" cy="1568450"/>
          </a:xfrm>
          <a:prstGeom prst="rect">
            <a:avLst/>
          </a:prstGeom>
          <a:noFill/>
        </p:spPr>
        <p:txBody>
          <a:bodyPr wrap="none" rtlCol="0">
            <a:spAutoFit/>
          </a:bodyPr>
          <a:p>
            <a:pPr indent="0" algn="l">
              <a:buNone/>
            </a:pPr>
            <a:r>
              <a:rPr lang="zh-CN" altLang="en-US" sz="1600">
                <a:solidFill>
                  <a:schemeClr val="bg2">
                    <a:lumMod val="50000"/>
                  </a:schemeClr>
                </a:solidFill>
                <a:latin typeface="【何尼玛】土肥圆" panose="040F0700000000000000" charset="-122"/>
                <a:ea typeface="【何尼玛】土肥圆" panose="040F0700000000000000" charset="-122"/>
              </a:rPr>
              <a:t>打字数据：</a:t>
            </a:r>
            <a:endParaRPr lang="zh-CN" altLang="en-US" sz="1600">
              <a:solidFill>
                <a:schemeClr val="bg2">
                  <a:lumMod val="50000"/>
                </a:schemeClr>
              </a:solidFill>
              <a:latin typeface="【何尼玛】土肥圆" panose="040F0700000000000000" charset="-122"/>
              <a:ea typeface="【何尼玛】土肥圆" panose="040F0700000000000000" charset="-122"/>
            </a:endParaRPr>
          </a:p>
          <a:p>
            <a:pPr indent="0" algn="l">
              <a:buNone/>
            </a:pPr>
            <a:endParaRPr lang="zh-CN" altLang="en-US" sz="1600">
              <a:solidFill>
                <a:schemeClr val="bg2">
                  <a:lumMod val="50000"/>
                </a:schemeClr>
              </a:solidFill>
              <a:latin typeface="【何尼玛】土肥圆" panose="040F0700000000000000" charset="-122"/>
              <a:ea typeface="【何尼玛】土肥圆" panose="040F0700000000000000" charset="-122"/>
            </a:endParaRPr>
          </a:p>
          <a:p>
            <a:pPr marL="285750" indent="-285750" algn="l">
              <a:buFont typeface="Arial" panose="02080604020202020204" pitchFamily="34" charset="0"/>
              <a:buChar char="•"/>
            </a:pPr>
            <a:r>
              <a:rPr lang="zh-CN" altLang="en-US" sz="1600">
                <a:solidFill>
                  <a:schemeClr val="bg2">
                    <a:lumMod val="50000"/>
                  </a:schemeClr>
                </a:solidFill>
                <a:latin typeface="【何尼玛】土肥圆" panose="040F0700000000000000" charset="-122"/>
                <a:ea typeface="【何尼玛】土肥圆" panose="040F0700000000000000" charset="-122"/>
              </a:rPr>
              <a:t>数据包含已练习时间、速度、击键以及正确率</a:t>
            </a:r>
            <a:endParaRPr lang="zh-CN" altLang="en-US" sz="1600">
              <a:solidFill>
                <a:schemeClr val="bg2">
                  <a:lumMod val="50000"/>
                </a:schemeClr>
              </a:solidFill>
              <a:latin typeface="【何尼玛】土肥圆" panose="040F0700000000000000" charset="-122"/>
              <a:ea typeface="【何尼玛】土肥圆" panose="040F0700000000000000" charset="-122"/>
            </a:endParaRPr>
          </a:p>
          <a:p>
            <a:pPr marL="285750" indent="-285750" algn="l">
              <a:buFont typeface="Arial" panose="02080604020202020204" pitchFamily="34" charset="0"/>
              <a:buChar char="•"/>
            </a:pPr>
            <a:r>
              <a:rPr lang="zh-CN" altLang="en-US" sz="1600">
                <a:solidFill>
                  <a:schemeClr val="bg2">
                    <a:lumMod val="50000"/>
                  </a:schemeClr>
                </a:solidFill>
                <a:latin typeface="【何尼玛】土肥圆" panose="040F0700000000000000" charset="-122"/>
                <a:ea typeface="【何尼玛】土肥圆" panose="040F0700000000000000" charset="-122"/>
              </a:rPr>
              <a:t>分和秒各两位，不足两位左补</a:t>
            </a:r>
            <a:r>
              <a:rPr lang="en-US" altLang="zh-CN" sz="1600">
                <a:solidFill>
                  <a:schemeClr val="bg2">
                    <a:lumMod val="50000"/>
                  </a:schemeClr>
                </a:solidFill>
                <a:latin typeface="【何尼玛】土肥圆" panose="040F0700000000000000" charset="-122"/>
                <a:ea typeface="【何尼玛】土肥圆" panose="040F0700000000000000" charset="-122"/>
              </a:rPr>
              <a:t>0</a:t>
            </a:r>
            <a:r>
              <a:rPr lang="zh-CN" altLang="en-US" sz="1600">
                <a:solidFill>
                  <a:schemeClr val="bg2">
                    <a:lumMod val="50000"/>
                  </a:schemeClr>
                </a:solidFill>
                <a:latin typeface="【何尼玛】土肥圆" panose="040F0700000000000000" charset="-122"/>
                <a:ea typeface="【何尼玛】土肥圆" panose="040F0700000000000000" charset="-122"/>
              </a:rPr>
              <a:t>，</a:t>
            </a:r>
            <a:r>
              <a:rPr lang="zh-CN" altLang="en-US" sz="1600">
                <a:solidFill>
                  <a:schemeClr val="bg2">
                    <a:lumMod val="50000"/>
                  </a:schemeClr>
                </a:solidFill>
                <a:latin typeface="【何尼玛】土肥圆" panose="040F0700000000000000" charset="-122"/>
                <a:ea typeface="【何尼玛】土肥圆" panose="040F0700000000000000" charset="-122"/>
              </a:rPr>
              <a:t>一篇文章练习时长不超过</a:t>
            </a:r>
            <a:r>
              <a:rPr lang="en-US" altLang="zh-CN" sz="1600">
                <a:solidFill>
                  <a:schemeClr val="bg2">
                    <a:lumMod val="50000"/>
                  </a:schemeClr>
                </a:solidFill>
                <a:latin typeface="【何尼玛】土肥圆" panose="040F0700000000000000" charset="-122"/>
                <a:ea typeface="【何尼玛】土肥圆" panose="040F0700000000000000" charset="-122"/>
              </a:rPr>
              <a:t>99</a:t>
            </a:r>
            <a:r>
              <a:rPr lang="zh-CN" altLang="en-US" sz="1600">
                <a:solidFill>
                  <a:schemeClr val="bg2">
                    <a:lumMod val="50000"/>
                  </a:schemeClr>
                </a:solidFill>
                <a:latin typeface="【何尼玛】土肥圆" panose="040F0700000000000000" charset="-122"/>
                <a:ea typeface="【何尼玛】土肥圆" panose="040F0700000000000000" charset="-122"/>
              </a:rPr>
              <a:t>分</a:t>
            </a:r>
            <a:r>
              <a:rPr lang="en-US" altLang="zh-CN" sz="1600">
                <a:solidFill>
                  <a:schemeClr val="bg2">
                    <a:lumMod val="50000"/>
                  </a:schemeClr>
                </a:solidFill>
                <a:latin typeface="【何尼玛】土肥圆" panose="040F0700000000000000" charset="-122"/>
                <a:ea typeface="【何尼玛】土肥圆" panose="040F0700000000000000" charset="-122"/>
              </a:rPr>
              <a:t>99</a:t>
            </a:r>
            <a:r>
              <a:rPr lang="zh-CN" altLang="en-US" sz="1600">
                <a:solidFill>
                  <a:schemeClr val="bg2">
                    <a:lumMod val="50000"/>
                  </a:schemeClr>
                </a:solidFill>
                <a:latin typeface="【何尼玛】土肥圆" panose="040F0700000000000000" charset="-122"/>
                <a:ea typeface="【何尼玛】土肥圆" panose="040F0700000000000000" charset="-122"/>
              </a:rPr>
              <a:t>秒，否则自动结束</a:t>
            </a:r>
            <a:endParaRPr lang="zh-CN" altLang="en-US" sz="1600">
              <a:solidFill>
                <a:schemeClr val="bg2">
                  <a:lumMod val="50000"/>
                </a:schemeClr>
              </a:solidFill>
              <a:latin typeface="【何尼玛】土肥圆" panose="040F0700000000000000" charset="-122"/>
              <a:ea typeface="【何尼玛】土肥圆" panose="040F0700000000000000" charset="-122"/>
            </a:endParaRPr>
          </a:p>
          <a:p>
            <a:pPr marL="285750" indent="-285750" algn="l">
              <a:buFont typeface="Arial" panose="02080604020202020204" pitchFamily="34" charset="0"/>
              <a:buChar char="•"/>
            </a:pPr>
            <a:r>
              <a:rPr lang="zh-CN" altLang="en-US" sz="1600">
                <a:solidFill>
                  <a:schemeClr val="bg2">
                    <a:lumMod val="50000"/>
                  </a:schemeClr>
                </a:solidFill>
                <a:latin typeface="【何尼玛】土肥圆" panose="040F0700000000000000" charset="-122"/>
                <a:ea typeface="【何尼玛】土肥圆" panose="040F0700000000000000" charset="-122"/>
              </a:rPr>
              <a:t>速度范围在</a:t>
            </a:r>
            <a:r>
              <a:rPr lang="en-US" altLang="zh-CN" sz="1600">
                <a:solidFill>
                  <a:schemeClr val="bg2">
                    <a:lumMod val="50000"/>
                  </a:schemeClr>
                </a:solidFill>
                <a:latin typeface="【何尼玛】土肥圆" panose="040F0700000000000000" charset="-122"/>
                <a:ea typeface="【何尼玛】土肥圆" panose="040F0700000000000000" charset="-122"/>
              </a:rPr>
              <a:t>0-999</a:t>
            </a:r>
            <a:r>
              <a:rPr lang="zh-CN" altLang="en-US" sz="1600">
                <a:solidFill>
                  <a:schemeClr val="bg2">
                    <a:lumMod val="50000"/>
                  </a:schemeClr>
                </a:solidFill>
                <a:latin typeface="【何尼玛】土肥圆" panose="040F0700000000000000" charset="-122"/>
                <a:ea typeface="【何尼玛】土肥圆" panose="040F0700000000000000" charset="-122"/>
              </a:rPr>
              <a:t>，击键范围在</a:t>
            </a:r>
            <a:r>
              <a:rPr lang="en-US" altLang="zh-CN" sz="1600">
                <a:solidFill>
                  <a:schemeClr val="bg2">
                    <a:lumMod val="50000"/>
                  </a:schemeClr>
                </a:solidFill>
                <a:latin typeface="【何尼玛】土肥圆" panose="040F0700000000000000" charset="-122"/>
                <a:ea typeface="【何尼玛】土肥圆" panose="040F0700000000000000" charset="-122"/>
              </a:rPr>
              <a:t>0-9999</a:t>
            </a:r>
            <a:r>
              <a:rPr lang="zh-CN" altLang="en-US" sz="1600">
                <a:solidFill>
                  <a:schemeClr val="bg2">
                    <a:lumMod val="50000"/>
                  </a:schemeClr>
                </a:solidFill>
                <a:latin typeface="【何尼玛】土肥圆" panose="040F0700000000000000" charset="-122"/>
                <a:ea typeface="【何尼玛】土肥圆" panose="040F0700000000000000" charset="-122"/>
              </a:rPr>
              <a:t>，正确率范围为</a:t>
            </a:r>
            <a:r>
              <a:rPr lang="en-US" altLang="zh-CN" sz="1600">
                <a:solidFill>
                  <a:schemeClr val="bg2">
                    <a:lumMod val="50000"/>
                  </a:schemeClr>
                </a:solidFill>
                <a:latin typeface="【何尼玛】土肥圆" panose="040F0700000000000000" charset="-122"/>
                <a:ea typeface="【何尼玛】土肥圆" panose="040F0700000000000000" charset="-122"/>
              </a:rPr>
              <a:t>0-1</a:t>
            </a:r>
            <a:r>
              <a:rPr lang="zh-CN" altLang="en-US" sz="1600">
                <a:solidFill>
                  <a:schemeClr val="bg2">
                    <a:lumMod val="50000"/>
                  </a:schemeClr>
                </a:solidFill>
                <a:latin typeface="【何尼玛】土肥圆" panose="040F0700000000000000" charset="-122"/>
                <a:ea typeface="【何尼玛】土肥圆" panose="040F0700000000000000" charset="-122"/>
              </a:rPr>
              <a:t>，保留两位小数</a:t>
            </a:r>
            <a:endParaRPr lang="zh-CN" altLang="en-US" sz="1600">
              <a:solidFill>
                <a:schemeClr val="bg2">
                  <a:lumMod val="50000"/>
                </a:schemeClr>
              </a:solidFill>
              <a:latin typeface="【何尼玛】土肥圆" panose="040F0700000000000000" charset="-122"/>
              <a:ea typeface="【何尼玛】土肥圆" panose="040F0700000000000000" charset="-122"/>
            </a:endParaRPr>
          </a:p>
          <a:p>
            <a:pPr marL="285750" indent="-285750" algn="l">
              <a:buFont typeface="Arial" panose="02080604020202020204" pitchFamily="34" charset="0"/>
              <a:buChar char="•"/>
            </a:pPr>
            <a:r>
              <a:rPr lang="zh-CN" altLang="en-US" sz="1600">
                <a:solidFill>
                  <a:schemeClr val="bg2">
                    <a:lumMod val="50000"/>
                  </a:schemeClr>
                </a:solidFill>
                <a:latin typeface="【何尼玛】土肥圆" panose="040F0700000000000000" charset="-122"/>
                <a:ea typeface="【何尼玛】土肥圆" panose="040F0700000000000000" charset="-122"/>
              </a:rPr>
              <a:t>打字数据并非主要内容，不应妨碍主体，应固定在角落</a:t>
            </a:r>
            <a:endParaRPr lang="zh-CN" altLang="en-US" sz="1600">
              <a:solidFill>
                <a:schemeClr val="bg2">
                  <a:lumMod val="50000"/>
                </a:schemeClr>
              </a:solidFill>
              <a:latin typeface="【何尼玛】土肥圆" panose="040F0700000000000000" charset="-122"/>
              <a:ea typeface="【何尼玛】土肥圆" panose="040F0700000000000000" charset="-122"/>
            </a:endParaRPr>
          </a:p>
        </p:txBody>
      </p:sp>
      <p:cxnSp>
        <p:nvCxnSpPr>
          <p:cNvPr id="16" name="直接连接符 15"/>
          <p:cNvCxnSpPr/>
          <p:nvPr/>
        </p:nvCxnSpPr>
        <p:spPr>
          <a:xfrm flipV="1">
            <a:off x="336550" y="4090670"/>
            <a:ext cx="11518900" cy="10160"/>
          </a:xfrm>
          <a:prstGeom prst="line">
            <a:avLst/>
          </a:prstGeom>
          <a:ln w="28575" cmpd="dbl">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946910" y="1042670"/>
            <a:ext cx="1006475" cy="368300"/>
          </a:xfrm>
          <a:prstGeom prst="rect">
            <a:avLst/>
          </a:prstGeom>
          <a:noFill/>
        </p:spPr>
        <p:txBody>
          <a:bodyPr wrap="none" rtlCol="0">
            <a:spAutoFit/>
          </a:bodyPr>
          <a:p>
            <a:r>
              <a:rPr lang="en-US" altLang="zh-CN">
                <a:latin typeface="【何尼玛】土肥圆" panose="040F0700000000000000" charset="-122"/>
                <a:ea typeface="【何尼玛】土肥圆" panose="040F0700000000000000" charset="-122"/>
                <a:cs typeface="【何尼玛】土肥圆" panose="040F0700000000000000" charset="-122"/>
              </a:rPr>
              <a:t>08</a:t>
            </a:r>
            <a:r>
              <a:rPr lang="zh-CN" altLang="en-US">
                <a:latin typeface="【何尼玛】土肥圆" panose="040F0700000000000000" charset="-122"/>
                <a:ea typeface="【何尼玛】土肥圆" panose="040F0700000000000000" charset="-122"/>
                <a:cs typeface="【何尼玛】土肥圆" panose="040F0700000000000000" charset="-122"/>
              </a:rPr>
              <a:t>：</a:t>
            </a:r>
            <a:r>
              <a:rPr lang="en-US" altLang="zh-CN">
                <a:latin typeface="【何尼玛】土肥圆" panose="040F0700000000000000" charset="-122"/>
                <a:ea typeface="【何尼玛】土肥圆" panose="040F0700000000000000" charset="-122"/>
                <a:cs typeface="【何尼玛】土肥圆" panose="040F0700000000000000" charset="-122"/>
              </a:rPr>
              <a:t>23</a:t>
            </a:r>
            <a:endParaRPr lang="en-US" altLang="zh-CN">
              <a:latin typeface="【何尼玛】土肥圆" panose="040F0700000000000000" charset="-122"/>
              <a:ea typeface="【何尼玛】土肥圆" panose="040F0700000000000000" charset="-122"/>
              <a:cs typeface="【何尼玛】土肥圆" panose="040F0700000000000000" charset="-122"/>
            </a:endParaRPr>
          </a:p>
        </p:txBody>
      </p:sp>
      <p:sp>
        <p:nvSpPr>
          <p:cNvPr id="11" name="文本框 10"/>
          <p:cNvSpPr txBox="1"/>
          <p:nvPr/>
        </p:nvSpPr>
        <p:spPr>
          <a:xfrm>
            <a:off x="1946910" y="1410970"/>
            <a:ext cx="1097280" cy="645160"/>
          </a:xfrm>
          <a:prstGeom prst="rect">
            <a:avLst/>
          </a:prstGeom>
          <a:noFill/>
        </p:spPr>
        <p:txBody>
          <a:bodyPr wrap="none" rtlCol="0">
            <a:spAutoFit/>
          </a:bodyPr>
          <a:p>
            <a:r>
              <a:rPr lang="zh-CN" altLang="en-US" sz="1200">
                <a:latin typeface="Ubuntu Mono" panose="020B0509030602030204" charset="0"/>
                <a:cs typeface="Ubuntu Mono" panose="020B0509030602030204" charset="0"/>
              </a:rPr>
              <a:t>速  度：</a:t>
            </a:r>
            <a:r>
              <a:rPr lang="en-US" altLang="zh-CN" sz="1200">
                <a:latin typeface="Ubuntu Mono" panose="020B0509030602030204" charset="0"/>
                <a:cs typeface="Ubuntu Mono" panose="020B0509030602030204" charset="0"/>
              </a:rPr>
              <a:t>60</a:t>
            </a:r>
            <a:endParaRPr lang="zh-CN" altLang="en-US" sz="1200">
              <a:latin typeface="Ubuntu Mono" panose="020B0509030602030204" charset="0"/>
              <a:cs typeface="Ubuntu Mono" panose="020B0509030602030204" charset="0"/>
            </a:endParaRPr>
          </a:p>
          <a:p>
            <a:r>
              <a:rPr lang="zh-CN" altLang="en-US" sz="1200">
                <a:latin typeface="Ubuntu Mono" panose="020B0509030602030204" charset="0"/>
                <a:cs typeface="Ubuntu Mono" panose="020B0509030602030204" charset="0"/>
              </a:rPr>
              <a:t>击  键：</a:t>
            </a:r>
            <a:r>
              <a:rPr lang="en-US" altLang="zh-CN" sz="1200">
                <a:latin typeface="Ubuntu Mono" panose="020B0509030602030204" charset="0"/>
                <a:cs typeface="Ubuntu Mono" panose="020B0509030602030204" charset="0"/>
              </a:rPr>
              <a:t>232</a:t>
            </a:r>
            <a:endParaRPr lang="en-US" altLang="zh-CN" sz="1200">
              <a:latin typeface="Ubuntu Mono" panose="020B0509030602030204" charset="0"/>
              <a:cs typeface="Ubuntu Mono" panose="020B0509030602030204" charset="0"/>
            </a:endParaRPr>
          </a:p>
          <a:p>
            <a:r>
              <a:rPr lang="zh-CN" altLang="en-US" sz="1200">
                <a:latin typeface="Ubuntu Mono" panose="020B0509030602030204" charset="0"/>
                <a:cs typeface="Ubuntu Mono" panose="020B0509030602030204" charset="0"/>
              </a:rPr>
              <a:t>正确率：</a:t>
            </a:r>
            <a:r>
              <a:rPr lang="en-US" altLang="zh-CN" sz="1200">
                <a:latin typeface="Ubuntu Mono" panose="020B0509030602030204" charset="0"/>
                <a:cs typeface="Ubuntu Mono" panose="020B0509030602030204" charset="0"/>
              </a:rPr>
              <a:t>0.98</a:t>
            </a:r>
            <a:endParaRPr lang="en-US" altLang="zh-CN" sz="1200">
              <a:latin typeface="Ubuntu Mono" panose="020B0509030602030204" charset="0"/>
              <a:cs typeface="Ubuntu Mono" panose="020B0509030602030204" charset="0"/>
            </a:endParaRPr>
          </a:p>
        </p:txBody>
      </p:sp>
      <p:sp>
        <p:nvSpPr>
          <p:cNvPr id="12" name="圆角矩形 11"/>
          <p:cNvSpPr/>
          <p:nvPr/>
        </p:nvSpPr>
        <p:spPr>
          <a:xfrm>
            <a:off x="1854835" y="1002030"/>
            <a:ext cx="1243965" cy="1131570"/>
          </a:xfrm>
          <a:prstGeom prst="roundRect">
            <a:avLst/>
          </a:prstGeom>
          <a:noFill/>
          <a:ln>
            <a:solidFill>
              <a:schemeClr val="tx1">
                <a:lumMod val="75000"/>
                <a:lumOff val="2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1110</Words>
  <Application>WPS 演示</Application>
  <PresentationFormat>宽屏</PresentationFormat>
  <Paragraphs>86</Paragraphs>
  <Slides>6</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6</vt:i4>
      </vt:variant>
    </vt:vector>
  </HeadingPairs>
  <TitlesOfParts>
    <vt:vector size="23" baseType="lpstr">
      <vt:lpstr>Arial</vt:lpstr>
      <vt:lpstr>宋体</vt:lpstr>
      <vt:lpstr>Wingdings</vt:lpstr>
      <vt:lpstr>Droid Sans Fallback</vt:lpstr>
      <vt:lpstr>Ani</vt:lpstr>
      <vt:lpstr>Ubuntu Mono</vt:lpstr>
      <vt:lpstr>【何尼玛】土肥圆</vt:lpstr>
      <vt:lpstr>Noto Sans Mono CJK KR</vt:lpstr>
      <vt:lpstr>微软雅黑</vt:lpstr>
      <vt:lpstr>宋体</vt:lpstr>
      <vt:lpstr>Arial Unicode MS</vt:lpstr>
      <vt:lpstr>Calibri</vt:lpstr>
      <vt:lpstr>DejaVu Sans</vt:lpstr>
      <vt:lpstr>Calibri Light</vt:lpstr>
      <vt:lpstr>OpenSymbol</vt:lpstr>
      <vt:lpstr>AR PL UKai TW MBE</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nealian</dc:creator>
  <cp:lastModifiedBy>nealian</cp:lastModifiedBy>
  <cp:revision>126</cp:revision>
  <dcterms:created xsi:type="dcterms:W3CDTF">2019-12-12T12:49:55Z</dcterms:created>
  <dcterms:modified xsi:type="dcterms:W3CDTF">2019-12-12T12:49:55Z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2052-10.1.0.6634</vt:lpwstr>
  </property>
</Properties>
</file>