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95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73E06-A67B-4675-9AD2-09FEB28482B6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AFC34DD-C2A4-4BDA-B36D-4F4A08FF31D2}">
      <dgm:prSet phldrT="[Text]" custT="1"/>
      <dgm:spPr/>
      <dgm:t>
        <a:bodyPr/>
        <a:lstStyle/>
        <a:p>
          <a:r>
            <a:rPr lang="en-US" sz="3600" dirty="0" smtClean="0"/>
            <a:t>x</a:t>
          </a:r>
        </a:p>
        <a:p>
          <a:r>
            <a:rPr lang="en-US" sz="6000" dirty="0" smtClean="0"/>
            <a:t>57</a:t>
          </a:r>
          <a:endParaRPr lang="en-US" sz="6000" dirty="0"/>
        </a:p>
      </dgm:t>
    </dgm:pt>
    <dgm:pt modelId="{9E379584-E212-44E9-B904-C96A504EE7DF}" type="parTrans" cxnId="{A1658E68-E8BD-4A25-B809-64E1781E3E1C}">
      <dgm:prSet/>
      <dgm:spPr/>
      <dgm:t>
        <a:bodyPr/>
        <a:lstStyle/>
        <a:p>
          <a:endParaRPr lang="en-US"/>
        </a:p>
      </dgm:t>
    </dgm:pt>
    <dgm:pt modelId="{DB70F0CB-4351-4348-8294-602ED6EFB2EF}" type="sibTrans" cxnId="{A1658E68-E8BD-4A25-B809-64E1781E3E1C}">
      <dgm:prSet/>
      <dgm:spPr/>
      <dgm:t>
        <a:bodyPr/>
        <a:lstStyle/>
        <a:p>
          <a:endParaRPr lang="en-US"/>
        </a:p>
      </dgm:t>
    </dgm:pt>
    <dgm:pt modelId="{E0129102-E6EF-4397-B63B-4AE16361D46E}" type="pres">
      <dgm:prSet presAssocID="{1DA73E06-A67B-4675-9AD2-09FEB28482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19197F-6D10-482C-82D3-406FC2DC9EBA}" type="pres">
      <dgm:prSet presAssocID="{7AFC34DD-C2A4-4BDA-B36D-4F4A08FF31D2}" presName="node" presStyleLbl="node1" presStyleIdx="0" presStyleCnt="1" custScaleX="80157" custScaleY="895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C227E0-B946-4304-B25E-C4CDACFC79AA}" type="presOf" srcId="{1DA73E06-A67B-4675-9AD2-09FEB28482B6}" destId="{E0129102-E6EF-4397-B63B-4AE16361D46E}" srcOrd="0" destOrd="0" presId="urn:microsoft.com/office/officeart/2005/8/layout/default"/>
    <dgm:cxn modelId="{E068A04A-3793-4C4A-9193-E545D072E5C8}" type="presOf" srcId="{7AFC34DD-C2A4-4BDA-B36D-4F4A08FF31D2}" destId="{FD19197F-6D10-482C-82D3-406FC2DC9EBA}" srcOrd="0" destOrd="0" presId="urn:microsoft.com/office/officeart/2005/8/layout/default"/>
    <dgm:cxn modelId="{A1658E68-E8BD-4A25-B809-64E1781E3E1C}" srcId="{1DA73E06-A67B-4675-9AD2-09FEB28482B6}" destId="{7AFC34DD-C2A4-4BDA-B36D-4F4A08FF31D2}" srcOrd="0" destOrd="0" parTransId="{9E379584-E212-44E9-B904-C96A504EE7DF}" sibTransId="{DB70F0CB-4351-4348-8294-602ED6EFB2EF}"/>
    <dgm:cxn modelId="{B37FF6F2-91AD-4CC5-A78B-A09225A7293F}" type="presParOf" srcId="{E0129102-E6EF-4397-B63B-4AE16361D46E}" destId="{FD19197F-6D10-482C-82D3-406FC2DC9EB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BC92F-B6CF-4618-ACEC-D1B44248EBDE}" type="doc">
      <dgm:prSet loTypeId="urn:microsoft.com/office/officeart/2005/8/layout/radial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7AEC92-2B3F-4BAD-9B00-2006A4726541}">
      <dgm:prSet phldrT="[Text]" custT="1"/>
      <dgm:spPr/>
      <dgm:t>
        <a:bodyPr/>
        <a:lstStyle/>
        <a:p>
          <a:r>
            <a:rPr lang="en-US" sz="3600" dirty="0" smtClean="0"/>
            <a:t>BankAccount</a:t>
          </a:r>
        </a:p>
        <a:p>
          <a:r>
            <a:rPr lang="en-US" sz="3600" dirty="0" smtClean="0"/>
            <a:t>balance = 16</a:t>
          </a:r>
          <a:endParaRPr lang="en-US" sz="3600" dirty="0"/>
        </a:p>
      </dgm:t>
    </dgm:pt>
    <dgm:pt modelId="{BEB556E0-D6A3-4397-A742-731101C95BC4}" type="parTrans" cxnId="{7910F5A8-71F2-470D-838A-73E9F6DEC56D}">
      <dgm:prSet/>
      <dgm:spPr/>
      <dgm:t>
        <a:bodyPr/>
        <a:lstStyle/>
        <a:p>
          <a:endParaRPr lang="en-US"/>
        </a:p>
      </dgm:t>
    </dgm:pt>
    <dgm:pt modelId="{4CAFEC8F-87D8-4032-A0F8-09676CCFCB98}" type="sibTrans" cxnId="{7910F5A8-71F2-470D-838A-73E9F6DEC56D}">
      <dgm:prSet/>
      <dgm:spPr/>
      <dgm:t>
        <a:bodyPr/>
        <a:lstStyle/>
        <a:p>
          <a:endParaRPr lang="en-US"/>
        </a:p>
      </dgm:t>
    </dgm:pt>
    <dgm:pt modelId="{470A04FD-BE31-41D5-92CB-1ECE432AED75}">
      <dgm:prSet phldrT="[Text]" custT="1"/>
      <dgm:spPr/>
      <dgm:t>
        <a:bodyPr/>
        <a:lstStyle/>
        <a:p>
          <a:r>
            <a:rPr lang="en-US" sz="3600" dirty="0" smtClean="0"/>
            <a:t>ba</a:t>
          </a:r>
          <a:endParaRPr lang="en-US" sz="3600" dirty="0"/>
        </a:p>
      </dgm:t>
    </dgm:pt>
    <dgm:pt modelId="{7F93A036-A514-49B8-9DC4-951D262DCB17}" type="sibTrans" cxnId="{8E171CCF-CDB5-4DF1-9BC7-7E68538B41FC}">
      <dgm:prSet/>
      <dgm:spPr/>
      <dgm:t>
        <a:bodyPr/>
        <a:lstStyle/>
        <a:p>
          <a:endParaRPr lang="en-US"/>
        </a:p>
      </dgm:t>
    </dgm:pt>
    <dgm:pt modelId="{3816D24C-DF4B-43D1-9C36-6CB9A6C517A8}" type="parTrans" cxnId="{8E171CCF-CDB5-4DF1-9BC7-7E68538B41FC}">
      <dgm:prSet/>
      <dgm:spPr/>
      <dgm:t>
        <a:bodyPr/>
        <a:lstStyle/>
        <a:p>
          <a:endParaRPr lang="en-US"/>
        </a:p>
      </dgm:t>
    </dgm:pt>
    <dgm:pt modelId="{DEE3D923-3BDB-4F27-80F1-DB8D2EE75772}" type="pres">
      <dgm:prSet presAssocID="{C0EBC92F-B6CF-4618-ACEC-D1B44248EBD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68016E-BE71-432C-A706-D921A31769C1}" type="pres">
      <dgm:prSet presAssocID="{B57AEC92-2B3F-4BAD-9B00-2006A4726541}" presName="centerShape" presStyleLbl="node0" presStyleIdx="0" presStyleCnt="1" custScaleX="163092" custScaleY="108274" custLinFactNeighborX="8095" custLinFactNeighborY="67"/>
      <dgm:spPr/>
      <dgm:t>
        <a:bodyPr/>
        <a:lstStyle/>
        <a:p>
          <a:endParaRPr lang="en-US"/>
        </a:p>
      </dgm:t>
    </dgm:pt>
    <dgm:pt modelId="{DC5355C4-32E3-4C9D-9706-7F0E66C60651}" type="pres">
      <dgm:prSet presAssocID="{3816D24C-DF4B-43D1-9C36-6CB9A6C517A8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B5CB45B9-778D-4699-BAEB-DA3F794CF11A}" type="pres">
      <dgm:prSet presAssocID="{470A04FD-BE31-41D5-92CB-1ECE432AED75}" presName="node" presStyleLbl="node1" presStyleIdx="0" presStyleCnt="1" custScaleX="62802" custScaleY="43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DB2DBF-8B0E-4420-BCDC-498B8F8F143B}" type="presOf" srcId="{B57AEC92-2B3F-4BAD-9B00-2006A4726541}" destId="{F768016E-BE71-432C-A706-D921A31769C1}" srcOrd="0" destOrd="0" presId="urn:microsoft.com/office/officeart/2005/8/layout/radial4"/>
    <dgm:cxn modelId="{137BE557-7954-4A59-AF76-6FC217229F35}" type="presOf" srcId="{C0EBC92F-B6CF-4618-ACEC-D1B44248EBDE}" destId="{DEE3D923-3BDB-4F27-80F1-DB8D2EE75772}" srcOrd="0" destOrd="0" presId="urn:microsoft.com/office/officeart/2005/8/layout/radial4"/>
    <dgm:cxn modelId="{8E171CCF-CDB5-4DF1-9BC7-7E68538B41FC}" srcId="{B57AEC92-2B3F-4BAD-9B00-2006A4726541}" destId="{470A04FD-BE31-41D5-92CB-1ECE432AED75}" srcOrd="0" destOrd="0" parTransId="{3816D24C-DF4B-43D1-9C36-6CB9A6C517A8}" sibTransId="{7F93A036-A514-49B8-9DC4-951D262DCB17}"/>
    <dgm:cxn modelId="{E1A1074F-2D3C-4D0B-B760-8222DC18DCCB}" type="presOf" srcId="{470A04FD-BE31-41D5-92CB-1ECE432AED75}" destId="{B5CB45B9-778D-4699-BAEB-DA3F794CF11A}" srcOrd="0" destOrd="0" presId="urn:microsoft.com/office/officeart/2005/8/layout/radial4"/>
    <dgm:cxn modelId="{E42E5380-27A9-4493-A72A-21AC909C1782}" type="presOf" srcId="{3816D24C-DF4B-43D1-9C36-6CB9A6C517A8}" destId="{DC5355C4-32E3-4C9D-9706-7F0E66C60651}" srcOrd="0" destOrd="0" presId="urn:microsoft.com/office/officeart/2005/8/layout/radial4"/>
    <dgm:cxn modelId="{7910F5A8-71F2-470D-838A-73E9F6DEC56D}" srcId="{C0EBC92F-B6CF-4618-ACEC-D1B44248EBDE}" destId="{B57AEC92-2B3F-4BAD-9B00-2006A4726541}" srcOrd="0" destOrd="0" parTransId="{BEB556E0-D6A3-4397-A742-731101C95BC4}" sibTransId="{4CAFEC8F-87D8-4032-A0F8-09676CCFCB98}"/>
    <dgm:cxn modelId="{D1A36B78-F924-4A90-AC8D-5346DF730A22}" type="presParOf" srcId="{DEE3D923-3BDB-4F27-80F1-DB8D2EE75772}" destId="{F768016E-BE71-432C-A706-D921A31769C1}" srcOrd="0" destOrd="0" presId="urn:microsoft.com/office/officeart/2005/8/layout/radial4"/>
    <dgm:cxn modelId="{7C8EB812-4AF7-4FAC-A548-A042BE890C2D}" type="presParOf" srcId="{DEE3D923-3BDB-4F27-80F1-DB8D2EE75772}" destId="{DC5355C4-32E3-4C9D-9706-7F0E66C60651}" srcOrd="1" destOrd="0" presId="urn:microsoft.com/office/officeart/2005/8/layout/radial4"/>
    <dgm:cxn modelId="{B9D9BC39-D390-42FB-96DE-4883223950D5}" type="presParOf" srcId="{DEE3D923-3BDB-4F27-80F1-DB8D2EE75772}" destId="{B5CB45B9-778D-4699-BAEB-DA3F794CF11A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F4433B-3C05-41AF-9946-CD6EA0B0D3AC}" type="doc">
      <dgm:prSet loTypeId="urn:microsoft.com/office/officeart/2005/8/layout/radial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538385-CE28-4B13-B55D-E3C2CA31BCF0}">
      <dgm:prSet phldrT="[Text]"/>
      <dgm:spPr>
        <a:noFill/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CF9E867-B4FF-4886-9B2E-A40E9EE47C44}" type="parTrans" cxnId="{5B4A486D-211B-4832-9EFE-8F62E62FEB9C}">
      <dgm:prSet/>
      <dgm:spPr/>
      <dgm:t>
        <a:bodyPr/>
        <a:lstStyle/>
        <a:p>
          <a:endParaRPr lang="en-US"/>
        </a:p>
      </dgm:t>
    </dgm:pt>
    <dgm:pt modelId="{F07CE4BB-2F55-4DC6-A98F-F90ADF023AF5}" type="sibTrans" cxnId="{5B4A486D-211B-4832-9EFE-8F62E62FEB9C}">
      <dgm:prSet/>
      <dgm:spPr/>
      <dgm:t>
        <a:bodyPr/>
        <a:lstStyle/>
        <a:p>
          <a:endParaRPr lang="en-US"/>
        </a:p>
      </dgm:t>
    </dgm:pt>
    <dgm:pt modelId="{F3AFFE60-4AC3-4C48-ADA2-100722385271}">
      <dgm:prSet phldrT="[Text]" custT="1"/>
      <dgm:spPr/>
      <dgm:t>
        <a:bodyPr/>
        <a:lstStyle/>
        <a:p>
          <a:r>
            <a:rPr lang="en-US" sz="3600" dirty="0" smtClean="0"/>
            <a:t>a</a:t>
          </a:r>
          <a:endParaRPr lang="en-US" sz="3600" dirty="0"/>
        </a:p>
      </dgm:t>
    </dgm:pt>
    <dgm:pt modelId="{C7B769E7-E44B-4D76-B154-CDEFEEEE4509}" type="parTrans" cxnId="{FB8A10DD-209D-4A85-8FBA-8F507EDCFD27}">
      <dgm:prSet/>
      <dgm:spPr>
        <a:noFill/>
      </dgm:spPr>
      <dgm:t>
        <a:bodyPr/>
        <a:lstStyle/>
        <a:p>
          <a:endParaRPr lang="en-US"/>
        </a:p>
      </dgm:t>
    </dgm:pt>
    <dgm:pt modelId="{21BF5614-6BE3-4E2F-9015-D5BE59529E1B}" type="sibTrans" cxnId="{FB8A10DD-209D-4A85-8FBA-8F507EDCFD27}">
      <dgm:prSet/>
      <dgm:spPr/>
      <dgm:t>
        <a:bodyPr/>
        <a:lstStyle/>
        <a:p>
          <a:endParaRPr lang="en-US"/>
        </a:p>
      </dgm:t>
    </dgm:pt>
    <dgm:pt modelId="{735696DF-C88E-41C3-B52B-4475C2DF8073}" type="pres">
      <dgm:prSet presAssocID="{F0F4433B-3C05-41AF-9946-CD6EA0B0D3A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F64C52-FBFC-489C-9056-A95A12694D0C}" type="pres">
      <dgm:prSet presAssocID="{F9538385-CE28-4B13-B55D-E3C2CA31BCF0}" presName="centerShape" presStyleLbl="node0" presStyleIdx="0" presStyleCnt="1"/>
      <dgm:spPr/>
      <dgm:t>
        <a:bodyPr/>
        <a:lstStyle/>
        <a:p>
          <a:endParaRPr lang="en-US"/>
        </a:p>
      </dgm:t>
    </dgm:pt>
    <dgm:pt modelId="{F351A0E7-668C-4DE3-ACA0-F0C77A571E60}" type="pres">
      <dgm:prSet presAssocID="{C7B769E7-E44B-4D76-B154-CDEFEEEE4509}" presName="parTrans" presStyleLbl="bgSibTrans2D1" presStyleIdx="0" presStyleCnt="1"/>
      <dgm:spPr/>
      <dgm:t>
        <a:bodyPr/>
        <a:lstStyle/>
        <a:p>
          <a:endParaRPr lang="en-US"/>
        </a:p>
      </dgm:t>
    </dgm:pt>
    <dgm:pt modelId="{A2CE97EF-447E-415E-A572-652203B2C1FE}" type="pres">
      <dgm:prSet presAssocID="{F3AFFE60-4AC3-4C48-ADA2-100722385271}" presName="node" presStyleLbl="node1" presStyleIdx="0" presStyleCnt="1" custScaleX="50305" custScaleY="455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8A10DD-209D-4A85-8FBA-8F507EDCFD27}" srcId="{F9538385-CE28-4B13-B55D-E3C2CA31BCF0}" destId="{F3AFFE60-4AC3-4C48-ADA2-100722385271}" srcOrd="0" destOrd="0" parTransId="{C7B769E7-E44B-4D76-B154-CDEFEEEE4509}" sibTransId="{21BF5614-6BE3-4E2F-9015-D5BE59529E1B}"/>
    <dgm:cxn modelId="{30DEC1C9-ECB6-4AB4-A28B-7F4BAF17411B}" type="presOf" srcId="{F9538385-CE28-4B13-B55D-E3C2CA31BCF0}" destId="{FBF64C52-FBFC-489C-9056-A95A12694D0C}" srcOrd="0" destOrd="0" presId="urn:microsoft.com/office/officeart/2005/8/layout/radial4"/>
    <dgm:cxn modelId="{9E926BB6-C21A-4404-A0EC-CF56C7FD5E9F}" type="presOf" srcId="{C7B769E7-E44B-4D76-B154-CDEFEEEE4509}" destId="{F351A0E7-668C-4DE3-ACA0-F0C77A571E60}" srcOrd="0" destOrd="0" presId="urn:microsoft.com/office/officeart/2005/8/layout/radial4"/>
    <dgm:cxn modelId="{2CD5E137-461D-4F8A-833B-D27A07DD9248}" type="presOf" srcId="{F3AFFE60-4AC3-4C48-ADA2-100722385271}" destId="{A2CE97EF-447E-415E-A572-652203B2C1FE}" srcOrd="0" destOrd="0" presId="urn:microsoft.com/office/officeart/2005/8/layout/radial4"/>
    <dgm:cxn modelId="{77C310A7-8E4A-4592-AFFA-E234DD41D0A1}" type="presOf" srcId="{F0F4433B-3C05-41AF-9946-CD6EA0B0D3AC}" destId="{735696DF-C88E-41C3-B52B-4475C2DF8073}" srcOrd="0" destOrd="0" presId="urn:microsoft.com/office/officeart/2005/8/layout/radial4"/>
    <dgm:cxn modelId="{5B4A486D-211B-4832-9EFE-8F62E62FEB9C}" srcId="{F0F4433B-3C05-41AF-9946-CD6EA0B0D3AC}" destId="{F9538385-CE28-4B13-B55D-E3C2CA31BCF0}" srcOrd="0" destOrd="0" parTransId="{9CF9E867-B4FF-4886-9B2E-A40E9EE47C44}" sibTransId="{F07CE4BB-2F55-4DC6-A98F-F90ADF023AF5}"/>
    <dgm:cxn modelId="{AD929342-E1BE-4B4C-BFFD-32AD10F07FE7}" type="presParOf" srcId="{735696DF-C88E-41C3-B52B-4475C2DF8073}" destId="{FBF64C52-FBFC-489C-9056-A95A12694D0C}" srcOrd="0" destOrd="0" presId="urn:microsoft.com/office/officeart/2005/8/layout/radial4"/>
    <dgm:cxn modelId="{E387E148-C760-422C-BB3B-F20FEA491C51}" type="presParOf" srcId="{735696DF-C88E-41C3-B52B-4475C2DF8073}" destId="{F351A0E7-668C-4DE3-ACA0-F0C77A571E60}" srcOrd="1" destOrd="0" presId="urn:microsoft.com/office/officeart/2005/8/layout/radial4"/>
    <dgm:cxn modelId="{43DD9F23-166C-4D59-956A-BA6CF2687BEB}" type="presParOf" srcId="{735696DF-C88E-41C3-B52B-4475C2DF8073}" destId="{A2CE97EF-447E-415E-A572-652203B2C1FE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42291A-4E79-42B3-94D4-C4B2F064E415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9E151B1-9095-4BB7-B461-DA705B98AB5C}">
      <dgm:prSet phldrT="[Text]" custT="1"/>
      <dgm:spPr/>
      <dgm:t>
        <a:bodyPr/>
        <a:lstStyle/>
        <a:p>
          <a:r>
            <a:rPr lang="en-US" sz="3600" dirty="0" smtClean="0"/>
            <a:t>x</a:t>
          </a:r>
        </a:p>
        <a:p>
          <a:r>
            <a:rPr lang="en-US" sz="6000" dirty="0" smtClean="0"/>
            <a:t>57</a:t>
          </a:r>
          <a:endParaRPr lang="en-US" sz="6000" dirty="0"/>
        </a:p>
      </dgm:t>
    </dgm:pt>
    <dgm:pt modelId="{E12D1569-6932-4717-95BA-5E9DFE4CF736}" type="parTrans" cxnId="{2A1ADBC1-2D12-4200-BFD4-6D687C8E19BB}">
      <dgm:prSet/>
      <dgm:spPr/>
      <dgm:t>
        <a:bodyPr/>
        <a:lstStyle/>
        <a:p>
          <a:endParaRPr lang="en-US"/>
        </a:p>
      </dgm:t>
    </dgm:pt>
    <dgm:pt modelId="{CFA195A7-F8DC-42F1-925E-725F9E1B32DE}" type="sibTrans" cxnId="{2A1ADBC1-2D12-4200-BFD4-6D687C8E19BB}">
      <dgm:prSet/>
      <dgm:spPr/>
      <dgm:t>
        <a:bodyPr/>
        <a:lstStyle/>
        <a:p>
          <a:endParaRPr lang="en-US"/>
        </a:p>
      </dgm:t>
    </dgm:pt>
    <dgm:pt modelId="{D0D424CE-2EE9-4D2B-A164-146A0BA02905}">
      <dgm:prSet phldrT="[Text]" custT="1"/>
      <dgm:spPr/>
      <dgm:t>
        <a:bodyPr/>
        <a:lstStyle/>
        <a:p>
          <a:r>
            <a:rPr lang="en-US" sz="3600" dirty="0" smtClean="0"/>
            <a:t>y</a:t>
          </a:r>
        </a:p>
        <a:p>
          <a:r>
            <a:rPr lang="en-US" sz="6000" dirty="0" smtClean="0"/>
            <a:t>57</a:t>
          </a:r>
          <a:endParaRPr lang="en-US" sz="6000" dirty="0"/>
        </a:p>
      </dgm:t>
    </dgm:pt>
    <dgm:pt modelId="{FB9153B3-EF74-4383-B595-EFF0B417CAAE}" type="parTrans" cxnId="{333E0F73-A1D2-4FB2-BDB7-DDBD2712729D}">
      <dgm:prSet/>
      <dgm:spPr/>
      <dgm:t>
        <a:bodyPr/>
        <a:lstStyle/>
        <a:p>
          <a:endParaRPr lang="en-US"/>
        </a:p>
      </dgm:t>
    </dgm:pt>
    <dgm:pt modelId="{95FD11FF-2850-4AF8-A64A-EF8C734B848C}" type="sibTrans" cxnId="{333E0F73-A1D2-4FB2-BDB7-DDBD2712729D}">
      <dgm:prSet/>
      <dgm:spPr/>
      <dgm:t>
        <a:bodyPr/>
        <a:lstStyle/>
        <a:p>
          <a:endParaRPr lang="en-US"/>
        </a:p>
      </dgm:t>
    </dgm:pt>
    <dgm:pt modelId="{74BF1BAB-C4D2-4AD1-99EC-CF88972F6F72}" type="pres">
      <dgm:prSet presAssocID="{9F42291A-4E79-42B3-94D4-C4B2F064E4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34D2FB-1B32-49A2-A3E2-3DCB9EE78A73}" type="pres">
      <dgm:prSet presAssocID="{C9E151B1-9095-4BB7-B461-DA705B98AB5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4C9CA-23FD-4BE9-9864-501157808D5D}" type="pres">
      <dgm:prSet presAssocID="{CFA195A7-F8DC-42F1-925E-725F9E1B32DE}" presName="sibTrans" presStyleCnt="0"/>
      <dgm:spPr/>
    </dgm:pt>
    <dgm:pt modelId="{5100B99B-E581-42AC-9C54-9B4568BCFD19}" type="pres">
      <dgm:prSet presAssocID="{D0D424CE-2EE9-4D2B-A164-146A0BA0290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3E0F73-A1D2-4FB2-BDB7-DDBD2712729D}" srcId="{9F42291A-4E79-42B3-94D4-C4B2F064E415}" destId="{D0D424CE-2EE9-4D2B-A164-146A0BA02905}" srcOrd="1" destOrd="0" parTransId="{FB9153B3-EF74-4383-B595-EFF0B417CAAE}" sibTransId="{95FD11FF-2850-4AF8-A64A-EF8C734B848C}"/>
    <dgm:cxn modelId="{2A1ADBC1-2D12-4200-BFD4-6D687C8E19BB}" srcId="{9F42291A-4E79-42B3-94D4-C4B2F064E415}" destId="{C9E151B1-9095-4BB7-B461-DA705B98AB5C}" srcOrd="0" destOrd="0" parTransId="{E12D1569-6932-4717-95BA-5E9DFE4CF736}" sibTransId="{CFA195A7-F8DC-42F1-925E-725F9E1B32DE}"/>
    <dgm:cxn modelId="{0FD2CB39-98BD-48E3-9D74-32D795C3F0CC}" type="presOf" srcId="{C9E151B1-9095-4BB7-B461-DA705B98AB5C}" destId="{A534D2FB-1B32-49A2-A3E2-3DCB9EE78A73}" srcOrd="0" destOrd="0" presId="urn:microsoft.com/office/officeart/2005/8/layout/default"/>
    <dgm:cxn modelId="{377791A5-6D01-4F79-8A99-EFFF6C71B56D}" type="presOf" srcId="{9F42291A-4E79-42B3-94D4-C4B2F064E415}" destId="{74BF1BAB-C4D2-4AD1-99EC-CF88972F6F72}" srcOrd="0" destOrd="0" presId="urn:microsoft.com/office/officeart/2005/8/layout/default"/>
    <dgm:cxn modelId="{A854E792-3155-49A3-87DC-1FFA0EBE6C25}" type="presOf" srcId="{D0D424CE-2EE9-4D2B-A164-146A0BA02905}" destId="{5100B99B-E581-42AC-9C54-9B4568BCFD19}" srcOrd="0" destOrd="0" presId="urn:microsoft.com/office/officeart/2005/8/layout/default"/>
    <dgm:cxn modelId="{E23AE0F6-301F-4A6B-B267-CC7B81EFBB45}" type="presParOf" srcId="{74BF1BAB-C4D2-4AD1-99EC-CF88972F6F72}" destId="{A534D2FB-1B32-49A2-A3E2-3DCB9EE78A73}" srcOrd="0" destOrd="0" presId="urn:microsoft.com/office/officeart/2005/8/layout/default"/>
    <dgm:cxn modelId="{876299CA-47F7-4EC3-A8A3-CD0ECA3DB199}" type="presParOf" srcId="{74BF1BAB-C4D2-4AD1-99EC-CF88972F6F72}" destId="{8404C9CA-23FD-4BE9-9864-501157808D5D}" srcOrd="1" destOrd="0" presId="urn:microsoft.com/office/officeart/2005/8/layout/default"/>
    <dgm:cxn modelId="{44FB8885-566C-4DF4-A151-5E0EE72407CF}" type="presParOf" srcId="{74BF1BAB-C4D2-4AD1-99EC-CF88972F6F72}" destId="{5100B99B-E581-42AC-9C54-9B4568BCFD1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42291A-4E79-42B3-94D4-C4B2F064E415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9E151B1-9095-4BB7-B461-DA705B98AB5C}">
      <dgm:prSet phldrT="[Text]" custT="1"/>
      <dgm:spPr/>
      <dgm:t>
        <a:bodyPr/>
        <a:lstStyle/>
        <a:p>
          <a:r>
            <a:rPr lang="en-US" sz="3600" dirty="0" smtClean="0"/>
            <a:t>x</a:t>
          </a:r>
        </a:p>
        <a:p>
          <a:r>
            <a:rPr lang="en-US" sz="6000" dirty="0" smtClean="0"/>
            <a:t>68</a:t>
          </a:r>
          <a:endParaRPr lang="en-US" sz="6000" dirty="0"/>
        </a:p>
      </dgm:t>
    </dgm:pt>
    <dgm:pt modelId="{E12D1569-6932-4717-95BA-5E9DFE4CF736}" type="parTrans" cxnId="{2A1ADBC1-2D12-4200-BFD4-6D687C8E19BB}">
      <dgm:prSet/>
      <dgm:spPr/>
      <dgm:t>
        <a:bodyPr/>
        <a:lstStyle/>
        <a:p>
          <a:endParaRPr lang="en-US"/>
        </a:p>
      </dgm:t>
    </dgm:pt>
    <dgm:pt modelId="{CFA195A7-F8DC-42F1-925E-725F9E1B32DE}" type="sibTrans" cxnId="{2A1ADBC1-2D12-4200-BFD4-6D687C8E19BB}">
      <dgm:prSet/>
      <dgm:spPr/>
      <dgm:t>
        <a:bodyPr/>
        <a:lstStyle/>
        <a:p>
          <a:endParaRPr lang="en-US"/>
        </a:p>
      </dgm:t>
    </dgm:pt>
    <dgm:pt modelId="{D0D424CE-2EE9-4D2B-A164-146A0BA02905}">
      <dgm:prSet phldrT="[Text]" custT="1"/>
      <dgm:spPr/>
      <dgm:t>
        <a:bodyPr/>
        <a:lstStyle/>
        <a:p>
          <a:r>
            <a:rPr lang="en-US" sz="3600" dirty="0" smtClean="0"/>
            <a:t>y</a:t>
          </a:r>
        </a:p>
        <a:p>
          <a:r>
            <a:rPr lang="en-US" sz="6000" dirty="0" smtClean="0"/>
            <a:t>57</a:t>
          </a:r>
          <a:endParaRPr lang="en-US" sz="6000" dirty="0"/>
        </a:p>
      </dgm:t>
    </dgm:pt>
    <dgm:pt modelId="{FB9153B3-EF74-4383-B595-EFF0B417CAAE}" type="parTrans" cxnId="{333E0F73-A1D2-4FB2-BDB7-DDBD2712729D}">
      <dgm:prSet/>
      <dgm:spPr/>
      <dgm:t>
        <a:bodyPr/>
        <a:lstStyle/>
        <a:p>
          <a:endParaRPr lang="en-US"/>
        </a:p>
      </dgm:t>
    </dgm:pt>
    <dgm:pt modelId="{95FD11FF-2850-4AF8-A64A-EF8C734B848C}" type="sibTrans" cxnId="{333E0F73-A1D2-4FB2-BDB7-DDBD2712729D}">
      <dgm:prSet/>
      <dgm:spPr/>
      <dgm:t>
        <a:bodyPr/>
        <a:lstStyle/>
        <a:p>
          <a:endParaRPr lang="en-US"/>
        </a:p>
      </dgm:t>
    </dgm:pt>
    <dgm:pt modelId="{74BF1BAB-C4D2-4AD1-99EC-CF88972F6F72}" type="pres">
      <dgm:prSet presAssocID="{9F42291A-4E79-42B3-94D4-C4B2F064E4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34D2FB-1B32-49A2-A3E2-3DCB9EE78A73}" type="pres">
      <dgm:prSet presAssocID="{C9E151B1-9095-4BB7-B461-DA705B98AB5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4C9CA-23FD-4BE9-9864-501157808D5D}" type="pres">
      <dgm:prSet presAssocID="{CFA195A7-F8DC-42F1-925E-725F9E1B32DE}" presName="sibTrans" presStyleCnt="0"/>
      <dgm:spPr/>
    </dgm:pt>
    <dgm:pt modelId="{5100B99B-E581-42AC-9C54-9B4568BCFD19}" type="pres">
      <dgm:prSet presAssocID="{D0D424CE-2EE9-4D2B-A164-146A0BA0290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3E0F73-A1D2-4FB2-BDB7-DDBD2712729D}" srcId="{9F42291A-4E79-42B3-94D4-C4B2F064E415}" destId="{D0D424CE-2EE9-4D2B-A164-146A0BA02905}" srcOrd="1" destOrd="0" parTransId="{FB9153B3-EF74-4383-B595-EFF0B417CAAE}" sibTransId="{95FD11FF-2850-4AF8-A64A-EF8C734B848C}"/>
    <dgm:cxn modelId="{2A1ADBC1-2D12-4200-BFD4-6D687C8E19BB}" srcId="{9F42291A-4E79-42B3-94D4-C4B2F064E415}" destId="{C9E151B1-9095-4BB7-B461-DA705B98AB5C}" srcOrd="0" destOrd="0" parTransId="{E12D1569-6932-4717-95BA-5E9DFE4CF736}" sibTransId="{CFA195A7-F8DC-42F1-925E-725F9E1B32DE}"/>
    <dgm:cxn modelId="{84727B40-735C-4A52-8BCE-62435C7018B5}" type="presOf" srcId="{C9E151B1-9095-4BB7-B461-DA705B98AB5C}" destId="{A534D2FB-1B32-49A2-A3E2-3DCB9EE78A73}" srcOrd="0" destOrd="0" presId="urn:microsoft.com/office/officeart/2005/8/layout/default"/>
    <dgm:cxn modelId="{1B793849-F828-4B2E-A0E8-9ADA5E52FDF0}" type="presOf" srcId="{D0D424CE-2EE9-4D2B-A164-146A0BA02905}" destId="{5100B99B-E581-42AC-9C54-9B4568BCFD19}" srcOrd="0" destOrd="0" presId="urn:microsoft.com/office/officeart/2005/8/layout/default"/>
    <dgm:cxn modelId="{574685D5-EBDE-4D47-B2D1-F54CD4E0838F}" type="presOf" srcId="{9F42291A-4E79-42B3-94D4-C4B2F064E415}" destId="{74BF1BAB-C4D2-4AD1-99EC-CF88972F6F72}" srcOrd="0" destOrd="0" presId="urn:microsoft.com/office/officeart/2005/8/layout/default"/>
    <dgm:cxn modelId="{25AAFA89-779C-4FF1-BCD1-44E823B3D18D}" type="presParOf" srcId="{74BF1BAB-C4D2-4AD1-99EC-CF88972F6F72}" destId="{A534D2FB-1B32-49A2-A3E2-3DCB9EE78A73}" srcOrd="0" destOrd="0" presId="urn:microsoft.com/office/officeart/2005/8/layout/default"/>
    <dgm:cxn modelId="{1BA44178-98C5-4EC7-A0FC-1E10F9FBD29C}" type="presParOf" srcId="{74BF1BAB-C4D2-4AD1-99EC-CF88972F6F72}" destId="{8404C9CA-23FD-4BE9-9864-501157808D5D}" srcOrd="1" destOrd="0" presId="urn:microsoft.com/office/officeart/2005/8/layout/default"/>
    <dgm:cxn modelId="{E56CE1EE-2019-45E5-BA27-897B25759A12}" type="presParOf" srcId="{74BF1BAB-C4D2-4AD1-99EC-CF88972F6F72}" destId="{5100B99B-E581-42AC-9C54-9B4568BCFD1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29CF67-8BEC-4687-8116-46F917E3CBC9}" type="doc">
      <dgm:prSet loTypeId="urn:microsoft.com/office/officeart/2005/8/layout/radial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FCD975F-86A8-460B-9D18-A502CCC22104}">
      <dgm:prSet phldrT="[Text]" custT="1"/>
      <dgm:spPr/>
      <dgm:t>
        <a:bodyPr/>
        <a:lstStyle/>
        <a:p>
          <a:r>
            <a:rPr lang="en-US" sz="4800" dirty="0" smtClean="0"/>
            <a:t>BankAccount</a:t>
          </a:r>
        </a:p>
        <a:p>
          <a:r>
            <a:rPr lang="en-US" sz="4800" dirty="0" smtClean="0"/>
            <a:t>balance = 100</a:t>
          </a:r>
          <a:endParaRPr lang="en-US" sz="4800" dirty="0"/>
        </a:p>
      </dgm:t>
    </dgm:pt>
    <dgm:pt modelId="{A11415F6-2D8A-49AC-9FAF-489A9F6BFEF3}" type="parTrans" cxnId="{C78D377F-16CE-44A8-9EFD-E20C2CE04FC0}">
      <dgm:prSet/>
      <dgm:spPr/>
      <dgm:t>
        <a:bodyPr/>
        <a:lstStyle/>
        <a:p>
          <a:endParaRPr lang="en-US"/>
        </a:p>
      </dgm:t>
    </dgm:pt>
    <dgm:pt modelId="{848215A2-928B-4633-B260-7748C739299C}" type="sibTrans" cxnId="{C78D377F-16CE-44A8-9EFD-E20C2CE04FC0}">
      <dgm:prSet/>
      <dgm:spPr/>
      <dgm:t>
        <a:bodyPr/>
        <a:lstStyle/>
        <a:p>
          <a:endParaRPr lang="en-US"/>
        </a:p>
      </dgm:t>
    </dgm:pt>
    <dgm:pt modelId="{6D8545BD-6AF9-4E46-9F55-D0857BA949B9}">
      <dgm:prSet phldrT="[Text]" custT="1"/>
      <dgm:spPr/>
      <dgm:t>
        <a:bodyPr/>
        <a:lstStyle/>
        <a:p>
          <a:r>
            <a:rPr lang="en-US" sz="4000" dirty="0" smtClean="0"/>
            <a:t>a</a:t>
          </a:r>
          <a:endParaRPr lang="en-US" sz="4000" dirty="0"/>
        </a:p>
      </dgm:t>
    </dgm:pt>
    <dgm:pt modelId="{A0676AD7-77CE-40BA-97FD-E5DDBCCE01D8}" type="parTrans" cxnId="{DB0D4A8F-CF39-4065-B31D-10DD10377CBD}">
      <dgm:prSet/>
      <dgm:spPr/>
      <dgm:t>
        <a:bodyPr/>
        <a:lstStyle/>
        <a:p>
          <a:endParaRPr lang="en-US"/>
        </a:p>
      </dgm:t>
    </dgm:pt>
    <dgm:pt modelId="{B79119D4-B90A-45BF-90B4-C7D02DA74EF3}" type="sibTrans" cxnId="{DB0D4A8F-CF39-4065-B31D-10DD10377CBD}">
      <dgm:prSet/>
      <dgm:spPr/>
      <dgm:t>
        <a:bodyPr/>
        <a:lstStyle/>
        <a:p>
          <a:endParaRPr lang="en-US"/>
        </a:p>
      </dgm:t>
    </dgm:pt>
    <dgm:pt modelId="{4A81BDD8-714C-43BD-AE00-B71BEB0DBB90}">
      <dgm:prSet phldrT="[Text]" custT="1"/>
      <dgm:spPr/>
      <dgm:t>
        <a:bodyPr/>
        <a:lstStyle/>
        <a:p>
          <a:r>
            <a:rPr lang="en-US" sz="4000" dirty="0" smtClean="0"/>
            <a:t>b</a:t>
          </a:r>
          <a:endParaRPr lang="en-US" sz="4000" dirty="0"/>
        </a:p>
      </dgm:t>
    </dgm:pt>
    <dgm:pt modelId="{3FB7C686-0ED2-4985-936F-EDD781981062}" type="parTrans" cxnId="{EC98CB09-FB7A-406D-BDC9-4EDC53D9B17E}">
      <dgm:prSet/>
      <dgm:spPr/>
      <dgm:t>
        <a:bodyPr/>
        <a:lstStyle/>
        <a:p>
          <a:endParaRPr lang="en-US"/>
        </a:p>
      </dgm:t>
    </dgm:pt>
    <dgm:pt modelId="{EE48B71C-92E5-4538-961E-B16D8D8FF6AA}" type="sibTrans" cxnId="{EC98CB09-FB7A-406D-BDC9-4EDC53D9B17E}">
      <dgm:prSet/>
      <dgm:spPr/>
      <dgm:t>
        <a:bodyPr/>
        <a:lstStyle/>
        <a:p>
          <a:endParaRPr lang="en-US"/>
        </a:p>
      </dgm:t>
    </dgm:pt>
    <dgm:pt modelId="{778EBCD4-2F1F-41F2-92C5-0755E2DBAD33}" type="pres">
      <dgm:prSet presAssocID="{7029CF67-8BEC-4687-8116-46F917E3CBC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CB748E-F7BA-474B-9F7F-7486B5199FA6}" type="pres">
      <dgm:prSet presAssocID="{7FCD975F-86A8-460B-9D18-A502CCC22104}" presName="centerShape" presStyleLbl="node0" presStyleIdx="0" presStyleCnt="1" custScaleX="316832" custScaleY="196390" custLinFactNeighborY="13575"/>
      <dgm:spPr/>
      <dgm:t>
        <a:bodyPr/>
        <a:lstStyle/>
        <a:p>
          <a:endParaRPr lang="en-US"/>
        </a:p>
      </dgm:t>
    </dgm:pt>
    <dgm:pt modelId="{AA88C43E-21D8-4EC9-BBF6-2CBAD5B59438}" type="pres">
      <dgm:prSet presAssocID="{A0676AD7-77CE-40BA-97FD-E5DDBCCE01D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D59D0A27-C44E-4141-A729-D4E9CFEDA8AE}" type="pres">
      <dgm:prSet presAssocID="{6D8545BD-6AF9-4E46-9F55-D0857BA949B9}" presName="node" presStyleLbl="node1" presStyleIdx="0" presStyleCnt="2" custScaleX="66414" custScaleY="66414" custRadScaleRad="133874" custRadScaleInc="19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8F9B5-6152-4C27-AA89-B283192A7E9A}" type="pres">
      <dgm:prSet presAssocID="{3FB7C686-0ED2-4985-936F-EDD781981062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FD935A5A-197C-4384-A203-9F24E2E18226}" type="pres">
      <dgm:prSet presAssocID="{4A81BDD8-714C-43BD-AE00-B71BEB0DBB90}" presName="node" presStyleLbl="node1" presStyleIdx="1" presStyleCnt="2" custScaleX="66414" custScaleY="66414" custRadScaleRad="133874" custRadScaleInc="-19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98CB09-FB7A-406D-BDC9-4EDC53D9B17E}" srcId="{7FCD975F-86A8-460B-9D18-A502CCC22104}" destId="{4A81BDD8-714C-43BD-AE00-B71BEB0DBB90}" srcOrd="1" destOrd="0" parTransId="{3FB7C686-0ED2-4985-936F-EDD781981062}" sibTransId="{EE48B71C-92E5-4538-961E-B16D8D8FF6AA}"/>
    <dgm:cxn modelId="{BC5DA575-5EED-41A6-AA46-9B59AB40897E}" type="presOf" srcId="{4A81BDD8-714C-43BD-AE00-B71BEB0DBB90}" destId="{FD935A5A-197C-4384-A203-9F24E2E18226}" srcOrd="0" destOrd="0" presId="urn:microsoft.com/office/officeart/2005/8/layout/radial4"/>
    <dgm:cxn modelId="{DB0D4A8F-CF39-4065-B31D-10DD10377CBD}" srcId="{7FCD975F-86A8-460B-9D18-A502CCC22104}" destId="{6D8545BD-6AF9-4E46-9F55-D0857BA949B9}" srcOrd="0" destOrd="0" parTransId="{A0676AD7-77CE-40BA-97FD-E5DDBCCE01D8}" sibTransId="{B79119D4-B90A-45BF-90B4-C7D02DA74EF3}"/>
    <dgm:cxn modelId="{625996EB-DB98-438D-BC17-DE83846F6C7C}" type="presOf" srcId="{6D8545BD-6AF9-4E46-9F55-D0857BA949B9}" destId="{D59D0A27-C44E-4141-A729-D4E9CFEDA8AE}" srcOrd="0" destOrd="0" presId="urn:microsoft.com/office/officeart/2005/8/layout/radial4"/>
    <dgm:cxn modelId="{C78D377F-16CE-44A8-9EFD-E20C2CE04FC0}" srcId="{7029CF67-8BEC-4687-8116-46F917E3CBC9}" destId="{7FCD975F-86A8-460B-9D18-A502CCC22104}" srcOrd="0" destOrd="0" parTransId="{A11415F6-2D8A-49AC-9FAF-489A9F6BFEF3}" sibTransId="{848215A2-928B-4633-B260-7748C739299C}"/>
    <dgm:cxn modelId="{4ACA5FE8-A81F-4CA4-928D-268B6B7088AF}" type="presOf" srcId="{A0676AD7-77CE-40BA-97FD-E5DDBCCE01D8}" destId="{AA88C43E-21D8-4EC9-BBF6-2CBAD5B59438}" srcOrd="0" destOrd="0" presId="urn:microsoft.com/office/officeart/2005/8/layout/radial4"/>
    <dgm:cxn modelId="{566B0B21-7C98-44A4-9120-8B2C90F6D027}" type="presOf" srcId="{7029CF67-8BEC-4687-8116-46F917E3CBC9}" destId="{778EBCD4-2F1F-41F2-92C5-0755E2DBAD33}" srcOrd="0" destOrd="0" presId="urn:microsoft.com/office/officeart/2005/8/layout/radial4"/>
    <dgm:cxn modelId="{97D8D2A4-ADB7-4B06-97FC-F309E058B9BD}" type="presOf" srcId="{7FCD975F-86A8-460B-9D18-A502CCC22104}" destId="{DACB748E-F7BA-474B-9F7F-7486B5199FA6}" srcOrd="0" destOrd="0" presId="urn:microsoft.com/office/officeart/2005/8/layout/radial4"/>
    <dgm:cxn modelId="{52E485C4-DEA9-4C55-9B30-5EF01509CAE4}" type="presOf" srcId="{3FB7C686-0ED2-4985-936F-EDD781981062}" destId="{5068F9B5-6152-4C27-AA89-B283192A7E9A}" srcOrd="0" destOrd="0" presId="urn:microsoft.com/office/officeart/2005/8/layout/radial4"/>
    <dgm:cxn modelId="{F2DAADCB-0950-4719-B68C-5635F66A3C20}" type="presParOf" srcId="{778EBCD4-2F1F-41F2-92C5-0755E2DBAD33}" destId="{DACB748E-F7BA-474B-9F7F-7486B5199FA6}" srcOrd="0" destOrd="0" presId="urn:microsoft.com/office/officeart/2005/8/layout/radial4"/>
    <dgm:cxn modelId="{EC382CF7-1286-4953-8D32-5780E8942DEA}" type="presParOf" srcId="{778EBCD4-2F1F-41F2-92C5-0755E2DBAD33}" destId="{AA88C43E-21D8-4EC9-BBF6-2CBAD5B59438}" srcOrd="1" destOrd="0" presId="urn:microsoft.com/office/officeart/2005/8/layout/radial4"/>
    <dgm:cxn modelId="{5F68A770-6114-4090-8A63-C7EF4E4B8600}" type="presParOf" srcId="{778EBCD4-2F1F-41F2-92C5-0755E2DBAD33}" destId="{D59D0A27-C44E-4141-A729-D4E9CFEDA8AE}" srcOrd="2" destOrd="0" presId="urn:microsoft.com/office/officeart/2005/8/layout/radial4"/>
    <dgm:cxn modelId="{2A1F499B-A646-415B-BE4E-FD99ECBF5063}" type="presParOf" srcId="{778EBCD4-2F1F-41F2-92C5-0755E2DBAD33}" destId="{5068F9B5-6152-4C27-AA89-B283192A7E9A}" srcOrd="3" destOrd="0" presId="urn:microsoft.com/office/officeart/2005/8/layout/radial4"/>
    <dgm:cxn modelId="{9B34306B-2131-44C1-A9E9-EA37E4DD78A6}" type="presParOf" srcId="{778EBCD4-2F1F-41F2-92C5-0755E2DBAD33}" destId="{FD935A5A-197C-4384-A203-9F24E2E1822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29CF67-8BEC-4687-8116-46F917E3CBC9}" type="doc">
      <dgm:prSet loTypeId="urn:microsoft.com/office/officeart/2005/8/layout/radial4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FCD975F-86A8-460B-9D18-A502CCC22104}">
      <dgm:prSet phldrT="[Text]" custT="1"/>
      <dgm:spPr/>
      <dgm:t>
        <a:bodyPr/>
        <a:lstStyle/>
        <a:p>
          <a:r>
            <a:rPr lang="en-US" sz="4800" dirty="0" smtClean="0"/>
            <a:t>BankAccount</a:t>
          </a:r>
        </a:p>
        <a:p>
          <a:r>
            <a:rPr lang="en-US" sz="4800" dirty="0" smtClean="0"/>
            <a:t>balance = 70</a:t>
          </a:r>
          <a:endParaRPr lang="en-US" sz="4800" dirty="0"/>
        </a:p>
      </dgm:t>
    </dgm:pt>
    <dgm:pt modelId="{A11415F6-2D8A-49AC-9FAF-489A9F6BFEF3}" type="parTrans" cxnId="{C78D377F-16CE-44A8-9EFD-E20C2CE04FC0}">
      <dgm:prSet/>
      <dgm:spPr/>
      <dgm:t>
        <a:bodyPr/>
        <a:lstStyle/>
        <a:p>
          <a:endParaRPr lang="en-US"/>
        </a:p>
      </dgm:t>
    </dgm:pt>
    <dgm:pt modelId="{848215A2-928B-4633-B260-7748C739299C}" type="sibTrans" cxnId="{C78D377F-16CE-44A8-9EFD-E20C2CE04FC0}">
      <dgm:prSet/>
      <dgm:spPr/>
      <dgm:t>
        <a:bodyPr/>
        <a:lstStyle/>
        <a:p>
          <a:endParaRPr lang="en-US"/>
        </a:p>
      </dgm:t>
    </dgm:pt>
    <dgm:pt modelId="{6D8545BD-6AF9-4E46-9F55-D0857BA949B9}">
      <dgm:prSet phldrT="[Text]" custT="1"/>
      <dgm:spPr/>
      <dgm:t>
        <a:bodyPr/>
        <a:lstStyle/>
        <a:p>
          <a:r>
            <a:rPr lang="en-US" sz="4000" dirty="0" smtClean="0"/>
            <a:t>a</a:t>
          </a:r>
          <a:endParaRPr lang="en-US" sz="4000" dirty="0"/>
        </a:p>
      </dgm:t>
    </dgm:pt>
    <dgm:pt modelId="{A0676AD7-77CE-40BA-97FD-E5DDBCCE01D8}" type="parTrans" cxnId="{DB0D4A8F-CF39-4065-B31D-10DD10377CBD}">
      <dgm:prSet/>
      <dgm:spPr/>
      <dgm:t>
        <a:bodyPr/>
        <a:lstStyle/>
        <a:p>
          <a:endParaRPr lang="en-US"/>
        </a:p>
      </dgm:t>
    </dgm:pt>
    <dgm:pt modelId="{B79119D4-B90A-45BF-90B4-C7D02DA74EF3}" type="sibTrans" cxnId="{DB0D4A8F-CF39-4065-B31D-10DD10377CBD}">
      <dgm:prSet/>
      <dgm:spPr/>
      <dgm:t>
        <a:bodyPr/>
        <a:lstStyle/>
        <a:p>
          <a:endParaRPr lang="en-US"/>
        </a:p>
      </dgm:t>
    </dgm:pt>
    <dgm:pt modelId="{4A81BDD8-714C-43BD-AE00-B71BEB0DBB90}">
      <dgm:prSet phldrT="[Text]" custT="1"/>
      <dgm:spPr/>
      <dgm:t>
        <a:bodyPr/>
        <a:lstStyle/>
        <a:p>
          <a:r>
            <a:rPr lang="en-US" sz="4000" dirty="0" smtClean="0"/>
            <a:t>b</a:t>
          </a:r>
          <a:endParaRPr lang="en-US" sz="4000" dirty="0"/>
        </a:p>
      </dgm:t>
    </dgm:pt>
    <dgm:pt modelId="{3FB7C686-0ED2-4985-936F-EDD781981062}" type="parTrans" cxnId="{EC98CB09-FB7A-406D-BDC9-4EDC53D9B17E}">
      <dgm:prSet/>
      <dgm:spPr/>
      <dgm:t>
        <a:bodyPr/>
        <a:lstStyle/>
        <a:p>
          <a:endParaRPr lang="en-US"/>
        </a:p>
      </dgm:t>
    </dgm:pt>
    <dgm:pt modelId="{EE48B71C-92E5-4538-961E-B16D8D8FF6AA}" type="sibTrans" cxnId="{EC98CB09-FB7A-406D-BDC9-4EDC53D9B17E}">
      <dgm:prSet/>
      <dgm:spPr/>
      <dgm:t>
        <a:bodyPr/>
        <a:lstStyle/>
        <a:p>
          <a:endParaRPr lang="en-US"/>
        </a:p>
      </dgm:t>
    </dgm:pt>
    <dgm:pt modelId="{778EBCD4-2F1F-41F2-92C5-0755E2DBAD33}" type="pres">
      <dgm:prSet presAssocID="{7029CF67-8BEC-4687-8116-46F917E3CBC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CB748E-F7BA-474B-9F7F-7486B5199FA6}" type="pres">
      <dgm:prSet presAssocID="{7FCD975F-86A8-460B-9D18-A502CCC22104}" presName="centerShape" presStyleLbl="node0" presStyleIdx="0" presStyleCnt="1" custScaleX="316832" custScaleY="196390" custLinFactNeighborY="13575"/>
      <dgm:spPr/>
      <dgm:t>
        <a:bodyPr/>
        <a:lstStyle/>
        <a:p>
          <a:endParaRPr lang="en-US"/>
        </a:p>
      </dgm:t>
    </dgm:pt>
    <dgm:pt modelId="{AA88C43E-21D8-4EC9-BBF6-2CBAD5B59438}" type="pres">
      <dgm:prSet presAssocID="{A0676AD7-77CE-40BA-97FD-E5DDBCCE01D8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D59D0A27-C44E-4141-A729-D4E9CFEDA8AE}" type="pres">
      <dgm:prSet presAssocID="{6D8545BD-6AF9-4E46-9F55-D0857BA949B9}" presName="node" presStyleLbl="node1" presStyleIdx="0" presStyleCnt="2" custScaleX="66414" custScaleY="66414" custRadScaleRad="133874" custRadScaleInc="19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8F9B5-6152-4C27-AA89-B283192A7E9A}" type="pres">
      <dgm:prSet presAssocID="{3FB7C686-0ED2-4985-936F-EDD781981062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FD935A5A-197C-4384-A203-9F24E2E18226}" type="pres">
      <dgm:prSet presAssocID="{4A81BDD8-714C-43BD-AE00-B71BEB0DBB90}" presName="node" presStyleLbl="node1" presStyleIdx="1" presStyleCnt="2" custScaleX="66414" custScaleY="66414" custRadScaleRad="133874" custRadScaleInc="-19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F80F80-F305-4629-BD21-2F097141CCA0}" type="presOf" srcId="{4A81BDD8-714C-43BD-AE00-B71BEB0DBB90}" destId="{FD935A5A-197C-4384-A203-9F24E2E18226}" srcOrd="0" destOrd="0" presId="urn:microsoft.com/office/officeart/2005/8/layout/radial4"/>
    <dgm:cxn modelId="{EC98CB09-FB7A-406D-BDC9-4EDC53D9B17E}" srcId="{7FCD975F-86A8-460B-9D18-A502CCC22104}" destId="{4A81BDD8-714C-43BD-AE00-B71BEB0DBB90}" srcOrd="1" destOrd="0" parTransId="{3FB7C686-0ED2-4985-936F-EDD781981062}" sibTransId="{EE48B71C-92E5-4538-961E-B16D8D8FF6AA}"/>
    <dgm:cxn modelId="{F33A0132-35E6-42C7-A855-97914B75C163}" type="presOf" srcId="{3FB7C686-0ED2-4985-936F-EDD781981062}" destId="{5068F9B5-6152-4C27-AA89-B283192A7E9A}" srcOrd="0" destOrd="0" presId="urn:microsoft.com/office/officeart/2005/8/layout/radial4"/>
    <dgm:cxn modelId="{FB0F482D-28FB-4C39-943B-36DBBDCE73CB}" type="presOf" srcId="{7FCD975F-86A8-460B-9D18-A502CCC22104}" destId="{DACB748E-F7BA-474B-9F7F-7486B5199FA6}" srcOrd="0" destOrd="0" presId="urn:microsoft.com/office/officeart/2005/8/layout/radial4"/>
    <dgm:cxn modelId="{DB0D4A8F-CF39-4065-B31D-10DD10377CBD}" srcId="{7FCD975F-86A8-460B-9D18-A502CCC22104}" destId="{6D8545BD-6AF9-4E46-9F55-D0857BA949B9}" srcOrd="0" destOrd="0" parTransId="{A0676AD7-77CE-40BA-97FD-E5DDBCCE01D8}" sibTransId="{B79119D4-B90A-45BF-90B4-C7D02DA74EF3}"/>
    <dgm:cxn modelId="{13B2E21D-3032-4BBA-B22D-3587AE62628E}" type="presOf" srcId="{A0676AD7-77CE-40BA-97FD-E5DDBCCE01D8}" destId="{AA88C43E-21D8-4EC9-BBF6-2CBAD5B59438}" srcOrd="0" destOrd="0" presId="urn:microsoft.com/office/officeart/2005/8/layout/radial4"/>
    <dgm:cxn modelId="{C78D377F-16CE-44A8-9EFD-E20C2CE04FC0}" srcId="{7029CF67-8BEC-4687-8116-46F917E3CBC9}" destId="{7FCD975F-86A8-460B-9D18-A502CCC22104}" srcOrd="0" destOrd="0" parTransId="{A11415F6-2D8A-49AC-9FAF-489A9F6BFEF3}" sibTransId="{848215A2-928B-4633-B260-7748C739299C}"/>
    <dgm:cxn modelId="{5332C16B-5A6D-4528-8309-A34F3DFB2E0E}" type="presOf" srcId="{7029CF67-8BEC-4687-8116-46F917E3CBC9}" destId="{778EBCD4-2F1F-41F2-92C5-0755E2DBAD33}" srcOrd="0" destOrd="0" presId="urn:microsoft.com/office/officeart/2005/8/layout/radial4"/>
    <dgm:cxn modelId="{BA0FB82A-FE5F-4862-BCB7-DA2929487D17}" type="presOf" srcId="{6D8545BD-6AF9-4E46-9F55-D0857BA949B9}" destId="{D59D0A27-C44E-4141-A729-D4E9CFEDA8AE}" srcOrd="0" destOrd="0" presId="urn:microsoft.com/office/officeart/2005/8/layout/radial4"/>
    <dgm:cxn modelId="{FF1C4065-A47A-4547-9682-23D86AE64984}" type="presParOf" srcId="{778EBCD4-2F1F-41F2-92C5-0755E2DBAD33}" destId="{DACB748E-F7BA-474B-9F7F-7486B5199FA6}" srcOrd="0" destOrd="0" presId="urn:microsoft.com/office/officeart/2005/8/layout/radial4"/>
    <dgm:cxn modelId="{018E9AF0-B876-4F2C-A39F-CADAD042B152}" type="presParOf" srcId="{778EBCD4-2F1F-41F2-92C5-0755E2DBAD33}" destId="{AA88C43E-21D8-4EC9-BBF6-2CBAD5B59438}" srcOrd="1" destOrd="0" presId="urn:microsoft.com/office/officeart/2005/8/layout/radial4"/>
    <dgm:cxn modelId="{95E2A2D3-EE20-4A3D-A852-F14174693D15}" type="presParOf" srcId="{778EBCD4-2F1F-41F2-92C5-0755E2DBAD33}" destId="{D59D0A27-C44E-4141-A729-D4E9CFEDA8AE}" srcOrd="2" destOrd="0" presId="urn:microsoft.com/office/officeart/2005/8/layout/radial4"/>
    <dgm:cxn modelId="{2922D2F1-1523-4E9F-9EDE-C3CC00D9B346}" type="presParOf" srcId="{778EBCD4-2F1F-41F2-92C5-0755E2DBAD33}" destId="{5068F9B5-6152-4C27-AA89-B283192A7E9A}" srcOrd="3" destOrd="0" presId="urn:microsoft.com/office/officeart/2005/8/layout/radial4"/>
    <dgm:cxn modelId="{604F4A97-281F-4094-B240-BBF6296086CA}" type="presParOf" srcId="{778EBCD4-2F1F-41F2-92C5-0755E2DBAD33}" destId="{FD935A5A-197C-4384-A203-9F24E2E18226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DB169F3-BAF9-4FB0-8737-F00367C0D1D9}" type="datetimeFigureOut">
              <a:rPr lang="en-US" smtClean="0"/>
              <a:t>9/27/2012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165914B-3F77-439C-AC83-66C16AD54200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Leland High School</a:t>
            </a:r>
          </a:p>
          <a:p>
            <a:r>
              <a:rPr lang="en-US" dirty="0" smtClean="0"/>
              <a:t>Computer Science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Constructors: BankAccount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smtClean="0"/>
              <a:t>public BankAccount(double initBalance)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balance = initBalance;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What is the argument? What is its type?</a:t>
            </a:r>
          </a:p>
          <a:p>
            <a:r>
              <a:rPr lang="en-US" dirty="0" smtClean="0"/>
              <a:t>What happens when the following statements are executed in the tester class?</a:t>
            </a:r>
          </a:p>
          <a:p>
            <a:pPr lvl="1"/>
            <a:r>
              <a:rPr lang="en-US" dirty="0">
                <a:cs typeface="Courier New" pitchFamily="49" charset="0"/>
              </a:rPr>
              <a:t>BankAccount my = new BankAccount(100</a:t>
            </a:r>
            <a:r>
              <a:rPr lang="en-US" dirty="0" smtClean="0">
                <a:cs typeface="Courier New" pitchFamily="49" charset="0"/>
              </a:rPr>
              <a:t>);</a:t>
            </a:r>
          </a:p>
          <a:p>
            <a:pPr lvl="1"/>
            <a:r>
              <a:rPr lang="en-US" dirty="0">
                <a:cs typeface="Courier New" pitchFamily="49" charset="0"/>
              </a:rPr>
              <a:t>BankAccount your = new BankAccount(10</a:t>
            </a:r>
            <a:r>
              <a:rPr lang="en-US" dirty="0" smtClean="0">
                <a:cs typeface="Courier New" pitchFamily="49" charset="0"/>
              </a:rPr>
              <a:t>);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“Default”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 types have default values</a:t>
            </a:r>
          </a:p>
          <a:p>
            <a:pPr lvl="1"/>
            <a:r>
              <a:rPr lang="en-US" dirty="0" smtClean="0"/>
              <a:t>What does the following code segment print?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int x;</a:t>
            </a:r>
          </a:p>
          <a:p>
            <a:pPr marL="68580" indent="0">
              <a:buNone/>
            </a:pPr>
            <a:r>
              <a:rPr lang="en-US" dirty="0" smtClean="0"/>
              <a:t>boolean y;</a:t>
            </a:r>
          </a:p>
          <a:p>
            <a:pPr marL="68580" indent="0">
              <a:buNone/>
            </a:pPr>
            <a:r>
              <a:rPr lang="en-US" dirty="0" smtClean="0"/>
              <a:t>double z;</a:t>
            </a:r>
          </a:p>
          <a:p>
            <a:pPr marL="68580" indent="0">
              <a:buNone/>
            </a:pPr>
            <a:r>
              <a:rPr lang="en-US" dirty="0" smtClean="0"/>
              <a:t>System.out.println(x);</a:t>
            </a:r>
          </a:p>
          <a:p>
            <a:pPr marL="68580" indent="0">
              <a:buNone/>
            </a:pPr>
            <a:r>
              <a:rPr lang="en-US" dirty="0" smtClean="0"/>
              <a:t>System.out.println(y);</a:t>
            </a:r>
          </a:p>
          <a:p>
            <a:pPr marL="68580" indent="0">
              <a:buNone/>
            </a:pPr>
            <a:r>
              <a:rPr lang="en-US" dirty="0" smtClean="0"/>
              <a:t>System.out.println(z);</a:t>
            </a:r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7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“Default”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But what happens if you write:</a:t>
            </a:r>
          </a:p>
          <a:p>
            <a:pPr marL="68580" indent="0">
              <a:buNone/>
            </a:pPr>
            <a:r>
              <a:rPr lang="en-US" dirty="0" smtClean="0"/>
              <a:t>BankAccount ba;</a:t>
            </a:r>
          </a:p>
          <a:p>
            <a:r>
              <a:rPr lang="en-US" dirty="0" smtClean="0"/>
              <a:t>The compiler has no way of coming up with a default value for a user-defined type—it could be anything</a:t>
            </a:r>
          </a:p>
          <a:p>
            <a:r>
              <a:rPr lang="en-US" dirty="0" smtClean="0"/>
              <a:t>Hence the compiler actually does this:</a:t>
            </a:r>
          </a:p>
          <a:p>
            <a:pPr marL="68580" indent="0">
              <a:buNone/>
            </a:pPr>
            <a:r>
              <a:rPr lang="en-US" dirty="0" smtClean="0"/>
              <a:t>BankAccount ba = null;</a:t>
            </a:r>
          </a:p>
          <a:p>
            <a:r>
              <a:rPr lang="en-US" dirty="0" smtClean="0"/>
              <a:t>We’ll talk about what null means later, but know that passing null as an argument or using null to call a method usually throws a NullPointerException</a:t>
            </a:r>
          </a:p>
        </p:txBody>
      </p:sp>
    </p:spTree>
    <p:extLst>
      <p:ext uri="{BB962C8B-B14F-4D97-AF65-F5344CB8AC3E}">
        <p14:creationId xmlns:p14="http://schemas.microsoft.com/office/powerpoint/2010/main" val="5070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Instance variables</a:t>
            </a:r>
            <a:r>
              <a:rPr lang="en-US" dirty="0" smtClean="0"/>
              <a:t> describe the particular state of an object</a:t>
            </a:r>
          </a:p>
          <a:p>
            <a:pPr lvl="1"/>
            <a:r>
              <a:rPr lang="en-US" dirty="0" smtClean="0"/>
              <a:t>In BankAccount, the variable balance is an instance variable</a:t>
            </a:r>
          </a:p>
          <a:p>
            <a:r>
              <a:rPr lang="en-US" dirty="0" smtClean="0"/>
              <a:t>An instance variable is not the same for all objects</a:t>
            </a:r>
          </a:p>
          <a:p>
            <a:pPr lvl="1"/>
            <a:r>
              <a:rPr lang="en-US" dirty="0" smtClean="0"/>
              <a:t>In BankAccountTester, the BankAccount objects my and your have different values</a:t>
            </a:r>
          </a:p>
          <a:p>
            <a:r>
              <a:rPr lang="en-US" dirty="0" smtClean="0"/>
              <a:t>Each object has its own set of instance variables described by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Constructors: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that the Time class defines a particular time in the day in military time.</a:t>
            </a:r>
          </a:p>
          <a:p>
            <a:pPr lvl="1"/>
            <a:r>
              <a:rPr lang="en-US" dirty="0" smtClean="0"/>
              <a:t>What instance variables will we need?</a:t>
            </a:r>
          </a:p>
          <a:p>
            <a:pPr lvl="1"/>
            <a:r>
              <a:rPr lang="en-US" dirty="0" smtClean="0"/>
              <a:t>What would be a good constructor?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public class Time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private int hr, min, sec;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public Time(int hours, int minutes, int seconds)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hr = hours;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min = minutes;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sec = seconds;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18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method</a:t>
            </a:r>
            <a:r>
              <a:rPr lang="en-US" dirty="0" smtClean="0"/>
              <a:t> is a set of instructions that an object can perform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mutator method</a:t>
            </a:r>
            <a:r>
              <a:rPr lang="en-US" dirty="0" smtClean="0"/>
              <a:t> is a method that changes the state of an object, usually by modifying instance variables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/>
              <a:t>accessor method</a:t>
            </a:r>
            <a:r>
              <a:rPr lang="en-US" dirty="0" smtClean="0"/>
              <a:t> is a method that does not change the state of an object, and usually is called to get information about the object</a:t>
            </a:r>
          </a:p>
          <a:p>
            <a:r>
              <a:rPr lang="en-US" dirty="0" smtClean="0"/>
              <a:t>What are the accessor and mutator methods of BankAccount?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Return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return type</a:t>
            </a:r>
            <a:r>
              <a:rPr lang="en-US" dirty="0" smtClean="0"/>
              <a:t> of a method describes the nature of the variable to which it evaluates</a:t>
            </a:r>
          </a:p>
          <a:p>
            <a:pPr lvl="1"/>
            <a:r>
              <a:rPr lang="en-US" dirty="0" smtClean="0"/>
              <a:t>The final value that the method evaluates to is established with a return statement</a:t>
            </a:r>
          </a:p>
          <a:p>
            <a:pPr lvl="1"/>
            <a:r>
              <a:rPr lang="en-US" dirty="0" smtClean="0"/>
              <a:t>Control is returned to the method caller the moment a return statement is executed</a:t>
            </a:r>
          </a:p>
          <a:p>
            <a:r>
              <a:rPr lang="en-US" dirty="0" smtClean="0"/>
              <a:t>The return type </a:t>
            </a:r>
            <a:r>
              <a:rPr lang="en-US" b="1" dirty="0" smtClean="0"/>
              <a:t>void</a:t>
            </a:r>
            <a:r>
              <a:rPr lang="en-US" dirty="0" smtClean="0"/>
              <a:t> describes a method that does not evaluate to a value, but simply performs a series of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3560"/>
            <a:ext cx="8610600" cy="4572000"/>
          </a:xfrm>
        </p:spPr>
        <p:txBody>
          <a:bodyPr/>
          <a:lstStyle/>
          <a:p>
            <a:r>
              <a:rPr lang="en-US" dirty="0" smtClean="0"/>
              <a:t>To define a method:</a:t>
            </a:r>
          </a:p>
          <a:p>
            <a:pPr marL="68580" indent="0">
              <a:buNone/>
            </a:pPr>
            <a:r>
              <a:rPr lang="en-US" dirty="0" smtClean="0"/>
              <a:t>public </a:t>
            </a:r>
            <a:r>
              <a:rPr lang="en-US" i="1" dirty="0" smtClean="0"/>
              <a:t>&lt;return type&gt;</a:t>
            </a:r>
            <a:r>
              <a:rPr lang="en-US" dirty="0" smtClean="0"/>
              <a:t> </a:t>
            </a:r>
            <a:r>
              <a:rPr lang="en-US" i="1" dirty="0" smtClean="0"/>
              <a:t>&lt;method name&gt;</a:t>
            </a:r>
            <a:r>
              <a:rPr lang="en-US" dirty="0" smtClean="0"/>
              <a:t>(</a:t>
            </a:r>
            <a:r>
              <a:rPr lang="en-US" i="1" dirty="0" smtClean="0"/>
              <a:t>&lt;arguments&gt;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i="1" dirty="0" smtClean="0"/>
              <a:t>&lt;instructions that may use instance variables&gt;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i="1" dirty="0" smtClean="0"/>
              <a:t>&lt;return statement, if return type is not void&gt;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To call a method:</a:t>
            </a:r>
          </a:p>
          <a:p>
            <a:pPr marL="68580" indent="0">
              <a:buNone/>
            </a:pPr>
            <a:r>
              <a:rPr lang="en-US" i="1" dirty="0" smtClean="0"/>
              <a:t>&lt;object name&gt;</a:t>
            </a:r>
            <a:r>
              <a:rPr lang="en-US" dirty="0" smtClean="0"/>
              <a:t>.</a:t>
            </a:r>
            <a:r>
              <a:rPr lang="en-US" i="1" dirty="0" smtClean="0"/>
              <a:t>&lt;method name&gt;</a:t>
            </a:r>
            <a:r>
              <a:rPr lang="en-US" dirty="0" smtClean="0"/>
              <a:t>(</a:t>
            </a:r>
            <a:r>
              <a:rPr lang="en-US" i="1" dirty="0" smtClean="0"/>
              <a:t>&lt;arguments&gt;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public int add(int a, int b)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int sum = a + b;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return sum;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What is the return type?</a:t>
            </a:r>
          </a:p>
          <a:p>
            <a:r>
              <a:rPr lang="en-US" dirty="0" smtClean="0"/>
              <a:t>What is the value of x, if I write:</a:t>
            </a:r>
          </a:p>
          <a:p>
            <a:pPr marL="68580" indent="0">
              <a:buNone/>
            </a:pPr>
            <a:r>
              <a:rPr lang="en-US" dirty="0" smtClean="0"/>
              <a:t>x = add(3, 8); </a:t>
            </a:r>
          </a:p>
        </p:txBody>
      </p:sp>
    </p:spTree>
    <p:extLst>
      <p:ext uri="{BB962C8B-B14F-4D97-AF65-F5344CB8AC3E}">
        <p14:creationId xmlns:p14="http://schemas.microsoft.com/office/powerpoint/2010/main" val="9177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31160"/>
            <a:ext cx="7772400" cy="476964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BankAccount ba = new BankAccount(1200);</a:t>
            </a:r>
          </a:p>
          <a:p>
            <a:r>
              <a:rPr lang="en-US" dirty="0" smtClean="0"/>
              <a:t>Suppose the above bank account is defined.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What are the accessor and mutator methods that ba can  perform?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What does </a:t>
            </a:r>
            <a:r>
              <a:rPr lang="en-US" dirty="0" err="1" smtClean="0"/>
              <a:t>ba.withdraw</a:t>
            </a:r>
            <a:r>
              <a:rPr lang="en-US" dirty="0" smtClean="0"/>
              <a:t>(100) evaluate to? What happens if I write:</a:t>
            </a:r>
            <a:endParaRPr lang="en-US" dirty="0"/>
          </a:p>
          <a:p>
            <a:pPr marL="125730" indent="0">
              <a:buNone/>
            </a:pPr>
            <a:r>
              <a:rPr lang="en-US" dirty="0" smtClean="0"/>
              <a:t>int x = </a:t>
            </a:r>
            <a:r>
              <a:rPr lang="en-US" dirty="0" err="1" smtClean="0"/>
              <a:t>ba.withdraw</a:t>
            </a:r>
            <a:r>
              <a:rPr lang="en-US" dirty="0" smtClean="0"/>
              <a:t>(100);</a:t>
            </a:r>
          </a:p>
          <a:p>
            <a:pPr marL="969264" lvl="1" indent="-514350">
              <a:buFont typeface="+mj-lt"/>
              <a:buAutoNum type="arabicPeriod" startAt="3"/>
            </a:pPr>
            <a:r>
              <a:rPr lang="en-US" dirty="0" smtClean="0"/>
              <a:t>Why are the return types of the deposit and withdraw methods void, while the return type of the getBalance method is double?</a:t>
            </a:r>
          </a:p>
        </p:txBody>
      </p:sp>
    </p:spTree>
    <p:extLst>
      <p:ext uri="{BB962C8B-B14F-4D97-AF65-F5344CB8AC3E}">
        <p14:creationId xmlns:p14="http://schemas.microsoft.com/office/powerpoint/2010/main" val="103218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type</a:t>
            </a:r>
            <a:r>
              <a:rPr lang="en-US" dirty="0" smtClean="0"/>
              <a:t> describes the nature of a variable</a:t>
            </a:r>
          </a:p>
          <a:p>
            <a:r>
              <a:rPr lang="en-US" dirty="0" smtClean="0"/>
              <a:t>In Java, </a:t>
            </a:r>
            <a:r>
              <a:rPr lang="en-US" b="1" dirty="0" smtClean="0"/>
              <a:t>primitive types</a:t>
            </a:r>
            <a:r>
              <a:rPr lang="en-US" dirty="0" smtClean="0"/>
              <a:t> are built-in</a:t>
            </a:r>
          </a:p>
          <a:p>
            <a:pPr lvl="1"/>
            <a:r>
              <a:rPr lang="en-US" dirty="0" smtClean="0"/>
              <a:t>int, boolean, double</a:t>
            </a:r>
          </a:p>
          <a:p>
            <a:r>
              <a:rPr lang="en-US" dirty="0" smtClean="0"/>
              <a:t>But there are also </a:t>
            </a:r>
            <a:r>
              <a:rPr lang="en-US" b="1" dirty="0" smtClean="0"/>
              <a:t>user-defined types</a:t>
            </a:r>
          </a:p>
          <a:p>
            <a:pPr lvl="1"/>
            <a:r>
              <a:rPr lang="en-US" dirty="0" smtClean="0"/>
              <a:t>These types can be anything: a bank account, a kitchen, a car, etc.</a:t>
            </a:r>
          </a:p>
          <a:p>
            <a:pPr lvl="1"/>
            <a:r>
              <a:rPr lang="en-US" dirty="0" smtClean="0"/>
              <a:t>But somebody has to code what the type means</a:t>
            </a:r>
          </a:p>
          <a:p>
            <a:pPr lvl="2"/>
            <a:r>
              <a:rPr lang="en-US" dirty="0" smtClean="0"/>
              <a:t>What the type stores and what the type does</a:t>
            </a:r>
          </a:p>
          <a:p>
            <a:r>
              <a:rPr lang="en-US" dirty="0" smtClean="0"/>
              <a:t>But how do we define a user-defined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"/>
            <a:ext cx="7620000" cy="647700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>
                <a:cs typeface="Courier New" pitchFamily="49" charset="0"/>
              </a:rPr>
              <a:t>public class BankAccount 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private double balance</a:t>
            </a:r>
            <a:r>
              <a:rPr lang="en-US" dirty="0" smtClean="0">
                <a:cs typeface="Courier New" pitchFamily="49" charset="0"/>
              </a:rPr>
              <a:t>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public BankAccount(double initBalance) 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balance = initBalance;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public void deposit(double amount)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balance += amount;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public void withdraw(double amount) 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balance -= amount;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public double getBalance()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return balance;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 Types vs. Reference Data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12064"/>
            <a:ext cx="7924800" cy="914400"/>
          </a:xfrm>
        </p:spPr>
        <p:txBody>
          <a:bodyPr/>
          <a:lstStyle/>
          <a:p>
            <a:r>
              <a:rPr lang="en-US" dirty="0" smtClean="0"/>
              <a:t>Primitive and Reference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primitive type</a:t>
            </a:r>
            <a:r>
              <a:rPr lang="en-US" dirty="0" smtClean="0"/>
              <a:t> is built in to Java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reference type</a:t>
            </a:r>
            <a:r>
              <a:rPr lang="en-US" dirty="0" smtClean="0"/>
              <a:t> is another name for a user-defined type and is defined by a class</a:t>
            </a:r>
          </a:p>
          <a:p>
            <a:r>
              <a:rPr lang="en-US" dirty="0" smtClean="0"/>
              <a:t>Besides being built into Java, primitive types are different from reference types because:</a:t>
            </a:r>
          </a:p>
          <a:p>
            <a:pPr lvl="1"/>
            <a:r>
              <a:rPr lang="en-US" dirty="0" smtClean="0"/>
              <a:t>Reference types can perform methods</a:t>
            </a:r>
          </a:p>
          <a:p>
            <a:pPr lvl="1"/>
            <a:r>
              <a:rPr lang="en-US" dirty="0" smtClean="0"/>
              <a:t>Reference types are invoked with constructors</a:t>
            </a:r>
          </a:p>
          <a:p>
            <a:pPr lvl="1"/>
            <a:r>
              <a:rPr lang="en-US" b="1" u="sng" dirty="0" smtClean="0"/>
              <a:t>Reference types are stored differently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5105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458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define:</a:t>
            </a:r>
          </a:p>
          <a:p>
            <a:pPr marL="68580" indent="0">
              <a:buNone/>
            </a:pPr>
            <a:r>
              <a:rPr lang="en-US" dirty="0" smtClean="0"/>
              <a:t>int x = 57;</a:t>
            </a:r>
          </a:p>
          <a:p>
            <a:r>
              <a:rPr lang="en-US" dirty="0" smtClean="0"/>
              <a:t>x represents the actual 4 bytes that are used to store the number 57</a:t>
            </a:r>
          </a:p>
          <a:p>
            <a:r>
              <a:rPr lang="en-US" dirty="0" smtClean="0"/>
              <a:t>We can say the x represents the actual integer 57</a:t>
            </a:r>
          </a:p>
          <a:p>
            <a:r>
              <a:rPr lang="en-US" dirty="0" smtClean="0"/>
              <a:t>Now </a:t>
            </a:r>
            <a:r>
              <a:rPr lang="en-US" dirty="0"/>
              <a:t>s</a:t>
            </a:r>
            <a:r>
              <a:rPr lang="en-US" dirty="0" smtClean="0"/>
              <a:t>uppose we write:</a:t>
            </a:r>
          </a:p>
          <a:p>
            <a:pPr marL="68580" indent="0">
              <a:buNone/>
            </a:pPr>
            <a:r>
              <a:rPr lang="en-US" dirty="0" smtClean="0"/>
              <a:t>int y = x;</a:t>
            </a:r>
          </a:p>
          <a:p>
            <a:r>
              <a:rPr lang="en-US" dirty="0" smtClean="0"/>
              <a:t>Now, y also stores the number 57. The value 57 is copied from the four bytes that x represents and is stored in the four bytes that y represents.</a:t>
            </a:r>
          </a:p>
        </p:txBody>
      </p:sp>
    </p:spTree>
    <p:extLst>
      <p:ext uri="{BB962C8B-B14F-4D97-AF65-F5344CB8AC3E}">
        <p14:creationId xmlns:p14="http://schemas.microsoft.com/office/powerpoint/2010/main" val="18897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write:</a:t>
            </a:r>
          </a:p>
          <a:p>
            <a:pPr marL="68580" indent="0">
              <a:buNone/>
            </a:pPr>
            <a:r>
              <a:rPr lang="en-US" dirty="0" smtClean="0"/>
              <a:t>BankAccount ba = new BankAccount(16);</a:t>
            </a:r>
          </a:p>
          <a:p>
            <a:r>
              <a:rPr lang="en-US" dirty="0" smtClean="0"/>
              <a:t>ba does </a:t>
            </a:r>
            <a:r>
              <a:rPr lang="en-US" b="1" dirty="0" smtClean="0"/>
              <a:t>not</a:t>
            </a:r>
            <a:r>
              <a:rPr lang="en-US" dirty="0" smtClean="0"/>
              <a:t> represent the actual BankAccount object!</a:t>
            </a:r>
          </a:p>
          <a:p>
            <a:r>
              <a:rPr lang="en-US" dirty="0" smtClean="0"/>
              <a:t>It simply represents the memory address where the data of the BankAccount object is stored.</a:t>
            </a:r>
          </a:p>
        </p:txBody>
      </p:sp>
    </p:spTree>
    <p:extLst>
      <p:ext uri="{BB962C8B-B14F-4D97-AF65-F5344CB8AC3E}">
        <p14:creationId xmlns:p14="http://schemas.microsoft.com/office/powerpoint/2010/main" val="11246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Primitive Type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5025" y="1219200"/>
            <a:ext cx="4041775" cy="639762"/>
          </a:xfrm>
        </p:spPr>
        <p:txBody>
          <a:bodyPr/>
          <a:lstStyle/>
          <a:p>
            <a:pPr algn="ctr"/>
            <a:r>
              <a:rPr lang="en-US" dirty="0" smtClean="0"/>
              <a:t>Reference Type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08547505"/>
              </p:ext>
            </p:extLst>
          </p:nvPr>
        </p:nvGraphicFramePr>
        <p:xfrm>
          <a:off x="457200" y="2459038"/>
          <a:ext cx="4040188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01325635"/>
              </p:ext>
            </p:extLst>
          </p:nvPr>
        </p:nvGraphicFramePr>
        <p:xfrm>
          <a:off x="4645025" y="1828800"/>
          <a:ext cx="4041775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94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“null” Mean?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If we have:</a:t>
            </a:r>
          </a:p>
          <a:p>
            <a:r>
              <a:rPr lang="en-US" dirty="0" err="1" smtClean="0"/>
              <a:t>BankAccount</a:t>
            </a:r>
            <a:r>
              <a:rPr lang="en-US" dirty="0" smtClean="0"/>
              <a:t> a;</a:t>
            </a:r>
          </a:p>
          <a:p>
            <a:r>
              <a:rPr lang="en-US" dirty="0" smtClean="0"/>
              <a:t>That just means:</a:t>
            </a:r>
          </a:p>
          <a:p>
            <a:r>
              <a:rPr lang="en-US" dirty="0" err="1" smtClean="0"/>
              <a:t>BankAccount</a:t>
            </a:r>
            <a:r>
              <a:rPr lang="en-US" dirty="0" smtClean="0"/>
              <a:t> a = null;</a:t>
            </a:r>
          </a:p>
          <a:p>
            <a:r>
              <a:rPr lang="en-US" dirty="0" smtClean="0"/>
              <a:t>This means that the object reference a does not point to any object at all.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0473454"/>
              </p:ext>
            </p:extLst>
          </p:nvPr>
        </p:nvGraphicFramePr>
        <p:xfrm>
          <a:off x="3429000" y="1435100"/>
          <a:ext cx="5486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Suppose we have:</a:t>
            </a:r>
          </a:p>
          <a:p>
            <a:r>
              <a:rPr lang="en-US" dirty="0" smtClean="0"/>
              <a:t>int x = 57;</a:t>
            </a:r>
          </a:p>
          <a:p>
            <a:r>
              <a:rPr lang="en-US" dirty="0" smtClean="0"/>
              <a:t>int y = x;</a:t>
            </a:r>
          </a:p>
          <a:p>
            <a:r>
              <a:rPr lang="en-US" dirty="0" smtClean="0"/>
              <a:t>The value fifty-seven is copied from x to y.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5985816"/>
              </p:ext>
            </p:extLst>
          </p:nvPr>
        </p:nvGraphicFramePr>
        <p:xfrm>
          <a:off x="3429000" y="1435100"/>
          <a:ext cx="5486400" cy="511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6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Suppose we have:</a:t>
            </a:r>
          </a:p>
          <a:p>
            <a:r>
              <a:rPr lang="en-US" dirty="0" smtClean="0"/>
              <a:t>int x = 57;</a:t>
            </a:r>
          </a:p>
          <a:p>
            <a:r>
              <a:rPr lang="en-US" dirty="0" smtClean="0"/>
              <a:t>int y = x;</a:t>
            </a:r>
          </a:p>
          <a:p>
            <a:r>
              <a:rPr lang="en-US" dirty="0" smtClean="0"/>
              <a:t>The value seven is copied from x to y.</a:t>
            </a:r>
          </a:p>
          <a:p>
            <a:endParaRPr lang="en-US" dirty="0"/>
          </a:p>
          <a:p>
            <a:r>
              <a:rPr lang="en-US" dirty="0"/>
              <a:t>Now, suppose </a:t>
            </a:r>
            <a:r>
              <a:rPr lang="en-US" dirty="0" smtClean="0"/>
              <a:t>x </a:t>
            </a:r>
            <a:r>
              <a:rPr lang="en-US" dirty="0"/>
              <a:t>is changed.</a:t>
            </a:r>
          </a:p>
          <a:p>
            <a:r>
              <a:rPr lang="en-US" dirty="0"/>
              <a:t>x = 68;</a:t>
            </a:r>
          </a:p>
          <a:p>
            <a:r>
              <a:rPr lang="en-US" dirty="0"/>
              <a:t>y still retains its old value, because it refers to a different set of four bytes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4362899"/>
              </p:ext>
            </p:extLst>
          </p:nvPr>
        </p:nvGraphicFramePr>
        <p:xfrm>
          <a:off x="3429000" y="1435100"/>
          <a:ext cx="5486400" cy="511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3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2895600" cy="4572000"/>
          </a:xfrm>
        </p:spPr>
        <p:txBody>
          <a:bodyPr/>
          <a:lstStyle/>
          <a:p>
            <a:r>
              <a:rPr lang="en-US" dirty="0" smtClean="0"/>
              <a:t>Suppose we have:</a:t>
            </a:r>
          </a:p>
          <a:p>
            <a:r>
              <a:rPr lang="en-US" dirty="0" smtClean="0"/>
              <a:t>BankAccount a;</a:t>
            </a:r>
          </a:p>
          <a:p>
            <a:r>
              <a:rPr lang="en-US" dirty="0" smtClean="0"/>
              <a:t>a = new BankAccount(100);</a:t>
            </a:r>
          </a:p>
          <a:p>
            <a:r>
              <a:rPr lang="en-US" dirty="0" smtClean="0"/>
              <a:t>BankAccount b = a;</a:t>
            </a:r>
          </a:p>
          <a:p>
            <a:r>
              <a:rPr lang="en-US" dirty="0" smtClean="0"/>
              <a:t>Here, the </a:t>
            </a:r>
            <a:r>
              <a:rPr lang="en-US" b="1" dirty="0" smtClean="0"/>
              <a:t>address</a:t>
            </a:r>
            <a:r>
              <a:rPr lang="en-US" dirty="0" smtClean="0"/>
              <a:t> is copied, not the BankAccount object! The result is that a and b refer to the same object.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24845661"/>
              </p:ext>
            </p:extLst>
          </p:nvPr>
        </p:nvGraphicFramePr>
        <p:xfrm>
          <a:off x="3429000" y="533400"/>
          <a:ext cx="5486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Definition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class </a:t>
            </a:r>
            <a:r>
              <a:rPr lang="en-US" dirty="0" smtClean="0"/>
              <a:t>is the definition of a user-defined type</a:t>
            </a:r>
          </a:p>
          <a:p>
            <a:r>
              <a:rPr lang="en-US" dirty="0" smtClean="0"/>
              <a:t>For now, we won’t be concerned with classes that contain a main method—those are special</a:t>
            </a:r>
          </a:p>
          <a:p>
            <a:r>
              <a:rPr lang="en-US" dirty="0" smtClean="0"/>
              <a:t>Instead, we will first talk about classes in the context of a type definition</a:t>
            </a:r>
          </a:p>
          <a:p>
            <a:pPr lvl="1"/>
            <a:r>
              <a:rPr lang="en-US" dirty="0" smtClean="0"/>
              <a:t>Then, we’ll see how classes with a main method fit this definition</a:t>
            </a:r>
          </a:p>
        </p:txBody>
      </p:sp>
    </p:spTree>
    <p:extLst>
      <p:ext uri="{BB962C8B-B14F-4D97-AF65-F5344CB8AC3E}">
        <p14:creationId xmlns:p14="http://schemas.microsoft.com/office/powerpoint/2010/main" val="34690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2895600" cy="5041900"/>
          </a:xfrm>
        </p:spPr>
        <p:txBody>
          <a:bodyPr/>
          <a:lstStyle/>
          <a:p>
            <a:r>
              <a:rPr lang="en-US" dirty="0" smtClean="0"/>
              <a:t>Suppose we have:</a:t>
            </a:r>
          </a:p>
          <a:p>
            <a:r>
              <a:rPr lang="en-US" dirty="0" smtClean="0"/>
              <a:t>BankAccount a;</a:t>
            </a:r>
          </a:p>
          <a:p>
            <a:r>
              <a:rPr lang="en-US" dirty="0" smtClean="0"/>
              <a:t>a = new BankAccount(100);</a:t>
            </a:r>
          </a:p>
          <a:p>
            <a:r>
              <a:rPr lang="en-US" dirty="0" smtClean="0"/>
              <a:t>BankAccount b = a;</a:t>
            </a:r>
          </a:p>
          <a:p>
            <a:r>
              <a:rPr lang="en-US" dirty="0" smtClean="0"/>
              <a:t>Here, the </a:t>
            </a:r>
            <a:r>
              <a:rPr lang="en-US" b="1" dirty="0" smtClean="0"/>
              <a:t>address</a:t>
            </a:r>
            <a:r>
              <a:rPr lang="en-US" dirty="0" smtClean="0"/>
              <a:t> is copied, not the BankAccount object! The result is that a and b refer to the same object.</a:t>
            </a:r>
          </a:p>
          <a:p>
            <a:endParaRPr lang="en-US" dirty="0"/>
          </a:p>
          <a:p>
            <a:r>
              <a:rPr lang="en-US" dirty="0" smtClean="0"/>
              <a:t>Now, suppose b is changed:</a:t>
            </a:r>
          </a:p>
          <a:p>
            <a:r>
              <a:rPr lang="en-US" dirty="0" err="1" smtClean="0"/>
              <a:t>b.withdraw</a:t>
            </a:r>
            <a:r>
              <a:rPr lang="en-US" dirty="0" smtClean="0"/>
              <a:t>(30);</a:t>
            </a:r>
          </a:p>
          <a:p>
            <a:r>
              <a:rPr lang="en-US" dirty="0" smtClean="0"/>
              <a:t>Because a and b refer to the same object, they are both changed!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7744898"/>
              </p:ext>
            </p:extLst>
          </p:nvPr>
        </p:nvGraphicFramePr>
        <p:xfrm>
          <a:off x="3429000" y="533400"/>
          <a:ext cx="54864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2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a method is called?</a:t>
            </a:r>
          </a:p>
          <a:p>
            <a:pPr marL="68580" indent="0">
              <a:buNone/>
            </a:pPr>
            <a:r>
              <a:rPr lang="en-US" dirty="0" smtClean="0"/>
              <a:t>public int add(int a, int b)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return a + b;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If we write:</a:t>
            </a:r>
          </a:p>
          <a:p>
            <a:pPr marL="68580" indent="0">
              <a:buNone/>
            </a:pPr>
            <a:r>
              <a:rPr lang="en-US" dirty="0" smtClean="0"/>
              <a:t>System.out.println(add(3, 4));</a:t>
            </a:r>
          </a:p>
          <a:p>
            <a:r>
              <a:rPr lang="en-US" dirty="0" smtClean="0"/>
              <a:t>Exactly what happens?</a:t>
            </a:r>
          </a:p>
        </p:txBody>
      </p:sp>
    </p:spTree>
    <p:extLst>
      <p:ext uri="{BB962C8B-B14F-4D97-AF65-F5344CB8AC3E}">
        <p14:creationId xmlns:p14="http://schemas.microsoft.com/office/powerpoint/2010/main" val="32199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the following two statements are executed:</a:t>
            </a:r>
          </a:p>
          <a:p>
            <a:pPr marL="68580" indent="0">
              <a:buNone/>
            </a:pPr>
            <a:r>
              <a:rPr lang="en-US" dirty="0" smtClean="0"/>
              <a:t>int a = 3;</a:t>
            </a:r>
          </a:p>
          <a:p>
            <a:pPr marL="68580" indent="0">
              <a:buNone/>
            </a:pPr>
            <a:r>
              <a:rPr lang="en-US" dirty="0" smtClean="0"/>
              <a:t>int b = 4;</a:t>
            </a:r>
          </a:p>
          <a:p>
            <a:r>
              <a:rPr lang="en-US" dirty="0" smtClean="0"/>
              <a:t>These two statements copy the arguments in the method call to the variables a and b.</a:t>
            </a:r>
          </a:p>
          <a:p>
            <a:r>
              <a:rPr lang="en-US" dirty="0" smtClean="0"/>
              <a:t>Then, a and b are added together to get 7, and the result is returned and printed.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this method:</a:t>
            </a:r>
          </a:p>
          <a:p>
            <a:pPr marL="68580" indent="0">
              <a:buNone/>
            </a:pPr>
            <a:r>
              <a:rPr lang="en-US" dirty="0" smtClean="0"/>
              <a:t>public void triple(int a)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a *= 3;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If you write:</a:t>
            </a:r>
          </a:p>
          <a:p>
            <a:pPr marL="68580" indent="0">
              <a:buNone/>
            </a:pPr>
            <a:r>
              <a:rPr lang="en-US" dirty="0" smtClean="0"/>
              <a:t>int x = 3;</a:t>
            </a:r>
          </a:p>
          <a:p>
            <a:pPr marL="68580" indent="0">
              <a:buNone/>
            </a:pPr>
            <a:r>
              <a:rPr lang="en-US" dirty="0" smtClean="0"/>
              <a:t>triple(x);</a:t>
            </a:r>
          </a:p>
          <a:p>
            <a:pPr marL="68580" indent="0">
              <a:buNone/>
            </a:pPr>
            <a:r>
              <a:rPr lang="en-US" dirty="0" smtClean="0"/>
              <a:t>System.out.println(x);</a:t>
            </a:r>
          </a:p>
          <a:p>
            <a:r>
              <a:rPr lang="en-US" dirty="0" smtClean="0"/>
              <a:t>What will be printed?</a:t>
            </a:r>
          </a:p>
          <a:p>
            <a:pPr lvl="1"/>
            <a:r>
              <a:rPr lang="en-US" dirty="0" smtClean="0"/>
              <a:t>The answer is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9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method is called, the computer does this:</a:t>
            </a:r>
          </a:p>
          <a:p>
            <a:pPr marL="68580" indent="0">
              <a:buNone/>
            </a:pPr>
            <a:r>
              <a:rPr lang="en-US" dirty="0" smtClean="0"/>
              <a:t>a = x;		//passes the arguments to variables</a:t>
            </a:r>
          </a:p>
          <a:p>
            <a:pPr marL="68580" indent="0">
              <a:buNone/>
            </a:pPr>
            <a:r>
              <a:rPr lang="en-US" dirty="0" smtClean="0"/>
              <a:t>a *= 3;	//performs the method</a:t>
            </a:r>
          </a:p>
          <a:p>
            <a:r>
              <a:rPr lang="en-US" dirty="0" smtClean="0"/>
              <a:t>At the end of the method, a equals 9, but x still equals 3</a:t>
            </a:r>
          </a:p>
          <a:p>
            <a:r>
              <a:rPr lang="en-US" dirty="0" smtClean="0"/>
              <a:t>The reason for this is that when a is set to x, the value of x is copied to a; a and x refer to different integers, which happen to have the same value (initially).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this method:</a:t>
            </a:r>
          </a:p>
          <a:p>
            <a:pPr marL="68580" indent="0"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getInterest</a:t>
            </a:r>
            <a:r>
              <a:rPr lang="en-US" dirty="0" smtClean="0"/>
              <a:t>(BankAccount ba) 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double interest = 0.08 * </a:t>
            </a:r>
            <a:r>
              <a:rPr lang="en-US" dirty="0" err="1" smtClean="0"/>
              <a:t>ba.getBalance</a:t>
            </a:r>
            <a:r>
              <a:rPr lang="en-US" dirty="0" smtClean="0"/>
              <a:t>();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 smtClean="0"/>
              <a:t>ba.deposit</a:t>
            </a:r>
            <a:r>
              <a:rPr lang="en-US" dirty="0" smtClean="0"/>
              <a:t>(interest);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If you write:</a:t>
            </a:r>
          </a:p>
          <a:p>
            <a:pPr marL="68580" indent="0">
              <a:buNone/>
            </a:pPr>
            <a:r>
              <a:rPr lang="en-US" dirty="0" smtClean="0"/>
              <a:t>BankAccount my = new BankAccount(100);</a:t>
            </a:r>
          </a:p>
          <a:p>
            <a:pPr marL="68580" indent="0">
              <a:buNone/>
            </a:pPr>
            <a:r>
              <a:rPr lang="en-US" dirty="0" err="1" smtClean="0"/>
              <a:t>getInterest</a:t>
            </a:r>
            <a:r>
              <a:rPr lang="en-US" dirty="0" smtClean="0"/>
              <a:t>(my);</a:t>
            </a:r>
          </a:p>
          <a:p>
            <a:pPr marL="68580" indent="0">
              <a:buNone/>
            </a:pPr>
            <a:r>
              <a:rPr lang="en-US" dirty="0" smtClean="0"/>
              <a:t>System.out.println(my.getBalance());</a:t>
            </a:r>
          </a:p>
          <a:p>
            <a:r>
              <a:rPr lang="en-US" dirty="0" smtClean="0"/>
              <a:t>What will be printed?</a:t>
            </a:r>
          </a:p>
          <a:p>
            <a:pPr lvl="1"/>
            <a:r>
              <a:rPr lang="en-US" dirty="0" smtClean="0"/>
              <a:t>The answer is 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the method is called, the computer does this:</a:t>
            </a:r>
          </a:p>
          <a:p>
            <a:pPr marL="68580" indent="0">
              <a:buNone/>
            </a:pPr>
            <a:r>
              <a:rPr lang="en-US" dirty="0" smtClean="0"/>
              <a:t>ba = my;</a:t>
            </a:r>
          </a:p>
          <a:p>
            <a:pPr marL="68580" indent="0">
              <a:buNone/>
            </a:pPr>
            <a:r>
              <a:rPr lang="en-US" dirty="0" smtClean="0"/>
              <a:t>int interest = 0.08 * </a:t>
            </a:r>
            <a:r>
              <a:rPr lang="en-US" dirty="0" err="1" smtClean="0"/>
              <a:t>ba.getBalance</a:t>
            </a:r>
            <a:r>
              <a:rPr lang="en-US" dirty="0" smtClean="0"/>
              <a:t>();</a:t>
            </a:r>
          </a:p>
          <a:p>
            <a:pPr marL="68580" indent="0">
              <a:buNone/>
            </a:pPr>
            <a:r>
              <a:rPr lang="en-US" dirty="0" err="1" smtClean="0"/>
              <a:t>ba.deposit</a:t>
            </a:r>
            <a:r>
              <a:rPr lang="en-US" dirty="0" smtClean="0"/>
              <a:t>(interest);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At the end of the method, both ba and my have a balance of 108</a:t>
            </a:r>
          </a:p>
          <a:p>
            <a:r>
              <a:rPr lang="en-US" dirty="0" smtClean="0"/>
              <a:t>The reason for this is that when the computer does ba = my, the </a:t>
            </a:r>
            <a:r>
              <a:rPr lang="en-US" b="1" dirty="0" smtClean="0"/>
              <a:t>object reference</a:t>
            </a:r>
            <a:r>
              <a:rPr lang="en-US" dirty="0" smtClean="0"/>
              <a:t> is copied, </a:t>
            </a:r>
            <a:r>
              <a:rPr lang="en-US" b="1" dirty="0" smtClean="0"/>
              <a:t>not the object</a:t>
            </a:r>
            <a:r>
              <a:rPr lang="en-US" dirty="0" smtClean="0"/>
              <a:t> itself. Thus, ba and my refer to the same BankAccount, and any change to ba also affects my. Unlike the previous example, the method works as intended.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3560"/>
            <a:ext cx="8534400" cy="4572000"/>
          </a:xfrm>
        </p:spPr>
        <p:txBody>
          <a:bodyPr/>
          <a:lstStyle/>
          <a:p>
            <a:r>
              <a:rPr lang="en-US" dirty="0" smtClean="0"/>
              <a:t>A method’s </a:t>
            </a:r>
            <a:r>
              <a:rPr lang="en-US" b="1" dirty="0" smtClean="0"/>
              <a:t>signature</a:t>
            </a:r>
            <a:r>
              <a:rPr lang="en-US" dirty="0" smtClean="0"/>
              <a:t> is the sequence of types of the arguments.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public double </a:t>
            </a:r>
            <a:r>
              <a:rPr lang="en-US" dirty="0" err="1" smtClean="0"/>
              <a:t>getSum</a:t>
            </a:r>
            <a:r>
              <a:rPr lang="en-US" dirty="0" smtClean="0"/>
              <a:t>(int x, double y, int z, String a)</a:t>
            </a:r>
          </a:p>
          <a:p>
            <a:pPr marL="68580" indent="0">
              <a:buNone/>
            </a:pPr>
            <a:r>
              <a:rPr lang="en-US" dirty="0" smtClean="0"/>
              <a:t>{ … }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 smtClean="0"/>
              <a:t>The above method has the signature int, double, int,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 defined in the same class that have the same name are called </a:t>
            </a:r>
            <a:r>
              <a:rPr lang="en-US" b="1" dirty="0" smtClean="0"/>
              <a:t>overloaded methods</a:t>
            </a:r>
          </a:p>
          <a:p>
            <a:r>
              <a:rPr lang="en-US" dirty="0" smtClean="0"/>
              <a:t>Two methods can only have the same name (be overloaded) if thy have different signatures</a:t>
            </a:r>
          </a:p>
          <a:p>
            <a:pPr lvl="1"/>
            <a:r>
              <a:rPr lang="en-US" dirty="0" smtClean="0"/>
              <a:t>This is because the compiler needs to be able to figure out which method to call given the sequence of the types of the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keyword </a:t>
            </a:r>
            <a:r>
              <a:rPr lang="en-US" b="1" dirty="0" smtClean="0"/>
              <a:t>static</a:t>
            </a:r>
            <a:r>
              <a:rPr lang="en-US" dirty="0" smtClean="0"/>
              <a:t> describes a variable or a method that applies to the class itself as opposed to an instance of it</a:t>
            </a:r>
          </a:p>
          <a:p>
            <a:r>
              <a:rPr lang="en-US" dirty="0" smtClean="0"/>
              <a:t>An example is the Math class. A useful function is the square root function. Suppose we want to take the square root of 5 and store it in x. We write this:</a:t>
            </a:r>
          </a:p>
          <a:p>
            <a:pPr marL="68580" indent="0">
              <a:buNone/>
            </a:pPr>
            <a:r>
              <a:rPr lang="en-US" dirty="0" smtClean="0"/>
              <a:t>double x = </a:t>
            </a:r>
            <a:r>
              <a:rPr lang="en-US" dirty="0" err="1" smtClean="0"/>
              <a:t>Math.sqrt</a:t>
            </a:r>
            <a:r>
              <a:rPr lang="en-US" dirty="0" smtClean="0"/>
              <a:t>(5);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sqrt</a:t>
            </a:r>
            <a:r>
              <a:rPr lang="en-US" dirty="0" smtClean="0"/>
              <a:t> method were not defined as static, how would we have to call the method?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Definition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a variable whose type is defined by a class (a variable of a user-defined type)</a:t>
            </a:r>
          </a:p>
          <a:p>
            <a:pPr lvl="1"/>
            <a:r>
              <a:rPr lang="en-US" dirty="0" smtClean="0"/>
              <a:t>Remember that classes define user-defined types</a:t>
            </a:r>
          </a:p>
          <a:p>
            <a:r>
              <a:rPr lang="en-US" dirty="0" smtClean="0"/>
              <a:t>An object, however, generally cannot be defined like primitive type variables like int, boolean, and double</a:t>
            </a:r>
          </a:p>
          <a:p>
            <a:pPr lvl="1"/>
            <a:r>
              <a:rPr lang="en-US" dirty="0" smtClean="0"/>
              <a:t>We must use a </a:t>
            </a:r>
            <a:r>
              <a:rPr lang="en-US" b="1" dirty="0" smtClean="0"/>
              <a:t>constructor</a:t>
            </a:r>
          </a:p>
          <a:p>
            <a:r>
              <a:rPr lang="en-US" dirty="0" smtClean="0"/>
              <a:t>We’ll look at the class BankAccount, which defines the bank account type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or method defined as public can be called or accessed by any other class that imports it</a:t>
            </a:r>
          </a:p>
          <a:p>
            <a:pPr lvl="1"/>
            <a:r>
              <a:rPr lang="en-US" dirty="0" smtClean="0"/>
              <a:t>If the variable balance were not public but private, we would access it by writing </a:t>
            </a:r>
            <a:r>
              <a:rPr lang="en-US" dirty="0" err="1" smtClean="0"/>
              <a:t>ba.balance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"/>
            <a:ext cx="7620000" cy="647700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>
                <a:cs typeface="Courier New" pitchFamily="49" charset="0"/>
              </a:rPr>
              <a:t>public class BankAccount 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private double balance</a:t>
            </a:r>
            <a:r>
              <a:rPr lang="en-US" dirty="0" smtClean="0">
                <a:cs typeface="Courier New" pitchFamily="49" charset="0"/>
              </a:rPr>
              <a:t>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public BankAccount(double initBalance) 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balance = initBalance;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public void deposit(double amount)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balance += amount;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public void withdraw(double amount) 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balance -= amount;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public double getBalance()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return balance;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en-US" dirty="0" smtClean="0"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6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classes define a constructor that allows an object of that class to be constructed</a:t>
            </a:r>
          </a:p>
          <a:p>
            <a:r>
              <a:rPr lang="en-US" dirty="0" smtClean="0"/>
              <a:t>Most classes have instance variables that describe the state of a specific object of the class</a:t>
            </a:r>
          </a:p>
          <a:p>
            <a:r>
              <a:rPr lang="en-US" dirty="0" smtClean="0"/>
              <a:t>Most classes define methods so that the class can be modified or perform actions</a:t>
            </a:r>
          </a:p>
          <a:p>
            <a:r>
              <a:rPr lang="en-US" dirty="0" smtClean="0"/>
              <a:t>How would we use the BankAccount class?</a:t>
            </a:r>
          </a:p>
        </p:txBody>
      </p:sp>
    </p:spTree>
    <p:extLst>
      <p:ext uri="{BB962C8B-B14F-4D97-AF65-F5344CB8AC3E}">
        <p14:creationId xmlns:p14="http://schemas.microsoft.com/office/powerpoint/2010/main" val="24969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6858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cs typeface="Courier New" pitchFamily="49" charset="0"/>
              </a:rPr>
              <a:t>public class BankAccountTester 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public static void main(String[] args) {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BankAccount my = new BankAccount(100);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BankAccount your = new BankAccount(10);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my.withdraw(90);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your.deposit(80);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System.out.print(“My balance is: ”);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System.out.println(my.getBalance());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System.out.print(“Your balance is: ”);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	System.out.println(your.getBalance());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 smtClean="0">
                <a:cs typeface="Courier New" pitchFamily="49" charset="0"/>
              </a:rPr>
              <a:t>}</a:t>
            </a:r>
          </a:p>
          <a:p>
            <a:pPr marL="68580" indent="0">
              <a:buNone/>
            </a:pPr>
            <a:r>
              <a:rPr lang="en-US" dirty="0">
                <a:cs typeface="Courier New" pitchFamily="49" charset="0"/>
              </a:rPr>
              <a:t>}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constructor</a:t>
            </a:r>
            <a:r>
              <a:rPr lang="en-US" dirty="0" smtClean="0"/>
              <a:t> is used to instantiate a class</a:t>
            </a:r>
          </a:p>
          <a:p>
            <a:pPr lvl="1"/>
            <a:r>
              <a:rPr lang="en-US" dirty="0" smtClean="0"/>
              <a:t>In other words, it is used to make an object of a user-defined type.</a:t>
            </a:r>
          </a:p>
          <a:p>
            <a:pPr lvl="1"/>
            <a:r>
              <a:rPr lang="en-US" dirty="0" smtClean="0"/>
              <a:t>We can’t just initialize an object as if it were a primitive type.</a:t>
            </a:r>
          </a:p>
        </p:txBody>
      </p:sp>
    </p:spTree>
    <p:extLst>
      <p:ext uri="{BB962C8B-B14F-4D97-AF65-F5344CB8AC3E}">
        <p14:creationId xmlns:p14="http://schemas.microsoft.com/office/powerpoint/2010/main" val="11791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Constructors: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To define a constructor in a class:</a:t>
            </a:r>
          </a:p>
          <a:p>
            <a:pPr marL="68580" indent="0">
              <a:buNone/>
            </a:pPr>
            <a:r>
              <a:rPr lang="en-US" dirty="0" smtClean="0"/>
              <a:t>public </a:t>
            </a:r>
            <a:r>
              <a:rPr lang="en-US" i="1" dirty="0" smtClean="0"/>
              <a:t>&lt;class name&gt;</a:t>
            </a:r>
            <a:r>
              <a:rPr lang="en-US" dirty="0" smtClean="0"/>
              <a:t> (</a:t>
            </a:r>
            <a:r>
              <a:rPr lang="en-US" i="1" dirty="0" smtClean="0"/>
              <a:t>&lt;arguments&gt;</a:t>
            </a:r>
            <a:r>
              <a:rPr lang="en-US" dirty="0" smtClean="0"/>
              <a:t>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i="1" dirty="0" smtClean="0"/>
              <a:t>&lt;initialize object using arguments&gt;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To invoke a constructor and define an object:</a:t>
            </a:r>
          </a:p>
          <a:p>
            <a:pPr marL="68580" indent="0">
              <a:buNone/>
            </a:pPr>
            <a:r>
              <a:rPr lang="en-US" i="1" dirty="0" smtClean="0"/>
              <a:t>&lt;class name&gt;</a:t>
            </a:r>
            <a:r>
              <a:rPr lang="en-US" dirty="0" smtClean="0"/>
              <a:t> </a:t>
            </a:r>
            <a:r>
              <a:rPr lang="en-US" i="1" dirty="0" smtClean="0"/>
              <a:t>&lt;object name&gt;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= new </a:t>
            </a:r>
            <a:r>
              <a:rPr lang="en-US" i="1" dirty="0" smtClean="0"/>
              <a:t>&lt;class name&gt;</a:t>
            </a:r>
            <a:r>
              <a:rPr lang="en-US" dirty="0" smtClean="0"/>
              <a:t>(</a:t>
            </a:r>
            <a:r>
              <a:rPr lang="en-US" i="1" dirty="0" smtClean="0"/>
              <a:t>&lt;arguments&gt;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 that arguments are sometimes called parameters.</a:t>
            </a:r>
          </a:p>
        </p:txBody>
      </p:sp>
    </p:spTree>
    <p:extLst>
      <p:ext uri="{BB962C8B-B14F-4D97-AF65-F5344CB8AC3E}">
        <p14:creationId xmlns:p14="http://schemas.microsoft.com/office/powerpoint/2010/main" val="36104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213</TotalTime>
  <Words>1680</Words>
  <Application>Microsoft Office PowerPoint</Application>
  <PresentationFormat>On-screen Show (4:3)</PresentationFormat>
  <Paragraphs>319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Metro</vt:lpstr>
      <vt:lpstr>Classes and Objects</vt:lpstr>
      <vt:lpstr>Review: Types</vt:lpstr>
      <vt:lpstr>The Definition of Class</vt:lpstr>
      <vt:lpstr>The Definition of an Object</vt:lpstr>
      <vt:lpstr>PowerPoint Presentation</vt:lpstr>
      <vt:lpstr>Components of a Class</vt:lpstr>
      <vt:lpstr>PowerPoint Presentation</vt:lpstr>
      <vt:lpstr>Constructors</vt:lpstr>
      <vt:lpstr>Constructors: Syntax</vt:lpstr>
      <vt:lpstr>Constructors: BankAccount</vt:lpstr>
      <vt:lpstr>The “Default” Value</vt:lpstr>
      <vt:lpstr>The “Default” Value</vt:lpstr>
      <vt:lpstr>Instance Variables</vt:lpstr>
      <vt:lpstr>Constructors: Practice</vt:lpstr>
      <vt:lpstr>Methods</vt:lpstr>
      <vt:lpstr>Methods: Return Type</vt:lpstr>
      <vt:lpstr>Methods: Syntax</vt:lpstr>
      <vt:lpstr>Methods: Example</vt:lpstr>
      <vt:lpstr>Methods: Questions</vt:lpstr>
      <vt:lpstr>PowerPoint Presentation</vt:lpstr>
      <vt:lpstr>Storage of Variables</vt:lpstr>
      <vt:lpstr>Primitive and Reference Types</vt:lpstr>
      <vt:lpstr>Storage of Primitive Types</vt:lpstr>
      <vt:lpstr>Storage of Objects</vt:lpstr>
      <vt:lpstr>Graphical Representation</vt:lpstr>
      <vt:lpstr>What does “null” Mean?</vt:lpstr>
      <vt:lpstr>Example 1</vt:lpstr>
      <vt:lpstr>Example 1</vt:lpstr>
      <vt:lpstr>Example 2</vt:lpstr>
      <vt:lpstr>Example 2</vt:lpstr>
      <vt:lpstr>Methods</vt:lpstr>
      <vt:lpstr>Methods</vt:lpstr>
      <vt:lpstr>Methods: Example 1</vt:lpstr>
      <vt:lpstr>Explanation</vt:lpstr>
      <vt:lpstr>Methods: Example 2</vt:lpstr>
      <vt:lpstr>Explanation</vt:lpstr>
      <vt:lpstr>Method Signature</vt:lpstr>
      <vt:lpstr>Overloaded Methods</vt:lpstr>
      <vt:lpstr>static</vt:lpstr>
      <vt:lpstr>Access Keywords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Sam Kumar</dc:creator>
  <cp:lastModifiedBy>Sam Kumar</cp:lastModifiedBy>
  <cp:revision>29</cp:revision>
  <dcterms:created xsi:type="dcterms:W3CDTF">2012-09-26T06:50:03Z</dcterms:created>
  <dcterms:modified xsi:type="dcterms:W3CDTF">2012-09-27T21:55:37Z</dcterms:modified>
</cp:coreProperties>
</file>